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3D9021B-7A22-7F48-9C83-9D1B1D12A971}">
          <p14:sldIdLst>
            <p14:sldId id="256"/>
          </p14:sldIdLst>
        </p14:section>
        <p14:section name="Planning" id="{E8BC8828-10EB-D040-A9C0-793AFDAB4C8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402" autoAdjust="0"/>
  </p:normalViewPr>
  <p:slideViewPr>
    <p:cSldViewPr snapToGrid="0" snapToObjects="1">
      <p:cViewPr varScale="1">
        <p:scale>
          <a:sx n="113" d="100"/>
          <a:sy n="113" d="100"/>
        </p:scale>
        <p:origin x="-104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2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0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1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57FF-C1F8-C746-BF99-5A2B145FA5E1}" type="datetimeFigureOut">
              <a:t>7/23/14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CA56-E1F3-964E-9E0F-9EC4252AA9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3404" y="943994"/>
            <a:ext cx="157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Welcome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3404" y="1798083"/>
            <a:ext cx="603512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Hello and welcome to NarraCoach. This application will guide you through carrying out a participatory narrative inquiry (PNI) project. </a:t>
            </a:r>
          </a:p>
          <a:p>
            <a:endParaRPr lang="en-US"/>
          </a:p>
          <a:p>
            <a:r>
              <a:rPr lang="en-US"/>
              <a:t>Your project will go through these steps: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Planning: Tell stories and make sense of your goals and hopes for your project.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Collection: Set up your questions and collect stories in person or over the web.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Catalysis: Prepare some “food for thought” for people to use in working with the stories you have collecteed.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Sensemaking: Guide people through working with the stories you have collected.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Intervention: Optionally, design one or more interventions to guide the flow of stories.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Return: Gather information about your project’s impact and reflect on what you have learned.</a:t>
            </a:r>
          </a:p>
        </p:txBody>
      </p:sp>
    </p:spTree>
    <p:extLst>
      <p:ext uri="{BB962C8B-B14F-4D97-AF65-F5344CB8AC3E}">
        <p14:creationId xmlns:p14="http://schemas.microsoft.com/office/powerpoint/2010/main" val="228949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Cynthia Kurtz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Kurtz</dc:creator>
  <cp:lastModifiedBy>Cynthia Kurtz</cp:lastModifiedBy>
  <cp:revision>3</cp:revision>
  <dcterms:created xsi:type="dcterms:W3CDTF">2014-07-23T16:00:08Z</dcterms:created>
  <dcterms:modified xsi:type="dcterms:W3CDTF">2014-07-23T16:38:10Z</dcterms:modified>
</cp:coreProperties>
</file>