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048E-B482-4A5D-A35C-B5723EC6035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algn="r"/>
            <a:r>
              <a:rPr lang="en-US" sz="2400" dirty="0" smtClean="0"/>
              <a:t>M </a:t>
            </a:r>
            <a:r>
              <a:rPr lang="en-US" sz="2400" dirty="0" err="1" smtClean="0"/>
              <a:t>Taimoor</a:t>
            </a:r>
            <a:r>
              <a:rPr lang="en-US" sz="2400" dirty="0" smtClean="0"/>
              <a:t> Khan</a:t>
            </a:r>
          </a:p>
          <a:p>
            <a:pPr algn="r"/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activity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715000" cy="45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of activity diagram is organized into partitions using solid vertical lines</a:t>
            </a:r>
          </a:p>
          <a:p>
            <a:r>
              <a:rPr lang="en-US" dirty="0" smtClean="0"/>
              <a:t>It represents the activities under certain sections / individuals in the organization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"/>
            <a:ext cx="5410200" cy="629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shows what happens in a workflow, what activities can be done in parallel and presenting alternative paths</a:t>
            </a:r>
          </a:p>
          <a:p>
            <a:r>
              <a:rPr lang="en-US" dirty="0" smtClean="0"/>
              <a:t>Activity diagram has various if-else and do-until statements to diagram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activity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state: </a:t>
            </a:r>
            <a:r>
              <a:rPr lang="en-GB" dirty="0"/>
              <a:t>represent the performance of a step within the </a:t>
            </a:r>
            <a:r>
              <a:rPr lang="en-GB" dirty="0" smtClean="0"/>
              <a:t>workflow</a:t>
            </a:r>
          </a:p>
          <a:p>
            <a:r>
              <a:rPr lang="en-US" b="1" dirty="0" smtClean="0"/>
              <a:t>Transitions: </a:t>
            </a:r>
            <a:r>
              <a:rPr lang="en-GB" dirty="0"/>
              <a:t>show what activity state follows after </a:t>
            </a:r>
            <a:r>
              <a:rPr lang="en-GB" dirty="0" smtClean="0"/>
              <a:t>another.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800" i="1" dirty="0"/>
              <a:t>This type of transition </a:t>
            </a:r>
            <a:r>
              <a:rPr lang="en-GB" sz="2800" i="1" dirty="0" smtClean="0"/>
              <a:t>is sometimes </a:t>
            </a:r>
            <a:r>
              <a:rPr lang="en-GB" sz="2800" i="1" dirty="0"/>
              <a:t>referred to as a completion transition, </a:t>
            </a:r>
            <a:r>
              <a:rPr lang="en-GB" sz="2800" i="1" dirty="0" smtClean="0"/>
              <a:t>as it is triggered by the completion of an activity and does not need external trigger</a:t>
            </a:r>
            <a:endParaRPr lang="en-GB"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Decision: </a:t>
            </a:r>
            <a:r>
              <a:rPr lang="en-US" dirty="0" smtClean="0"/>
              <a:t>Choosing among multiple alternatives</a:t>
            </a:r>
          </a:p>
          <a:p>
            <a:r>
              <a:rPr lang="en-US" b="1" dirty="0" smtClean="0"/>
              <a:t>Guard conditions: </a:t>
            </a:r>
            <a:r>
              <a:rPr lang="en-US" dirty="0" smtClean="0"/>
              <a:t>Controls which set of alternatives to follow</a:t>
            </a:r>
          </a:p>
          <a:p>
            <a:r>
              <a:rPr lang="en-US" b="1" dirty="0" smtClean="0"/>
              <a:t>Alternative threads: </a:t>
            </a:r>
            <a:r>
              <a:rPr lang="en-US" dirty="0" smtClean="0"/>
              <a:t> multiple possible paths to follow</a:t>
            </a:r>
          </a:p>
          <a:p>
            <a:r>
              <a:rPr lang="en-US" b="1" dirty="0" smtClean="0"/>
              <a:t>Synchronization bar: </a:t>
            </a:r>
            <a:r>
              <a:rPr lang="en-US" dirty="0" smtClean="0"/>
              <a:t>used to show parallel sub-flows. It may join or separate them </a:t>
            </a:r>
            <a:endParaRPr 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4638"/>
            <a:ext cx="5886450" cy="6550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threads</a:t>
            </a:r>
          </a:p>
          <a:p>
            <a:r>
              <a:rPr lang="en-US" dirty="0" smtClean="0"/>
              <a:t>Nested activity</a:t>
            </a:r>
          </a:p>
          <a:p>
            <a:r>
              <a:rPr lang="en-US" dirty="0" smtClean="0"/>
              <a:t>Partitions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presented at synchronization bar</a:t>
            </a:r>
          </a:p>
          <a:p>
            <a:r>
              <a:rPr lang="en-US" dirty="0" smtClean="0"/>
              <a:t>A thread that will run in parallel only under certain conditions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98182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activity state may reference another activity diagram which shows the internal structure of that activity state </a:t>
            </a:r>
            <a:r>
              <a:rPr lang="en-US" dirty="0" err="1" smtClean="0"/>
              <a:t>i.e</a:t>
            </a:r>
            <a:r>
              <a:rPr lang="en-US" dirty="0" smtClean="0"/>
              <a:t> having nested activity graphs</a:t>
            </a:r>
          </a:p>
          <a:p>
            <a:r>
              <a:rPr lang="en-US" dirty="0" smtClean="0"/>
              <a:t>Can be shown in the same diagram or refer to another diagram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Activity diagrams</vt:lpstr>
      <vt:lpstr>Introduction</vt:lpstr>
      <vt:lpstr>Elements of activity diagram</vt:lpstr>
      <vt:lpstr>PowerPoint Presentation</vt:lpstr>
      <vt:lpstr>PowerPoint Presentation</vt:lpstr>
      <vt:lpstr>Advanced notations</vt:lpstr>
      <vt:lpstr>Conditional thread</vt:lpstr>
      <vt:lpstr>Conditional threads</vt:lpstr>
      <vt:lpstr>Nested activity</vt:lpstr>
      <vt:lpstr>Nested activity</vt:lpstr>
      <vt:lpstr>Partitioning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taimoor</dc:creator>
  <cp:lastModifiedBy>Windows User</cp:lastModifiedBy>
  <cp:revision>32</cp:revision>
  <dcterms:created xsi:type="dcterms:W3CDTF">2012-09-30T22:05:22Z</dcterms:created>
  <dcterms:modified xsi:type="dcterms:W3CDTF">2018-10-24T06:43:57Z</dcterms:modified>
</cp:coreProperties>
</file>