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CE587-56B6-43B0-A1DC-5346DA8B1DCE}" v="4" dt="2023-11-03T11:26:0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anth Varadhan" userId="d146b333-7ac4-4479-a183-d9b07533c8c0" providerId="ADAL" clId="{E63CE587-56B6-43B0-A1DC-5346DA8B1DCE}"/>
    <pc:docChg chg="modSld">
      <pc:chgData name="Vasanth Varadhan" userId="d146b333-7ac4-4479-a183-d9b07533c8c0" providerId="ADAL" clId="{E63CE587-56B6-43B0-A1DC-5346DA8B1DCE}" dt="2023-11-03T11:26:02.792" v="3" actId="13926"/>
      <pc:docMkLst>
        <pc:docMk/>
      </pc:docMkLst>
      <pc:sldChg chg="modSp">
        <pc:chgData name="Vasanth Varadhan" userId="d146b333-7ac4-4479-a183-d9b07533c8c0" providerId="ADAL" clId="{E63CE587-56B6-43B0-A1DC-5346DA8B1DCE}" dt="2023-11-03T11:26:02.792" v="3" actId="13926"/>
        <pc:sldMkLst>
          <pc:docMk/>
          <pc:sldMk cId="3504295129" sldId="258"/>
        </pc:sldMkLst>
        <pc:graphicFrameChg chg="mod">
          <ac:chgData name="Vasanth Varadhan" userId="d146b333-7ac4-4479-a183-d9b07533c8c0" providerId="ADAL" clId="{E63CE587-56B6-43B0-A1DC-5346DA8B1DCE}" dt="2023-11-03T11:26:02.792" v="3" actId="13926"/>
          <ac:graphicFrameMkLst>
            <pc:docMk/>
            <pc:sldMk cId="3504295129" sldId="258"/>
            <ac:graphicFrameMk id="4" creationId="{AB9A66A0-3817-2D18-7825-8037125B177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FCD80-94F8-46B6-8EB7-C171308E38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1E25D-17CA-4012-A5FA-E35687770FB5}">
      <dgm:prSet phldrT="[Text]"/>
      <dgm:spPr/>
      <dgm:t>
        <a:bodyPr/>
        <a:lstStyle/>
        <a:p>
          <a:r>
            <a:rPr lang="en-US" dirty="0"/>
            <a:t>Context : </a:t>
          </a:r>
        </a:p>
      </dgm:t>
    </dgm:pt>
    <dgm:pt modelId="{AE0AA689-303E-4696-A4C0-97875AEB2C3C}" type="parTrans" cxnId="{4B80021C-1732-4FF6-A75F-CF092AD077B8}">
      <dgm:prSet/>
      <dgm:spPr/>
      <dgm:t>
        <a:bodyPr/>
        <a:lstStyle/>
        <a:p>
          <a:endParaRPr lang="en-US"/>
        </a:p>
      </dgm:t>
    </dgm:pt>
    <dgm:pt modelId="{29A70B2E-C9AA-4443-99E5-EFC3CE68A496}" type="sibTrans" cxnId="{4B80021C-1732-4FF6-A75F-CF092AD077B8}">
      <dgm:prSet/>
      <dgm:spPr/>
      <dgm:t>
        <a:bodyPr/>
        <a:lstStyle/>
        <a:p>
          <a:endParaRPr lang="en-US"/>
        </a:p>
      </dgm:t>
    </dgm:pt>
    <dgm:pt modelId="{8F370DBE-3FC3-4808-8FD5-C135AE0BBC88}">
      <dgm:prSet phldrT="[Text]"/>
      <dgm:spPr/>
      <dgm:t>
        <a:bodyPr/>
        <a:lstStyle/>
        <a:p>
          <a:r>
            <a:rPr lang="en-US" dirty="0"/>
            <a:t>Picture a casual get-together with a group of friends who are deciding where to go for dinner. Your friend, </a:t>
          </a:r>
          <a:r>
            <a:rPr lang="en-US" dirty="0">
              <a:highlight>
                <a:srgbClr val="FFFF00"/>
              </a:highlight>
            </a:rPr>
            <a:t>Alex, is a vegetarian, and everyone is looking forward to a great meal</a:t>
          </a:r>
          <a:r>
            <a:rPr lang="en-US" dirty="0"/>
            <a:t>.</a:t>
          </a:r>
          <a:br>
            <a:rPr lang="en-US" dirty="0"/>
          </a:br>
          <a:r>
            <a:rPr lang="en-US" dirty="0"/>
            <a:t>So, where should we go for dinner tonight? Any preferences or ideas on your mind, considering Alex's vegetarian diet?</a:t>
          </a:r>
        </a:p>
      </dgm:t>
    </dgm:pt>
    <dgm:pt modelId="{D1037618-D3D5-4002-8948-114819AE34F6}" type="parTrans" cxnId="{80FBF267-1371-475D-A595-7F0A1FE54C4B}">
      <dgm:prSet/>
      <dgm:spPr/>
      <dgm:t>
        <a:bodyPr/>
        <a:lstStyle/>
        <a:p>
          <a:endParaRPr lang="en-US"/>
        </a:p>
      </dgm:t>
    </dgm:pt>
    <dgm:pt modelId="{CFC955B9-48A4-4E73-BA48-E7C99F4A9C2B}" type="sibTrans" cxnId="{80FBF267-1371-475D-A595-7F0A1FE54C4B}">
      <dgm:prSet/>
      <dgm:spPr/>
      <dgm:t>
        <a:bodyPr/>
        <a:lstStyle/>
        <a:p>
          <a:endParaRPr lang="en-US"/>
        </a:p>
      </dgm:t>
    </dgm:pt>
    <dgm:pt modelId="{FEE2E0B8-F607-4ABD-A9A5-B471D426FD77}">
      <dgm:prSet phldrT="[Text]"/>
      <dgm:spPr/>
      <dgm:t>
        <a:bodyPr/>
        <a:lstStyle/>
        <a:p>
          <a:r>
            <a:rPr lang="en-US" dirty="0"/>
            <a:t>Standard</a:t>
          </a:r>
        </a:p>
      </dgm:t>
    </dgm:pt>
    <dgm:pt modelId="{C22707FB-2D95-46F3-BEE3-F414B922AA0A}" type="parTrans" cxnId="{F61430F6-9570-477E-8BF9-6F0D49C27748}">
      <dgm:prSet/>
      <dgm:spPr/>
      <dgm:t>
        <a:bodyPr/>
        <a:lstStyle/>
        <a:p>
          <a:endParaRPr lang="en-US"/>
        </a:p>
      </dgm:t>
    </dgm:pt>
    <dgm:pt modelId="{17274F59-EFCD-4C0C-BE17-E435DE89BDD2}" type="sibTrans" cxnId="{F61430F6-9570-477E-8BF9-6F0D49C27748}">
      <dgm:prSet/>
      <dgm:spPr/>
      <dgm:t>
        <a:bodyPr/>
        <a:lstStyle/>
        <a:p>
          <a:endParaRPr lang="en-US"/>
        </a:p>
      </dgm:t>
    </dgm:pt>
    <dgm:pt modelId="{F7809578-A8D8-489A-9D3A-5C54DE267226}">
      <dgm:prSet phldrT="[Text]"/>
      <dgm:spPr/>
      <dgm:t>
        <a:bodyPr/>
        <a:lstStyle/>
        <a:p>
          <a:r>
            <a:rPr lang="en-US" dirty="0"/>
            <a:t>High</a:t>
          </a:r>
        </a:p>
      </dgm:t>
    </dgm:pt>
    <dgm:pt modelId="{810A81E9-5585-4128-99E5-533C57401552}" type="parTrans" cxnId="{8B181E4D-1B65-4E91-8A8B-98F60375457E}">
      <dgm:prSet/>
      <dgm:spPr/>
      <dgm:t>
        <a:bodyPr/>
        <a:lstStyle/>
        <a:p>
          <a:endParaRPr lang="en-US"/>
        </a:p>
      </dgm:t>
    </dgm:pt>
    <dgm:pt modelId="{421011EA-6E0D-40F4-8DC6-BDB42E3E7DB7}" type="sibTrans" cxnId="{8B181E4D-1B65-4E91-8A8B-98F60375457E}">
      <dgm:prSet/>
      <dgm:spPr/>
      <dgm:t>
        <a:bodyPr/>
        <a:lstStyle/>
        <a:p>
          <a:endParaRPr lang="en-US"/>
        </a:p>
      </dgm:t>
    </dgm:pt>
    <dgm:pt modelId="{99C629FD-E6DA-48CE-AC9B-5465457575AD}">
      <dgm:prSet phldrT="[Text]"/>
      <dgm:spPr/>
      <dgm:t>
        <a:bodyPr/>
        <a:lstStyle/>
        <a:p>
          <a:r>
            <a:rPr lang="en-US" dirty="0"/>
            <a:t>Low</a:t>
          </a:r>
        </a:p>
      </dgm:t>
    </dgm:pt>
    <dgm:pt modelId="{CDCFAFDD-CEA1-420A-B6FE-834F6FA56107}" type="parTrans" cxnId="{DB852659-B764-42D3-97B6-BE439D635BA1}">
      <dgm:prSet/>
      <dgm:spPr/>
      <dgm:t>
        <a:bodyPr/>
        <a:lstStyle/>
        <a:p>
          <a:endParaRPr lang="en-US"/>
        </a:p>
      </dgm:t>
    </dgm:pt>
    <dgm:pt modelId="{BDC45BA0-6039-4C99-A753-94E98DC777EA}" type="sibTrans" cxnId="{DB852659-B764-42D3-97B6-BE439D635BA1}">
      <dgm:prSet/>
      <dgm:spPr/>
      <dgm:t>
        <a:bodyPr/>
        <a:lstStyle/>
        <a:p>
          <a:endParaRPr lang="en-US"/>
        </a:p>
      </dgm:t>
    </dgm:pt>
    <dgm:pt modelId="{2DC3D4F1-1FDA-482B-9C5A-B155F031291D}">
      <dgm:prSet phldrT="[Text]"/>
      <dgm:spPr/>
      <dgm:t>
        <a:bodyPr/>
        <a:lstStyle/>
        <a:p>
          <a:r>
            <a:rPr lang="en-US" dirty="0"/>
            <a:t>Well, since Alex is a vegetarian, </a:t>
          </a:r>
          <a:r>
            <a:rPr lang="en-US" dirty="0">
              <a:highlight>
                <a:srgbClr val="FFFF00"/>
              </a:highlight>
            </a:rPr>
            <a:t>it would be great to find a place </a:t>
          </a:r>
          <a:r>
            <a:rPr lang="en-US" dirty="0"/>
            <a:t>that offers a variety of vegetarian options. How about a vegetarian-friendly </a:t>
          </a:r>
          <a:r>
            <a:rPr lang="en-US" dirty="0">
              <a:highlight>
                <a:srgbClr val="FFFF00"/>
              </a:highlight>
            </a:rPr>
            <a:t>restaurant that caters to different dietary preferences</a:t>
          </a:r>
          <a:r>
            <a:rPr lang="en-US" dirty="0"/>
            <a:t>? That way, </a:t>
          </a:r>
          <a:r>
            <a:rPr lang="en-US" dirty="0">
              <a:highlight>
                <a:srgbClr val="FFFF00"/>
              </a:highlight>
            </a:rPr>
            <a:t>we can all enjoy our meal together</a:t>
          </a:r>
          <a:r>
            <a:rPr lang="en-US" dirty="0"/>
            <a:t>, and Alex will have </a:t>
          </a:r>
          <a:r>
            <a:rPr lang="en-US" dirty="0">
              <a:highlight>
                <a:srgbClr val="FFFF00"/>
              </a:highlight>
            </a:rPr>
            <a:t>plenty of options to choose from</a:t>
          </a:r>
        </a:p>
      </dgm:t>
    </dgm:pt>
    <dgm:pt modelId="{2A9B8179-D195-48BF-8765-79C3F7E86BFF}" type="parTrans" cxnId="{B6144A0D-C199-4ED6-B735-C3DDE301EEA5}">
      <dgm:prSet/>
      <dgm:spPr/>
      <dgm:t>
        <a:bodyPr/>
        <a:lstStyle/>
        <a:p>
          <a:endParaRPr lang="en-US"/>
        </a:p>
      </dgm:t>
    </dgm:pt>
    <dgm:pt modelId="{8644EAFE-D646-4A4C-B965-ACEDF03563B4}" type="sibTrans" cxnId="{B6144A0D-C199-4ED6-B735-C3DDE301EEA5}">
      <dgm:prSet/>
      <dgm:spPr/>
      <dgm:t>
        <a:bodyPr/>
        <a:lstStyle/>
        <a:p>
          <a:endParaRPr lang="en-US"/>
        </a:p>
      </dgm:t>
    </dgm:pt>
    <dgm:pt modelId="{8FA62340-549E-4E2C-8191-8EB520B36E5E}">
      <dgm:prSet phldrT="[Text]"/>
      <dgm:spPr/>
      <dgm:t>
        <a:bodyPr/>
        <a:lstStyle/>
        <a:p>
          <a:r>
            <a:rPr lang="en-US" dirty="0"/>
            <a:t>Well, given that </a:t>
          </a:r>
          <a:r>
            <a:rPr lang="en-US" dirty="0">
              <a:highlight>
                <a:srgbClr val="00FF00"/>
              </a:highlight>
            </a:rPr>
            <a:t>Alex is a vegetarian, we should definitely keep that in mind </a:t>
          </a:r>
          <a:r>
            <a:rPr lang="en-US" dirty="0"/>
            <a:t>when choosing a place to eat. </a:t>
          </a:r>
          <a:r>
            <a:rPr lang="en-US" dirty="0">
              <a:highlight>
                <a:srgbClr val="00FF00"/>
              </a:highlight>
            </a:rPr>
            <a:t>How about a restaurant that offers a variety of vegetarian options? </a:t>
          </a:r>
          <a:r>
            <a:rPr lang="en-US" dirty="0"/>
            <a:t>That way, </a:t>
          </a:r>
          <a:r>
            <a:rPr lang="en-US" dirty="0">
              <a:highlight>
                <a:srgbClr val="FFFF00"/>
              </a:highlight>
            </a:rPr>
            <a:t>everyone</a:t>
          </a:r>
          <a:r>
            <a:rPr lang="en-US" dirty="0"/>
            <a:t> can find something they enjoy. Does </a:t>
          </a:r>
          <a:r>
            <a:rPr lang="en-US" dirty="0">
              <a:highlight>
                <a:srgbClr val="FFFF00"/>
              </a:highlight>
            </a:rPr>
            <a:t>anyone have any specific recommendations?</a:t>
          </a:r>
        </a:p>
      </dgm:t>
    </dgm:pt>
    <dgm:pt modelId="{6E58ADE3-7992-428C-BD0B-3B448D37B3CC}" type="parTrans" cxnId="{F9CB3E76-3E8C-4FA2-AD30-81FF5013EB5A}">
      <dgm:prSet/>
      <dgm:spPr/>
      <dgm:t>
        <a:bodyPr/>
        <a:lstStyle/>
        <a:p>
          <a:endParaRPr lang="en-US"/>
        </a:p>
      </dgm:t>
    </dgm:pt>
    <dgm:pt modelId="{44AAE28E-553C-43FF-A657-6BB609ABBC4C}" type="sibTrans" cxnId="{F9CB3E76-3E8C-4FA2-AD30-81FF5013EB5A}">
      <dgm:prSet/>
      <dgm:spPr/>
      <dgm:t>
        <a:bodyPr/>
        <a:lstStyle/>
        <a:p>
          <a:endParaRPr lang="en-US"/>
        </a:p>
      </dgm:t>
    </dgm:pt>
    <dgm:pt modelId="{65EC1C98-5150-4538-93F3-0BB8B84948AF}">
      <dgm:prSet phldrT="[Text]"/>
      <dgm:spPr/>
      <dgm:t>
        <a:bodyPr/>
        <a:lstStyle/>
        <a:p>
          <a:r>
            <a:rPr lang="en-US" dirty="0"/>
            <a:t>Well, </a:t>
          </a:r>
          <a:r>
            <a:rPr lang="en-US" dirty="0">
              <a:highlight>
                <a:srgbClr val="FF0000"/>
              </a:highlight>
            </a:rPr>
            <a:t>how about trying out that new Italian place downtown</a:t>
          </a:r>
          <a:r>
            <a:rPr lang="en-US" dirty="0"/>
            <a:t>? They have a variety of vegetarian options, like pasta primavera and Margherita pizza. Plus, </a:t>
          </a:r>
          <a:r>
            <a:rPr lang="en-US" dirty="0">
              <a:highlight>
                <a:srgbClr val="FF0000"/>
              </a:highlight>
            </a:rPr>
            <a:t>they also have a cozy ambiance and good reviews</a:t>
          </a:r>
          <a:r>
            <a:rPr lang="en-US" dirty="0">
              <a:highlight>
                <a:srgbClr val="FFFF00"/>
              </a:highlight>
            </a:rPr>
            <a:t>.</a:t>
          </a:r>
          <a:r>
            <a:rPr lang="en-US" dirty="0"/>
            <a:t> What do you all think?</a:t>
          </a:r>
        </a:p>
      </dgm:t>
    </dgm:pt>
    <dgm:pt modelId="{C79C64F0-151E-491E-8BBC-1EE2B6F13C47}" type="parTrans" cxnId="{A6203D5F-3A30-4740-964B-DC3E9047C34E}">
      <dgm:prSet/>
      <dgm:spPr/>
      <dgm:t>
        <a:bodyPr/>
        <a:lstStyle/>
        <a:p>
          <a:endParaRPr lang="en-US"/>
        </a:p>
      </dgm:t>
    </dgm:pt>
    <dgm:pt modelId="{DAF78D21-C9F8-4B86-B886-CC37F4251965}" type="sibTrans" cxnId="{A6203D5F-3A30-4740-964B-DC3E9047C34E}">
      <dgm:prSet/>
      <dgm:spPr/>
      <dgm:t>
        <a:bodyPr/>
        <a:lstStyle/>
        <a:p>
          <a:endParaRPr lang="en-US"/>
        </a:p>
      </dgm:t>
    </dgm:pt>
    <dgm:pt modelId="{482606F5-0CF0-49BA-80AD-9CB8A1A13202}" type="pres">
      <dgm:prSet presAssocID="{5B2FCD80-94F8-46B6-8EB7-C171308E38EE}" presName="vert0" presStyleCnt="0">
        <dgm:presLayoutVars>
          <dgm:dir/>
          <dgm:animOne val="branch"/>
          <dgm:animLvl val="lvl"/>
        </dgm:presLayoutVars>
      </dgm:prSet>
      <dgm:spPr/>
    </dgm:pt>
    <dgm:pt modelId="{5E08AA7A-C283-4C75-B988-89AD43B2E036}" type="pres">
      <dgm:prSet presAssocID="{5E51E25D-17CA-4012-A5FA-E35687770FB5}" presName="thickLine" presStyleLbl="alignNode1" presStyleIdx="0" presStyleCnt="4"/>
      <dgm:spPr/>
    </dgm:pt>
    <dgm:pt modelId="{4FB20580-51C7-4383-977A-C54E0AC9FFEA}" type="pres">
      <dgm:prSet presAssocID="{5E51E25D-17CA-4012-A5FA-E35687770FB5}" presName="horz1" presStyleCnt="0"/>
      <dgm:spPr/>
    </dgm:pt>
    <dgm:pt modelId="{78346A61-7F40-43B5-9767-649A8D0A6A40}" type="pres">
      <dgm:prSet presAssocID="{5E51E25D-17CA-4012-A5FA-E35687770FB5}" presName="tx1" presStyleLbl="revTx" presStyleIdx="0" presStyleCnt="8"/>
      <dgm:spPr/>
    </dgm:pt>
    <dgm:pt modelId="{8CBFEF2E-7E70-4ACF-A13E-FFBA6CAE0B1F}" type="pres">
      <dgm:prSet presAssocID="{5E51E25D-17CA-4012-A5FA-E35687770FB5}" presName="vert1" presStyleCnt="0"/>
      <dgm:spPr/>
    </dgm:pt>
    <dgm:pt modelId="{E72D876D-74D1-4B27-A342-9715937270EA}" type="pres">
      <dgm:prSet presAssocID="{8F370DBE-3FC3-4808-8FD5-C135AE0BBC88}" presName="vertSpace2a" presStyleCnt="0"/>
      <dgm:spPr/>
    </dgm:pt>
    <dgm:pt modelId="{C3099B39-3190-4FA8-8B41-27D889CC0790}" type="pres">
      <dgm:prSet presAssocID="{8F370DBE-3FC3-4808-8FD5-C135AE0BBC88}" presName="horz2" presStyleCnt="0"/>
      <dgm:spPr/>
    </dgm:pt>
    <dgm:pt modelId="{E40BA272-BAAB-4B50-AC4C-2B38AE9BDEFB}" type="pres">
      <dgm:prSet presAssocID="{8F370DBE-3FC3-4808-8FD5-C135AE0BBC88}" presName="horzSpace2" presStyleCnt="0"/>
      <dgm:spPr/>
    </dgm:pt>
    <dgm:pt modelId="{92F27801-BBA6-4850-89C0-0F8265BF35F4}" type="pres">
      <dgm:prSet presAssocID="{8F370DBE-3FC3-4808-8FD5-C135AE0BBC88}" presName="tx2" presStyleLbl="revTx" presStyleIdx="1" presStyleCnt="8"/>
      <dgm:spPr/>
    </dgm:pt>
    <dgm:pt modelId="{C6AC00D2-D507-4AA3-97FA-FB4E19A800A1}" type="pres">
      <dgm:prSet presAssocID="{8F370DBE-3FC3-4808-8FD5-C135AE0BBC88}" presName="vert2" presStyleCnt="0"/>
      <dgm:spPr/>
    </dgm:pt>
    <dgm:pt modelId="{AFA970BD-49EB-44A3-BDA3-3D4A415ACBD2}" type="pres">
      <dgm:prSet presAssocID="{8F370DBE-3FC3-4808-8FD5-C135AE0BBC88}" presName="thinLine2b" presStyleLbl="callout" presStyleIdx="0" presStyleCnt="4"/>
      <dgm:spPr/>
    </dgm:pt>
    <dgm:pt modelId="{90C74985-3CD1-4D3F-9329-661E14349602}" type="pres">
      <dgm:prSet presAssocID="{8F370DBE-3FC3-4808-8FD5-C135AE0BBC88}" presName="vertSpace2b" presStyleCnt="0"/>
      <dgm:spPr/>
    </dgm:pt>
    <dgm:pt modelId="{ECDB16F4-71B5-4A24-B3D9-F8E7ED7DBD9F}" type="pres">
      <dgm:prSet presAssocID="{FEE2E0B8-F607-4ABD-A9A5-B471D426FD77}" presName="thickLine" presStyleLbl="alignNode1" presStyleIdx="1" presStyleCnt="4"/>
      <dgm:spPr/>
    </dgm:pt>
    <dgm:pt modelId="{0DBCB03A-B9B0-4B05-BAB0-9CAC1A8D55CA}" type="pres">
      <dgm:prSet presAssocID="{FEE2E0B8-F607-4ABD-A9A5-B471D426FD77}" presName="horz1" presStyleCnt="0"/>
      <dgm:spPr/>
    </dgm:pt>
    <dgm:pt modelId="{8DC3BC58-5E36-4D62-BF8F-6CCAABBE4335}" type="pres">
      <dgm:prSet presAssocID="{FEE2E0B8-F607-4ABD-A9A5-B471D426FD77}" presName="tx1" presStyleLbl="revTx" presStyleIdx="2" presStyleCnt="8"/>
      <dgm:spPr/>
    </dgm:pt>
    <dgm:pt modelId="{7A055522-3D42-450F-B6C4-02980565499B}" type="pres">
      <dgm:prSet presAssocID="{FEE2E0B8-F607-4ABD-A9A5-B471D426FD77}" presName="vert1" presStyleCnt="0"/>
      <dgm:spPr/>
    </dgm:pt>
    <dgm:pt modelId="{9AE70E9C-BABB-4E01-B6A9-571B535409A5}" type="pres">
      <dgm:prSet presAssocID="{2DC3D4F1-1FDA-482B-9C5A-B155F031291D}" presName="vertSpace2a" presStyleCnt="0"/>
      <dgm:spPr/>
    </dgm:pt>
    <dgm:pt modelId="{403F19BB-5280-473E-A2CA-442722A2032B}" type="pres">
      <dgm:prSet presAssocID="{2DC3D4F1-1FDA-482B-9C5A-B155F031291D}" presName="horz2" presStyleCnt="0"/>
      <dgm:spPr/>
    </dgm:pt>
    <dgm:pt modelId="{1B358544-7A00-42F5-90B1-57474B955936}" type="pres">
      <dgm:prSet presAssocID="{2DC3D4F1-1FDA-482B-9C5A-B155F031291D}" presName="horzSpace2" presStyleCnt="0"/>
      <dgm:spPr/>
    </dgm:pt>
    <dgm:pt modelId="{8DA71B8B-90CE-4714-ACEC-6A73826C07FA}" type="pres">
      <dgm:prSet presAssocID="{2DC3D4F1-1FDA-482B-9C5A-B155F031291D}" presName="tx2" presStyleLbl="revTx" presStyleIdx="3" presStyleCnt="8"/>
      <dgm:spPr/>
    </dgm:pt>
    <dgm:pt modelId="{F3DA6F0F-F671-4133-ABA7-816ED5655AFD}" type="pres">
      <dgm:prSet presAssocID="{2DC3D4F1-1FDA-482B-9C5A-B155F031291D}" presName="vert2" presStyleCnt="0"/>
      <dgm:spPr/>
    </dgm:pt>
    <dgm:pt modelId="{0B092FD2-5D32-4008-AC7F-1F0DA054A604}" type="pres">
      <dgm:prSet presAssocID="{2DC3D4F1-1FDA-482B-9C5A-B155F031291D}" presName="thinLine2b" presStyleLbl="callout" presStyleIdx="1" presStyleCnt="4"/>
      <dgm:spPr/>
    </dgm:pt>
    <dgm:pt modelId="{0CF8D8A4-274A-4439-AA20-3A806023FC0F}" type="pres">
      <dgm:prSet presAssocID="{2DC3D4F1-1FDA-482B-9C5A-B155F031291D}" presName="vertSpace2b" presStyleCnt="0"/>
      <dgm:spPr/>
    </dgm:pt>
    <dgm:pt modelId="{492736D9-B0DF-41B3-A7B1-03B9DAC17A38}" type="pres">
      <dgm:prSet presAssocID="{F7809578-A8D8-489A-9D3A-5C54DE267226}" presName="thickLine" presStyleLbl="alignNode1" presStyleIdx="2" presStyleCnt="4"/>
      <dgm:spPr/>
    </dgm:pt>
    <dgm:pt modelId="{724FA5E7-9BFC-44A5-B29F-5D7C551059B8}" type="pres">
      <dgm:prSet presAssocID="{F7809578-A8D8-489A-9D3A-5C54DE267226}" presName="horz1" presStyleCnt="0"/>
      <dgm:spPr/>
    </dgm:pt>
    <dgm:pt modelId="{4DA18255-3118-475A-AA78-F01575AE8196}" type="pres">
      <dgm:prSet presAssocID="{F7809578-A8D8-489A-9D3A-5C54DE267226}" presName="tx1" presStyleLbl="revTx" presStyleIdx="4" presStyleCnt="8"/>
      <dgm:spPr/>
    </dgm:pt>
    <dgm:pt modelId="{65AC81FA-00A3-4444-AC3B-7254687FBA8D}" type="pres">
      <dgm:prSet presAssocID="{F7809578-A8D8-489A-9D3A-5C54DE267226}" presName="vert1" presStyleCnt="0"/>
      <dgm:spPr/>
    </dgm:pt>
    <dgm:pt modelId="{74F46282-DEEC-4B23-BDD5-5339BCDC8C01}" type="pres">
      <dgm:prSet presAssocID="{8FA62340-549E-4E2C-8191-8EB520B36E5E}" presName="vertSpace2a" presStyleCnt="0"/>
      <dgm:spPr/>
    </dgm:pt>
    <dgm:pt modelId="{336E0D17-12E6-4406-95DC-2A40BC69AD37}" type="pres">
      <dgm:prSet presAssocID="{8FA62340-549E-4E2C-8191-8EB520B36E5E}" presName="horz2" presStyleCnt="0"/>
      <dgm:spPr/>
    </dgm:pt>
    <dgm:pt modelId="{BC7C1C68-DF41-499D-9D51-0CCD8C03E197}" type="pres">
      <dgm:prSet presAssocID="{8FA62340-549E-4E2C-8191-8EB520B36E5E}" presName="horzSpace2" presStyleCnt="0"/>
      <dgm:spPr/>
    </dgm:pt>
    <dgm:pt modelId="{D3034B5F-995F-4C24-B15D-D128C213B4D2}" type="pres">
      <dgm:prSet presAssocID="{8FA62340-549E-4E2C-8191-8EB520B36E5E}" presName="tx2" presStyleLbl="revTx" presStyleIdx="5" presStyleCnt="8"/>
      <dgm:spPr/>
    </dgm:pt>
    <dgm:pt modelId="{4AC03196-EF72-4742-9F52-4235CD2DF329}" type="pres">
      <dgm:prSet presAssocID="{8FA62340-549E-4E2C-8191-8EB520B36E5E}" presName="vert2" presStyleCnt="0"/>
      <dgm:spPr/>
    </dgm:pt>
    <dgm:pt modelId="{A6F760A2-0BF3-48FD-99FC-4FE0EA34DEE4}" type="pres">
      <dgm:prSet presAssocID="{8FA62340-549E-4E2C-8191-8EB520B36E5E}" presName="thinLine2b" presStyleLbl="callout" presStyleIdx="2" presStyleCnt="4"/>
      <dgm:spPr/>
    </dgm:pt>
    <dgm:pt modelId="{9DDB2C00-77AF-495C-996A-B835FBF6787F}" type="pres">
      <dgm:prSet presAssocID="{8FA62340-549E-4E2C-8191-8EB520B36E5E}" presName="vertSpace2b" presStyleCnt="0"/>
      <dgm:spPr/>
    </dgm:pt>
    <dgm:pt modelId="{6561D950-A92A-4DD5-81F3-274C1A2CE846}" type="pres">
      <dgm:prSet presAssocID="{99C629FD-E6DA-48CE-AC9B-5465457575AD}" presName="thickLine" presStyleLbl="alignNode1" presStyleIdx="3" presStyleCnt="4"/>
      <dgm:spPr/>
    </dgm:pt>
    <dgm:pt modelId="{EB614841-E857-4F00-865A-E5E462F33C32}" type="pres">
      <dgm:prSet presAssocID="{99C629FD-E6DA-48CE-AC9B-5465457575AD}" presName="horz1" presStyleCnt="0"/>
      <dgm:spPr/>
    </dgm:pt>
    <dgm:pt modelId="{B24CEA58-59C0-4FC7-860B-4963F064B6D2}" type="pres">
      <dgm:prSet presAssocID="{99C629FD-E6DA-48CE-AC9B-5465457575AD}" presName="tx1" presStyleLbl="revTx" presStyleIdx="6" presStyleCnt="8"/>
      <dgm:spPr/>
    </dgm:pt>
    <dgm:pt modelId="{278905EA-B105-4237-86CE-E53112569BA0}" type="pres">
      <dgm:prSet presAssocID="{99C629FD-E6DA-48CE-AC9B-5465457575AD}" presName="vert1" presStyleCnt="0"/>
      <dgm:spPr/>
    </dgm:pt>
    <dgm:pt modelId="{6697201F-784C-4A3D-9F57-9A78BB6718A3}" type="pres">
      <dgm:prSet presAssocID="{65EC1C98-5150-4538-93F3-0BB8B84948AF}" presName="vertSpace2a" presStyleCnt="0"/>
      <dgm:spPr/>
    </dgm:pt>
    <dgm:pt modelId="{6D72508C-79C3-4C35-A494-D8E2EC803321}" type="pres">
      <dgm:prSet presAssocID="{65EC1C98-5150-4538-93F3-0BB8B84948AF}" presName="horz2" presStyleCnt="0"/>
      <dgm:spPr/>
    </dgm:pt>
    <dgm:pt modelId="{8DE6F52C-108C-40EB-A6CD-387298EE021A}" type="pres">
      <dgm:prSet presAssocID="{65EC1C98-5150-4538-93F3-0BB8B84948AF}" presName="horzSpace2" presStyleCnt="0"/>
      <dgm:spPr/>
    </dgm:pt>
    <dgm:pt modelId="{548063C7-6FB0-483F-9319-338C11087BE6}" type="pres">
      <dgm:prSet presAssocID="{65EC1C98-5150-4538-93F3-0BB8B84948AF}" presName="tx2" presStyleLbl="revTx" presStyleIdx="7" presStyleCnt="8"/>
      <dgm:spPr/>
    </dgm:pt>
    <dgm:pt modelId="{056507C6-F74D-4FDD-9ECC-FB30C81590FE}" type="pres">
      <dgm:prSet presAssocID="{65EC1C98-5150-4538-93F3-0BB8B84948AF}" presName="vert2" presStyleCnt="0"/>
      <dgm:spPr/>
    </dgm:pt>
    <dgm:pt modelId="{18AFE814-84A1-4BA4-8C4F-13D79FF4B768}" type="pres">
      <dgm:prSet presAssocID="{65EC1C98-5150-4538-93F3-0BB8B84948AF}" presName="thinLine2b" presStyleLbl="callout" presStyleIdx="3" presStyleCnt="4"/>
      <dgm:spPr/>
    </dgm:pt>
    <dgm:pt modelId="{A87DB0CB-0BD5-4C91-98B0-15630150202F}" type="pres">
      <dgm:prSet presAssocID="{65EC1C98-5150-4538-93F3-0BB8B84948AF}" presName="vertSpace2b" presStyleCnt="0"/>
      <dgm:spPr/>
    </dgm:pt>
  </dgm:ptLst>
  <dgm:cxnLst>
    <dgm:cxn modelId="{B6144A0D-C199-4ED6-B735-C3DDE301EEA5}" srcId="{FEE2E0B8-F607-4ABD-A9A5-B471D426FD77}" destId="{2DC3D4F1-1FDA-482B-9C5A-B155F031291D}" srcOrd="0" destOrd="0" parTransId="{2A9B8179-D195-48BF-8765-79C3F7E86BFF}" sibTransId="{8644EAFE-D646-4A4C-B965-ACEDF03563B4}"/>
    <dgm:cxn modelId="{4B80021C-1732-4FF6-A75F-CF092AD077B8}" srcId="{5B2FCD80-94F8-46B6-8EB7-C171308E38EE}" destId="{5E51E25D-17CA-4012-A5FA-E35687770FB5}" srcOrd="0" destOrd="0" parTransId="{AE0AA689-303E-4696-A4C0-97875AEB2C3C}" sibTransId="{29A70B2E-C9AA-4443-99E5-EFC3CE68A496}"/>
    <dgm:cxn modelId="{842B9722-4C56-4EC8-A947-E8C5173C70EA}" type="presOf" srcId="{5E51E25D-17CA-4012-A5FA-E35687770FB5}" destId="{78346A61-7F40-43B5-9767-649A8D0A6A40}" srcOrd="0" destOrd="0" presId="urn:microsoft.com/office/officeart/2008/layout/LinedList"/>
    <dgm:cxn modelId="{EDF60F28-4F08-444F-98E8-F9AB1ACEF1E3}" type="presOf" srcId="{5B2FCD80-94F8-46B6-8EB7-C171308E38EE}" destId="{482606F5-0CF0-49BA-80AD-9CB8A1A13202}" srcOrd="0" destOrd="0" presId="urn:microsoft.com/office/officeart/2008/layout/LinedList"/>
    <dgm:cxn modelId="{D86D1D39-87E7-4B8D-AA6B-08934AD2EC42}" type="presOf" srcId="{F7809578-A8D8-489A-9D3A-5C54DE267226}" destId="{4DA18255-3118-475A-AA78-F01575AE8196}" srcOrd="0" destOrd="0" presId="urn:microsoft.com/office/officeart/2008/layout/LinedList"/>
    <dgm:cxn modelId="{A6203D5F-3A30-4740-964B-DC3E9047C34E}" srcId="{99C629FD-E6DA-48CE-AC9B-5465457575AD}" destId="{65EC1C98-5150-4538-93F3-0BB8B84948AF}" srcOrd="0" destOrd="0" parTransId="{C79C64F0-151E-491E-8BBC-1EE2B6F13C47}" sibTransId="{DAF78D21-C9F8-4B86-B886-CC37F4251965}"/>
    <dgm:cxn modelId="{CE402566-BA11-4B7B-BC28-3FA51FDBF70C}" type="presOf" srcId="{8FA62340-549E-4E2C-8191-8EB520B36E5E}" destId="{D3034B5F-995F-4C24-B15D-D128C213B4D2}" srcOrd="0" destOrd="0" presId="urn:microsoft.com/office/officeart/2008/layout/LinedList"/>
    <dgm:cxn modelId="{D67C7347-7EDF-4A7A-B75A-B1A959F34E1F}" type="presOf" srcId="{65EC1C98-5150-4538-93F3-0BB8B84948AF}" destId="{548063C7-6FB0-483F-9319-338C11087BE6}" srcOrd="0" destOrd="0" presId="urn:microsoft.com/office/officeart/2008/layout/LinedList"/>
    <dgm:cxn modelId="{80FBF267-1371-475D-A595-7F0A1FE54C4B}" srcId="{5E51E25D-17CA-4012-A5FA-E35687770FB5}" destId="{8F370DBE-3FC3-4808-8FD5-C135AE0BBC88}" srcOrd="0" destOrd="0" parTransId="{D1037618-D3D5-4002-8948-114819AE34F6}" sibTransId="{CFC955B9-48A4-4E73-BA48-E7C99F4A9C2B}"/>
    <dgm:cxn modelId="{8B181E4D-1B65-4E91-8A8B-98F60375457E}" srcId="{5B2FCD80-94F8-46B6-8EB7-C171308E38EE}" destId="{F7809578-A8D8-489A-9D3A-5C54DE267226}" srcOrd="2" destOrd="0" parTransId="{810A81E9-5585-4128-99E5-533C57401552}" sibTransId="{421011EA-6E0D-40F4-8DC6-BDB42E3E7DB7}"/>
    <dgm:cxn modelId="{8B83DB51-B8CB-4201-BFC8-F424FEDEFD11}" type="presOf" srcId="{FEE2E0B8-F607-4ABD-A9A5-B471D426FD77}" destId="{8DC3BC58-5E36-4D62-BF8F-6CCAABBE4335}" srcOrd="0" destOrd="0" presId="urn:microsoft.com/office/officeart/2008/layout/LinedList"/>
    <dgm:cxn modelId="{F9CB3E76-3E8C-4FA2-AD30-81FF5013EB5A}" srcId="{F7809578-A8D8-489A-9D3A-5C54DE267226}" destId="{8FA62340-549E-4E2C-8191-8EB520B36E5E}" srcOrd="0" destOrd="0" parTransId="{6E58ADE3-7992-428C-BD0B-3B448D37B3CC}" sibTransId="{44AAE28E-553C-43FF-A657-6BB609ABBC4C}"/>
    <dgm:cxn modelId="{DB852659-B764-42D3-97B6-BE439D635BA1}" srcId="{5B2FCD80-94F8-46B6-8EB7-C171308E38EE}" destId="{99C629FD-E6DA-48CE-AC9B-5465457575AD}" srcOrd="3" destOrd="0" parTransId="{CDCFAFDD-CEA1-420A-B6FE-834F6FA56107}" sibTransId="{BDC45BA0-6039-4C99-A753-94E98DC777EA}"/>
    <dgm:cxn modelId="{75EED990-3944-4793-BC8C-358DA31592C0}" type="presOf" srcId="{2DC3D4F1-1FDA-482B-9C5A-B155F031291D}" destId="{8DA71B8B-90CE-4714-ACEC-6A73826C07FA}" srcOrd="0" destOrd="0" presId="urn:microsoft.com/office/officeart/2008/layout/LinedList"/>
    <dgm:cxn modelId="{FCD4C4AC-8B15-4CF6-B6FE-E06C065C50B8}" type="presOf" srcId="{8F370DBE-3FC3-4808-8FD5-C135AE0BBC88}" destId="{92F27801-BBA6-4850-89C0-0F8265BF35F4}" srcOrd="0" destOrd="0" presId="urn:microsoft.com/office/officeart/2008/layout/LinedList"/>
    <dgm:cxn modelId="{3C7F5ED7-52D0-4C3C-B8F6-6B996FB079C8}" type="presOf" srcId="{99C629FD-E6DA-48CE-AC9B-5465457575AD}" destId="{B24CEA58-59C0-4FC7-860B-4963F064B6D2}" srcOrd="0" destOrd="0" presId="urn:microsoft.com/office/officeart/2008/layout/LinedList"/>
    <dgm:cxn modelId="{F61430F6-9570-477E-8BF9-6F0D49C27748}" srcId="{5B2FCD80-94F8-46B6-8EB7-C171308E38EE}" destId="{FEE2E0B8-F607-4ABD-A9A5-B471D426FD77}" srcOrd="1" destOrd="0" parTransId="{C22707FB-2D95-46F3-BEE3-F414B922AA0A}" sibTransId="{17274F59-EFCD-4C0C-BE17-E435DE89BDD2}"/>
    <dgm:cxn modelId="{C582E9B5-97CB-435C-B7C3-65DBAAEC47FF}" type="presParOf" srcId="{482606F5-0CF0-49BA-80AD-9CB8A1A13202}" destId="{5E08AA7A-C283-4C75-B988-89AD43B2E036}" srcOrd="0" destOrd="0" presId="urn:microsoft.com/office/officeart/2008/layout/LinedList"/>
    <dgm:cxn modelId="{5FAC2C39-0A96-435C-AE14-55F25069BB4E}" type="presParOf" srcId="{482606F5-0CF0-49BA-80AD-9CB8A1A13202}" destId="{4FB20580-51C7-4383-977A-C54E0AC9FFEA}" srcOrd="1" destOrd="0" presId="urn:microsoft.com/office/officeart/2008/layout/LinedList"/>
    <dgm:cxn modelId="{310EBF45-54A4-4AF2-8956-7959ECBF2811}" type="presParOf" srcId="{4FB20580-51C7-4383-977A-C54E0AC9FFEA}" destId="{78346A61-7F40-43B5-9767-649A8D0A6A40}" srcOrd="0" destOrd="0" presId="urn:microsoft.com/office/officeart/2008/layout/LinedList"/>
    <dgm:cxn modelId="{1B135793-BC27-4B06-B108-6D555EF8858F}" type="presParOf" srcId="{4FB20580-51C7-4383-977A-C54E0AC9FFEA}" destId="{8CBFEF2E-7E70-4ACF-A13E-FFBA6CAE0B1F}" srcOrd="1" destOrd="0" presId="urn:microsoft.com/office/officeart/2008/layout/LinedList"/>
    <dgm:cxn modelId="{2CC83A34-217B-4CDD-914A-F0482D368708}" type="presParOf" srcId="{8CBFEF2E-7E70-4ACF-A13E-FFBA6CAE0B1F}" destId="{E72D876D-74D1-4B27-A342-9715937270EA}" srcOrd="0" destOrd="0" presId="urn:microsoft.com/office/officeart/2008/layout/LinedList"/>
    <dgm:cxn modelId="{C7688152-6C7A-45DB-A434-987F9FE16E8F}" type="presParOf" srcId="{8CBFEF2E-7E70-4ACF-A13E-FFBA6CAE0B1F}" destId="{C3099B39-3190-4FA8-8B41-27D889CC0790}" srcOrd="1" destOrd="0" presId="urn:microsoft.com/office/officeart/2008/layout/LinedList"/>
    <dgm:cxn modelId="{48B49E2F-A89E-4B66-BC5F-29893B3CE107}" type="presParOf" srcId="{C3099B39-3190-4FA8-8B41-27D889CC0790}" destId="{E40BA272-BAAB-4B50-AC4C-2B38AE9BDEFB}" srcOrd="0" destOrd="0" presId="urn:microsoft.com/office/officeart/2008/layout/LinedList"/>
    <dgm:cxn modelId="{81245395-237C-4247-B3FB-204D87E8FBAC}" type="presParOf" srcId="{C3099B39-3190-4FA8-8B41-27D889CC0790}" destId="{92F27801-BBA6-4850-89C0-0F8265BF35F4}" srcOrd="1" destOrd="0" presId="urn:microsoft.com/office/officeart/2008/layout/LinedList"/>
    <dgm:cxn modelId="{62A04250-83B8-4CEF-8817-1B1C990627CE}" type="presParOf" srcId="{C3099B39-3190-4FA8-8B41-27D889CC0790}" destId="{C6AC00D2-D507-4AA3-97FA-FB4E19A800A1}" srcOrd="2" destOrd="0" presId="urn:microsoft.com/office/officeart/2008/layout/LinedList"/>
    <dgm:cxn modelId="{B68D10D6-E49B-419A-99B4-056347812FA4}" type="presParOf" srcId="{8CBFEF2E-7E70-4ACF-A13E-FFBA6CAE0B1F}" destId="{AFA970BD-49EB-44A3-BDA3-3D4A415ACBD2}" srcOrd="2" destOrd="0" presId="urn:microsoft.com/office/officeart/2008/layout/LinedList"/>
    <dgm:cxn modelId="{08161A66-A5E9-4A4A-A724-9CEE3320C375}" type="presParOf" srcId="{8CBFEF2E-7E70-4ACF-A13E-FFBA6CAE0B1F}" destId="{90C74985-3CD1-4D3F-9329-661E14349602}" srcOrd="3" destOrd="0" presId="urn:microsoft.com/office/officeart/2008/layout/LinedList"/>
    <dgm:cxn modelId="{F8076481-EBDB-451B-B868-2CECE19E333B}" type="presParOf" srcId="{482606F5-0CF0-49BA-80AD-9CB8A1A13202}" destId="{ECDB16F4-71B5-4A24-B3D9-F8E7ED7DBD9F}" srcOrd="2" destOrd="0" presId="urn:microsoft.com/office/officeart/2008/layout/LinedList"/>
    <dgm:cxn modelId="{A4192F33-EE1C-4D3F-8826-DB4F29482487}" type="presParOf" srcId="{482606F5-0CF0-49BA-80AD-9CB8A1A13202}" destId="{0DBCB03A-B9B0-4B05-BAB0-9CAC1A8D55CA}" srcOrd="3" destOrd="0" presId="urn:microsoft.com/office/officeart/2008/layout/LinedList"/>
    <dgm:cxn modelId="{FF90CAFB-8792-40F6-91A8-F6BC8C35AC24}" type="presParOf" srcId="{0DBCB03A-B9B0-4B05-BAB0-9CAC1A8D55CA}" destId="{8DC3BC58-5E36-4D62-BF8F-6CCAABBE4335}" srcOrd="0" destOrd="0" presId="urn:microsoft.com/office/officeart/2008/layout/LinedList"/>
    <dgm:cxn modelId="{EA65F024-45D2-4E8D-9FED-6DB0B8B62E4F}" type="presParOf" srcId="{0DBCB03A-B9B0-4B05-BAB0-9CAC1A8D55CA}" destId="{7A055522-3D42-450F-B6C4-02980565499B}" srcOrd="1" destOrd="0" presId="urn:microsoft.com/office/officeart/2008/layout/LinedList"/>
    <dgm:cxn modelId="{0793F5FC-8DE1-43C7-9D04-4F65221E7AF0}" type="presParOf" srcId="{7A055522-3D42-450F-B6C4-02980565499B}" destId="{9AE70E9C-BABB-4E01-B6A9-571B535409A5}" srcOrd="0" destOrd="0" presId="urn:microsoft.com/office/officeart/2008/layout/LinedList"/>
    <dgm:cxn modelId="{12E4C070-857A-46C4-A527-0B6B53C164EF}" type="presParOf" srcId="{7A055522-3D42-450F-B6C4-02980565499B}" destId="{403F19BB-5280-473E-A2CA-442722A2032B}" srcOrd="1" destOrd="0" presId="urn:microsoft.com/office/officeart/2008/layout/LinedList"/>
    <dgm:cxn modelId="{5B10D8C6-F2C4-42BB-BBA8-762B4463060C}" type="presParOf" srcId="{403F19BB-5280-473E-A2CA-442722A2032B}" destId="{1B358544-7A00-42F5-90B1-57474B955936}" srcOrd="0" destOrd="0" presId="urn:microsoft.com/office/officeart/2008/layout/LinedList"/>
    <dgm:cxn modelId="{E96F5C87-8691-4557-90FB-E63A2789A437}" type="presParOf" srcId="{403F19BB-5280-473E-A2CA-442722A2032B}" destId="{8DA71B8B-90CE-4714-ACEC-6A73826C07FA}" srcOrd="1" destOrd="0" presId="urn:microsoft.com/office/officeart/2008/layout/LinedList"/>
    <dgm:cxn modelId="{A6EB89DF-C291-4DF1-AE1A-D133C60D7A8F}" type="presParOf" srcId="{403F19BB-5280-473E-A2CA-442722A2032B}" destId="{F3DA6F0F-F671-4133-ABA7-816ED5655AFD}" srcOrd="2" destOrd="0" presId="urn:microsoft.com/office/officeart/2008/layout/LinedList"/>
    <dgm:cxn modelId="{6BDEA875-501C-4BC5-B22B-70BD4405B989}" type="presParOf" srcId="{7A055522-3D42-450F-B6C4-02980565499B}" destId="{0B092FD2-5D32-4008-AC7F-1F0DA054A604}" srcOrd="2" destOrd="0" presId="urn:microsoft.com/office/officeart/2008/layout/LinedList"/>
    <dgm:cxn modelId="{14618701-5C55-46BD-8093-F57E05253EFA}" type="presParOf" srcId="{7A055522-3D42-450F-B6C4-02980565499B}" destId="{0CF8D8A4-274A-4439-AA20-3A806023FC0F}" srcOrd="3" destOrd="0" presId="urn:microsoft.com/office/officeart/2008/layout/LinedList"/>
    <dgm:cxn modelId="{79EB4FB5-BA91-4E5C-AC24-3E3E655730AF}" type="presParOf" srcId="{482606F5-0CF0-49BA-80AD-9CB8A1A13202}" destId="{492736D9-B0DF-41B3-A7B1-03B9DAC17A38}" srcOrd="4" destOrd="0" presId="urn:microsoft.com/office/officeart/2008/layout/LinedList"/>
    <dgm:cxn modelId="{B9F04525-9F81-4E5D-A84F-53F3B2014E5F}" type="presParOf" srcId="{482606F5-0CF0-49BA-80AD-9CB8A1A13202}" destId="{724FA5E7-9BFC-44A5-B29F-5D7C551059B8}" srcOrd="5" destOrd="0" presId="urn:microsoft.com/office/officeart/2008/layout/LinedList"/>
    <dgm:cxn modelId="{87B29E56-B525-4726-85F0-B07415CD2EF5}" type="presParOf" srcId="{724FA5E7-9BFC-44A5-B29F-5D7C551059B8}" destId="{4DA18255-3118-475A-AA78-F01575AE8196}" srcOrd="0" destOrd="0" presId="urn:microsoft.com/office/officeart/2008/layout/LinedList"/>
    <dgm:cxn modelId="{CE711E0F-2BA1-440B-864D-1BD5B2B042E8}" type="presParOf" srcId="{724FA5E7-9BFC-44A5-B29F-5D7C551059B8}" destId="{65AC81FA-00A3-4444-AC3B-7254687FBA8D}" srcOrd="1" destOrd="0" presId="urn:microsoft.com/office/officeart/2008/layout/LinedList"/>
    <dgm:cxn modelId="{50CACE90-4860-433F-B668-45FD82B2A473}" type="presParOf" srcId="{65AC81FA-00A3-4444-AC3B-7254687FBA8D}" destId="{74F46282-DEEC-4B23-BDD5-5339BCDC8C01}" srcOrd="0" destOrd="0" presId="urn:microsoft.com/office/officeart/2008/layout/LinedList"/>
    <dgm:cxn modelId="{E9CBA269-D7C5-4174-8408-9BEC4713C0F6}" type="presParOf" srcId="{65AC81FA-00A3-4444-AC3B-7254687FBA8D}" destId="{336E0D17-12E6-4406-95DC-2A40BC69AD37}" srcOrd="1" destOrd="0" presId="urn:microsoft.com/office/officeart/2008/layout/LinedList"/>
    <dgm:cxn modelId="{E2124418-9AEC-4CEF-864E-28913D419DDF}" type="presParOf" srcId="{336E0D17-12E6-4406-95DC-2A40BC69AD37}" destId="{BC7C1C68-DF41-499D-9D51-0CCD8C03E197}" srcOrd="0" destOrd="0" presId="urn:microsoft.com/office/officeart/2008/layout/LinedList"/>
    <dgm:cxn modelId="{4631F9A6-54EE-4E0A-B16C-9FDFADCD8E71}" type="presParOf" srcId="{336E0D17-12E6-4406-95DC-2A40BC69AD37}" destId="{D3034B5F-995F-4C24-B15D-D128C213B4D2}" srcOrd="1" destOrd="0" presId="urn:microsoft.com/office/officeart/2008/layout/LinedList"/>
    <dgm:cxn modelId="{5C7B5904-A832-4E12-9188-59601CC1BE96}" type="presParOf" srcId="{336E0D17-12E6-4406-95DC-2A40BC69AD37}" destId="{4AC03196-EF72-4742-9F52-4235CD2DF329}" srcOrd="2" destOrd="0" presId="urn:microsoft.com/office/officeart/2008/layout/LinedList"/>
    <dgm:cxn modelId="{E400B961-0AAE-4797-A59D-175310B401AA}" type="presParOf" srcId="{65AC81FA-00A3-4444-AC3B-7254687FBA8D}" destId="{A6F760A2-0BF3-48FD-99FC-4FE0EA34DEE4}" srcOrd="2" destOrd="0" presId="urn:microsoft.com/office/officeart/2008/layout/LinedList"/>
    <dgm:cxn modelId="{0BA0C4A3-A6FD-4EAD-9760-F939B5E69EF1}" type="presParOf" srcId="{65AC81FA-00A3-4444-AC3B-7254687FBA8D}" destId="{9DDB2C00-77AF-495C-996A-B835FBF6787F}" srcOrd="3" destOrd="0" presId="urn:microsoft.com/office/officeart/2008/layout/LinedList"/>
    <dgm:cxn modelId="{D9392136-852B-4E21-9307-B9D73CE60F8E}" type="presParOf" srcId="{482606F5-0CF0-49BA-80AD-9CB8A1A13202}" destId="{6561D950-A92A-4DD5-81F3-274C1A2CE846}" srcOrd="6" destOrd="0" presId="urn:microsoft.com/office/officeart/2008/layout/LinedList"/>
    <dgm:cxn modelId="{663D9742-C6F0-4BFD-9065-C52D1FE9C8F7}" type="presParOf" srcId="{482606F5-0CF0-49BA-80AD-9CB8A1A13202}" destId="{EB614841-E857-4F00-865A-E5E462F33C32}" srcOrd="7" destOrd="0" presId="urn:microsoft.com/office/officeart/2008/layout/LinedList"/>
    <dgm:cxn modelId="{951CB803-6A1C-4EB0-B437-3D96F991E38F}" type="presParOf" srcId="{EB614841-E857-4F00-865A-E5E462F33C32}" destId="{B24CEA58-59C0-4FC7-860B-4963F064B6D2}" srcOrd="0" destOrd="0" presId="urn:microsoft.com/office/officeart/2008/layout/LinedList"/>
    <dgm:cxn modelId="{4AFF889A-7F5B-4C9C-B452-CD128562F134}" type="presParOf" srcId="{EB614841-E857-4F00-865A-E5E462F33C32}" destId="{278905EA-B105-4237-86CE-E53112569BA0}" srcOrd="1" destOrd="0" presId="urn:microsoft.com/office/officeart/2008/layout/LinedList"/>
    <dgm:cxn modelId="{F9700A5C-6F8E-4EF1-85FF-14484978D798}" type="presParOf" srcId="{278905EA-B105-4237-86CE-E53112569BA0}" destId="{6697201F-784C-4A3D-9F57-9A78BB6718A3}" srcOrd="0" destOrd="0" presId="urn:microsoft.com/office/officeart/2008/layout/LinedList"/>
    <dgm:cxn modelId="{C36225FD-78C8-4FCA-B222-7589E59ED382}" type="presParOf" srcId="{278905EA-B105-4237-86CE-E53112569BA0}" destId="{6D72508C-79C3-4C35-A494-D8E2EC803321}" srcOrd="1" destOrd="0" presId="urn:microsoft.com/office/officeart/2008/layout/LinedList"/>
    <dgm:cxn modelId="{841E5ECD-D5DF-4DE7-8CC9-DA18E0D156C3}" type="presParOf" srcId="{6D72508C-79C3-4C35-A494-D8E2EC803321}" destId="{8DE6F52C-108C-40EB-A6CD-387298EE021A}" srcOrd="0" destOrd="0" presId="urn:microsoft.com/office/officeart/2008/layout/LinedList"/>
    <dgm:cxn modelId="{2A456236-0CF5-4E24-A0B3-57ECACCA2E8B}" type="presParOf" srcId="{6D72508C-79C3-4C35-A494-D8E2EC803321}" destId="{548063C7-6FB0-483F-9319-338C11087BE6}" srcOrd="1" destOrd="0" presId="urn:microsoft.com/office/officeart/2008/layout/LinedList"/>
    <dgm:cxn modelId="{1C6624DD-447B-41C7-A6EA-EF68822F086E}" type="presParOf" srcId="{6D72508C-79C3-4C35-A494-D8E2EC803321}" destId="{056507C6-F74D-4FDD-9ECC-FB30C81590FE}" srcOrd="2" destOrd="0" presId="urn:microsoft.com/office/officeart/2008/layout/LinedList"/>
    <dgm:cxn modelId="{0553EFDA-ACE3-483D-B15E-2F1773C541ED}" type="presParOf" srcId="{278905EA-B105-4237-86CE-E53112569BA0}" destId="{18AFE814-84A1-4BA4-8C4F-13D79FF4B768}" srcOrd="2" destOrd="0" presId="urn:microsoft.com/office/officeart/2008/layout/LinedList"/>
    <dgm:cxn modelId="{AB8FAD0B-8C6E-4278-B86D-782558FDC956}" type="presParOf" srcId="{278905EA-B105-4237-86CE-E53112569BA0}" destId="{A87DB0CB-0BD5-4C91-98B0-15630150202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AA7A-C283-4C75-B988-89AD43B2E03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46A61-7F40-43B5-9767-649A8D0A6A40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Context : </a:t>
          </a:r>
        </a:p>
      </dsp:txBody>
      <dsp:txXfrm>
        <a:off x="0" y="0"/>
        <a:ext cx="2103120" cy="1087834"/>
      </dsp:txXfrm>
    </dsp:sp>
    <dsp:sp modelId="{92F27801-BBA6-4850-89C0-0F8265BF35F4}">
      <dsp:nvSpPr>
        <dsp:cNvPr id="0" name=""/>
        <dsp:cNvSpPr/>
      </dsp:nvSpPr>
      <dsp:spPr>
        <a:xfrm>
          <a:off x="2260854" y="49398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Picture a casual get-together with a group of friends who are deciding where to go for dinner. Your friend, </a:t>
          </a:r>
          <a:r>
            <a:rPr lang="en-US" sz="1500" kern="1200" dirty="0">
              <a:highlight>
                <a:srgbClr val="FFFF00"/>
              </a:highlight>
            </a:rPr>
            <a:t>Alex, is a vegetarian, and everyone is looking forward to a great meal</a:t>
          </a:r>
          <a:r>
            <a:rPr lang="en-US" sz="1500" kern="1200" dirty="0"/>
            <a:t>.</a:t>
          </a:r>
          <a:br>
            <a:rPr lang="en-US" sz="1500" kern="1200" dirty="0"/>
          </a:br>
          <a:r>
            <a:rPr lang="en-US" sz="1500" kern="1200" dirty="0"/>
            <a:t>So, where should we go for dinner tonight? Any preferences or ideas on your mind, considering Alex's vegetarian diet?</a:t>
          </a:r>
        </a:p>
      </dsp:txBody>
      <dsp:txXfrm>
        <a:off x="2260854" y="49398"/>
        <a:ext cx="8254746" cy="987974"/>
      </dsp:txXfrm>
    </dsp:sp>
    <dsp:sp modelId="{AFA970BD-49EB-44A3-BDA3-3D4A415ACBD2}">
      <dsp:nvSpPr>
        <dsp:cNvPr id="0" name=""/>
        <dsp:cNvSpPr/>
      </dsp:nvSpPr>
      <dsp:spPr>
        <a:xfrm>
          <a:off x="2103120" y="1037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B16F4-71B5-4A24-B3D9-F8E7ED7DBD9F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3BC58-5E36-4D62-BF8F-6CCAABBE4335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Standard</a:t>
          </a:r>
        </a:p>
      </dsp:txBody>
      <dsp:txXfrm>
        <a:off x="0" y="1087834"/>
        <a:ext cx="2103120" cy="1087834"/>
      </dsp:txXfrm>
    </dsp:sp>
    <dsp:sp modelId="{8DA71B8B-90CE-4714-ACEC-6A73826C07FA}">
      <dsp:nvSpPr>
        <dsp:cNvPr id="0" name=""/>
        <dsp:cNvSpPr/>
      </dsp:nvSpPr>
      <dsp:spPr>
        <a:xfrm>
          <a:off x="2260854" y="1137233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Well, since Alex is a vegetarian, </a:t>
          </a:r>
          <a:r>
            <a:rPr lang="en-US" sz="1500" kern="1200" dirty="0">
              <a:highlight>
                <a:srgbClr val="FFFF00"/>
              </a:highlight>
            </a:rPr>
            <a:t>it would be great to find a place </a:t>
          </a:r>
          <a:r>
            <a:rPr lang="en-US" sz="1500" kern="1200" dirty="0"/>
            <a:t>that offers a variety of vegetarian options. How about a vegetarian-friendly </a:t>
          </a:r>
          <a:r>
            <a:rPr lang="en-US" sz="1500" kern="1200" dirty="0">
              <a:highlight>
                <a:srgbClr val="FFFF00"/>
              </a:highlight>
            </a:rPr>
            <a:t>restaurant that caters to different dietary preferences</a:t>
          </a:r>
          <a:r>
            <a:rPr lang="en-US" sz="1500" kern="1200" dirty="0"/>
            <a:t>? That way, </a:t>
          </a:r>
          <a:r>
            <a:rPr lang="en-US" sz="1500" kern="1200" dirty="0">
              <a:highlight>
                <a:srgbClr val="FFFF00"/>
              </a:highlight>
            </a:rPr>
            <a:t>we can all enjoy our meal together</a:t>
          </a:r>
          <a:r>
            <a:rPr lang="en-US" sz="1500" kern="1200" dirty="0"/>
            <a:t>, and Alex will have </a:t>
          </a:r>
          <a:r>
            <a:rPr lang="en-US" sz="1500" kern="1200" dirty="0">
              <a:highlight>
                <a:srgbClr val="FFFF00"/>
              </a:highlight>
            </a:rPr>
            <a:t>plenty of options to choose from</a:t>
          </a:r>
        </a:p>
      </dsp:txBody>
      <dsp:txXfrm>
        <a:off x="2260854" y="1137233"/>
        <a:ext cx="8254746" cy="987974"/>
      </dsp:txXfrm>
    </dsp:sp>
    <dsp:sp modelId="{0B092FD2-5D32-4008-AC7F-1F0DA054A604}">
      <dsp:nvSpPr>
        <dsp:cNvPr id="0" name=""/>
        <dsp:cNvSpPr/>
      </dsp:nvSpPr>
      <dsp:spPr>
        <a:xfrm>
          <a:off x="2103120" y="212520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736D9-B0DF-41B3-A7B1-03B9DAC17A3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18255-3118-475A-AA78-F01575AE8196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</a:t>
          </a:r>
        </a:p>
      </dsp:txBody>
      <dsp:txXfrm>
        <a:off x="0" y="2175669"/>
        <a:ext cx="2103120" cy="1087834"/>
      </dsp:txXfrm>
    </dsp:sp>
    <dsp:sp modelId="{D3034B5F-995F-4C24-B15D-D128C213B4D2}">
      <dsp:nvSpPr>
        <dsp:cNvPr id="0" name=""/>
        <dsp:cNvSpPr/>
      </dsp:nvSpPr>
      <dsp:spPr>
        <a:xfrm>
          <a:off x="2260854" y="2225067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Well, given that </a:t>
          </a:r>
          <a:r>
            <a:rPr lang="en-US" sz="1500" kern="1200" dirty="0">
              <a:highlight>
                <a:srgbClr val="00FF00"/>
              </a:highlight>
            </a:rPr>
            <a:t>Alex is a vegetarian, we should definitely keep that in mind </a:t>
          </a:r>
          <a:r>
            <a:rPr lang="en-US" sz="1500" kern="1200" dirty="0"/>
            <a:t>when choosing a place to eat. </a:t>
          </a:r>
          <a:r>
            <a:rPr lang="en-US" sz="1500" kern="1200" dirty="0">
              <a:highlight>
                <a:srgbClr val="00FF00"/>
              </a:highlight>
            </a:rPr>
            <a:t>How about a restaurant that offers a variety of vegetarian options? </a:t>
          </a:r>
          <a:r>
            <a:rPr lang="en-US" sz="1500" kern="1200" dirty="0"/>
            <a:t>That way, </a:t>
          </a:r>
          <a:r>
            <a:rPr lang="en-US" sz="1500" kern="1200" dirty="0">
              <a:highlight>
                <a:srgbClr val="FFFF00"/>
              </a:highlight>
            </a:rPr>
            <a:t>everyone</a:t>
          </a:r>
          <a:r>
            <a:rPr lang="en-US" sz="1500" kern="1200" dirty="0"/>
            <a:t> can find something they enjoy. Does </a:t>
          </a:r>
          <a:r>
            <a:rPr lang="en-US" sz="1500" kern="1200" dirty="0">
              <a:highlight>
                <a:srgbClr val="FFFF00"/>
              </a:highlight>
            </a:rPr>
            <a:t>anyone have any specific recommendations?</a:t>
          </a:r>
        </a:p>
      </dsp:txBody>
      <dsp:txXfrm>
        <a:off x="2260854" y="2225067"/>
        <a:ext cx="8254746" cy="987974"/>
      </dsp:txXfrm>
    </dsp:sp>
    <dsp:sp modelId="{A6F760A2-0BF3-48FD-99FC-4FE0EA34DEE4}">
      <dsp:nvSpPr>
        <dsp:cNvPr id="0" name=""/>
        <dsp:cNvSpPr/>
      </dsp:nvSpPr>
      <dsp:spPr>
        <a:xfrm>
          <a:off x="2103120" y="321304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1D950-A92A-4DD5-81F3-274C1A2CE84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CEA58-59C0-4FC7-860B-4963F064B6D2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Low</a:t>
          </a:r>
        </a:p>
      </dsp:txBody>
      <dsp:txXfrm>
        <a:off x="0" y="3263503"/>
        <a:ext cx="2103120" cy="1087834"/>
      </dsp:txXfrm>
    </dsp:sp>
    <dsp:sp modelId="{548063C7-6FB0-483F-9319-338C11087BE6}">
      <dsp:nvSpPr>
        <dsp:cNvPr id="0" name=""/>
        <dsp:cNvSpPr/>
      </dsp:nvSpPr>
      <dsp:spPr>
        <a:xfrm>
          <a:off x="2260854" y="3312902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Well, </a:t>
          </a:r>
          <a:r>
            <a:rPr lang="en-US" sz="1500" kern="1200" dirty="0">
              <a:highlight>
                <a:srgbClr val="FF0000"/>
              </a:highlight>
            </a:rPr>
            <a:t>how about trying out that new Italian place downtown</a:t>
          </a:r>
          <a:r>
            <a:rPr lang="en-US" sz="1500" kern="1200" dirty="0"/>
            <a:t>? They have a variety of vegetarian options, like pasta primavera and Margherita pizza. Plus, </a:t>
          </a:r>
          <a:r>
            <a:rPr lang="en-US" sz="1500" kern="1200" dirty="0">
              <a:highlight>
                <a:srgbClr val="FF0000"/>
              </a:highlight>
            </a:rPr>
            <a:t>they also have a cozy ambiance and good reviews</a:t>
          </a:r>
          <a:r>
            <a:rPr lang="en-US" sz="1500" kern="1200" dirty="0">
              <a:highlight>
                <a:srgbClr val="FFFF00"/>
              </a:highlight>
            </a:rPr>
            <a:t>.</a:t>
          </a:r>
          <a:r>
            <a:rPr lang="en-US" sz="1500" kern="1200" dirty="0"/>
            <a:t> What do you all think?</a:t>
          </a:r>
        </a:p>
      </dsp:txBody>
      <dsp:txXfrm>
        <a:off x="2260854" y="3312902"/>
        <a:ext cx="8254746" cy="987974"/>
      </dsp:txXfrm>
    </dsp:sp>
    <dsp:sp modelId="{18AFE814-84A1-4BA4-8C4F-13D79FF4B768}">
      <dsp:nvSpPr>
        <dsp:cNvPr id="0" name=""/>
        <dsp:cNvSpPr/>
      </dsp:nvSpPr>
      <dsp:spPr>
        <a:xfrm>
          <a:off x="2103120" y="43008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AC45-6C7D-D400-099B-E6BB92DF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A3EAE-A721-FE26-1154-3ABE92D1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A29B-30AE-B8C4-F6D6-0C27A2C6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10B2-6945-7184-8E38-84179CEC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733E-A30C-EFD0-0C15-B86498CA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9499-D609-B307-DF91-D4C3CD3F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EFBE-8476-AD6B-18DE-A0E068EC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1510-8AB1-B072-4320-DE9BAEE9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BAF-9BE3-DE9D-8D13-25C54437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580E-0C3E-6BD4-A484-FC83FDF3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7E69F-9DBC-096F-28CE-5A91A8EEC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9DC7D-C06F-E9AA-C27B-E8428AB5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9D38-87CA-3A74-F3BE-45EBF036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9A76-C395-3DE0-23A0-4CB03DEA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B949-5ABE-3EB3-2B5C-263F0AA4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7375-F04D-A236-327F-0528B127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69F9-AD60-EBF4-1715-C581D1F8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E813-B943-68C4-D681-1FAB4897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6830-C527-9C06-A72E-76779E6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60E5-06AC-5670-0D56-1C01AB20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1E10-6DE7-42AF-4590-AC467AA8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F7117-F805-43AF-5B6B-BF66BF6EE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E5DE-1C67-14CE-0EFF-2F45A3B2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CF3F-B772-AFE4-D6DC-FF45EDFE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66C9-D2FF-1740-FEC3-8EABBBC4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4ED8-72B9-3903-89DA-FCAA9883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66C5-1C21-282C-15C1-E49165660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9B79B-DA83-3510-3820-1686D1D8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3AAE-866F-F597-6761-FC2DBD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1549-487C-90AA-2981-AE50DB66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EAC3-88A8-06CA-5ED5-0D43996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1DBC-FC96-0C08-79E0-F308E33F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7594-6F49-4295-32B8-BE73FEC2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B780-9812-5D97-ED22-06A0A457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688A-095E-399D-2137-C416974D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5198E-89AE-459D-0107-2EFE56796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AEFE5-E8D1-464C-8F87-F897CAA0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019E-BEEC-C86F-CC76-EB012DE8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E2DC8-6D14-FD69-E7EA-A99F7712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E7B1-F1C4-9969-F896-238BCADA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E6155-4A96-8C92-003C-64102169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CD64C-DCD9-BB3A-6F25-0B21C547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1FE8F-BD8F-23C6-A10B-E4FBF068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DD813-C419-8491-B2C4-0E8906B8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526CC-8960-60A5-AF6B-AB41BF37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7DABC-FCA6-9791-91AC-32CDEF91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7246-3304-F8C5-AC5C-14D7FB93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0E0-54BB-8C39-A9F5-5D0D9661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2A816-0126-48D4-D0C4-C2ED195F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B96D-222A-4957-69F2-59F95841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8FA53-6F81-5414-964B-0D56F425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9442-8F38-C3A2-8F3B-2B4020A4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FE67-2EAD-F1F7-B667-BB52DF89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057F-373E-489E-0141-14CF66CE1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49051-3025-A89F-C8B4-AAFE9796A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9A55-C60F-4D7F-210F-76C3465D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2C270-43C4-FC0C-5475-AD391E2E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02D0E-A1D9-163E-EB23-A3446BBA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0B14-8DE3-81F8-40AF-A67B9B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B38A-405F-7AE7-E963-7F6034D0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ABD3-3C1B-B2B1-D265-FE89CE6A1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4548-5F07-4C7A-B267-3C4540361B0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AA08D-23CB-5BB7-F71E-9E5B34D03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841B-E3A5-C90F-7A2E-B0792276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11804-AA91-4E73-BF71-8304C0A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EEB6-7E07-EAFD-5AF2-63916408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Agreeableness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9A66A0-3817-2D18-7825-8037125B1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3142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29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Agreeableness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Agreeableness</dc:title>
  <dc:creator>Vasanth Varadhan</dc:creator>
  <cp:lastModifiedBy>Vasanth Varadhan</cp:lastModifiedBy>
  <cp:revision>1</cp:revision>
  <dcterms:created xsi:type="dcterms:W3CDTF">2023-11-03T11:10:12Z</dcterms:created>
  <dcterms:modified xsi:type="dcterms:W3CDTF">2023-11-03T11:26:09Z</dcterms:modified>
</cp:coreProperties>
</file>