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sz="2700"/>
              <a:t>This is the title for the slide 123!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52812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Significant at 80.0% level (p-value: 0.1758)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