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Well does this work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52812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54864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Not significant (p-value: 1.0000)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