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well this is some shit</a:t>
            </a:r>
          </a:p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68438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Significant at 99.0% level (p-value: 0.0004)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