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</p:sldIdLst>
  <p:sldSz cx="7556500" cy="10706100"/>
  <p:notesSz cx="7556500" cy="107061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6737" y="3318891"/>
            <a:ext cx="6423025" cy="22482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00" b="1" i="0">
                <a:solidFill>
                  <a:srgbClr val="525252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3475" y="5995416"/>
            <a:ext cx="5289550" cy="26765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00" b="1" i="0">
                <a:solidFill>
                  <a:srgbClr val="525252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00" b="1" i="0">
                <a:solidFill>
                  <a:srgbClr val="525252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77825" y="2462403"/>
            <a:ext cx="3287077" cy="706602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3891597" y="2462403"/>
            <a:ext cx="3287077" cy="706602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00" b="1" i="0">
                <a:solidFill>
                  <a:srgbClr val="525252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9" Type="http://schemas.openxmlformats.org/officeDocument/2006/relationships/image" Target="../media/image3.png"/><Relationship Id="rId10" Type="http://schemas.openxmlformats.org/officeDocument/2006/relationships/image" Target="../media/image4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2587625" cy="10697210"/>
          </a:xfrm>
          <a:custGeom>
            <a:avLst/>
            <a:gdLst/>
            <a:ahLst/>
            <a:cxnLst/>
            <a:rect l="l" t="t" r="r" b="b"/>
            <a:pathLst>
              <a:path w="2587625" h="10697210">
                <a:moveTo>
                  <a:pt x="2587371" y="0"/>
                </a:moveTo>
                <a:lnTo>
                  <a:pt x="0" y="0"/>
                </a:lnTo>
                <a:lnTo>
                  <a:pt x="0" y="10696702"/>
                </a:lnTo>
                <a:lnTo>
                  <a:pt x="2587371" y="10696702"/>
                </a:lnTo>
                <a:lnTo>
                  <a:pt x="2587371" y="0"/>
                </a:lnTo>
                <a:close/>
              </a:path>
            </a:pathLst>
          </a:custGeom>
          <a:solidFill>
            <a:srgbClr val="15385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3157727" y="1644395"/>
            <a:ext cx="623570" cy="0"/>
          </a:xfrm>
          <a:custGeom>
            <a:avLst/>
            <a:gdLst/>
            <a:ahLst/>
            <a:cxnLst/>
            <a:rect l="l" t="t" r="r" b="b"/>
            <a:pathLst>
              <a:path w="623570" h="0">
                <a:moveTo>
                  <a:pt x="0" y="0"/>
                </a:moveTo>
                <a:lnTo>
                  <a:pt x="623188" y="0"/>
                </a:lnTo>
              </a:path>
            </a:pathLst>
          </a:custGeom>
          <a:ln w="9144">
            <a:solidFill>
              <a:srgbClr val="15385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446531" y="422148"/>
            <a:ext cx="1650364" cy="1650364"/>
          </a:xfrm>
          <a:custGeom>
            <a:avLst/>
            <a:gdLst/>
            <a:ahLst/>
            <a:cxnLst/>
            <a:rect l="l" t="t" r="r" b="b"/>
            <a:pathLst>
              <a:path w="1650364" h="1650364">
                <a:moveTo>
                  <a:pt x="824992" y="0"/>
                </a:moveTo>
                <a:lnTo>
                  <a:pt x="776503" y="1397"/>
                </a:lnTo>
                <a:lnTo>
                  <a:pt x="728764" y="5587"/>
                </a:lnTo>
                <a:lnTo>
                  <a:pt x="681837" y="12319"/>
                </a:lnTo>
                <a:lnTo>
                  <a:pt x="635825" y="21844"/>
                </a:lnTo>
                <a:lnTo>
                  <a:pt x="590765" y="33781"/>
                </a:lnTo>
                <a:lnTo>
                  <a:pt x="546747" y="48132"/>
                </a:lnTo>
                <a:lnTo>
                  <a:pt x="503859" y="64897"/>
                </a:lnTo>
                <a:lnTo>
                  <a:pt x="462178" y="83820"/>
                </a:lnTo>
                <a:lnTo>
                  <a:pt x="421767" y="105155"/>
                </a:lnTo>
                <a:lnTo>
                  <a:pt x="382727" y="128524"/>
                </a:lnTo>
                <a:lnTo>
                  <a:pt x="345109" y="153924"/>
                </a:lnTo>
                <a:lnTo>
                  <a:pt x="308991" y="181355"/>
                </a:lnTo>
                <a:lnTo>
                  <a:pt x="274472" y="210438"/>
                </a:lnTo>
                <a:lnTo>
                  <a:pt x="241630" y="241553"/>
                </a:lnTo>
                <a:lnTo>
                  <a:pt x="210527" y="274447"/>
                </a:lnTo>
                <a:lnTo>
                  <a:pt x="181241" y="308991"/>
                </a:lnTo>
                <a:lnTo>
                  <a:pt x="153847" y="345058"/>
                </a:lnTo>
                <a:lnTo>
                  <a:pt x="128435" y="382650"/>
                </a:lnTo>
                <a:lnTo>
                  <a:pt x="105079" y="421767"/>
                </a:lnTo>
                <a:lnTo>
                  <a:pt x="83858" y="462152"/>
                </a:lnTo>
                <a:lnTo>
                  <a:pt x="64820" y="503935"/>
                </a:lnTo>
                <a:lnTo>
                  <a:pt x="48094" y="546734"/>
                </a:lnTo>
                <a:lnTo>
                  <a:pt x="33718" y="590803"/>
                </a:lnTo>
                <a:lnTo>
                  <a:pt x="21780" y="635761"/>
                </a:lnTo>
                <a:lnTo>
                  <a:pt x="12369" y="681862"/>
                </a:lnTo>
                <a:lnTo>
                  <a:pt x="5549" y="728726"/>
                </a:lnTo>
                <a:lnTo>
                  <a:pt x="1397" y="776477"/>
                </a:lnTo>
                <a:lnTo>
                  <a:pt x="0" y="824992"/>
                </a:lnTo>
                <a:lnTo>
                  <a:pt x="1397" y="873505"/>
                </a:lnTo>
                <a:lnTo>
                  <a:pt x="5549" y="921257"/>
                </a:lnTo>
                <a:lnTo>
                  <a:pt x="12369" y="968121"/>
                </a:lnTo>
                <a:lnTo>
                  <a:pt x="21780" y="1014222"/>
                </a:lnTo>
                <a:lnTo>
                  <a:pt x="33718" y="1059179"/>
                </a:lnTo>
                <a:lnTo>
                  <a:pt x="48094" y="1103122"/>
                </a:lnTo>
                <a:lnTo>
                  <a:pt x="64820" y="1146048"/>
                </a:lnTo>
                <a:lnTo>
                  <a:pt x="83858" y="1187830"/>
                </a:lnTo>
                <a:lnTo>
                  <a:pt x="105079" y="1228217"/>
                </a:lnTo>
                <a:lnTo>
                  <a:pt x="128435" y="1267205"/>
                </a:lnTo>
                <a:lnTo>
                  <a:pt x="153847" y="1304925"/>
                </a:lnTo>
                <a:lnTo>
                  <a:pt x="181241" y="1340993"/>
                </a:lnTo>
                <a:lnTo>
                  <a:pt x="210527" y="1375536"/>
                </a:lnTo>
                <a:lnTo>
                  <a:pt x="241630" y="1408429"/>
                </a:lnTo>
                <a:lnTo>
                  <a:pt x="274472" y="1439545"/>
                </a:lnTo>
                <a:lnTo>
                  <a:pt x="308991" y="1468627"/>
                </a:lnTo>
                <a:lnTo>
                  <a:pt x="345109" y="1496059"/>
                </a:lnTo>
                <a:lnTo>
                  <a:pt x="382727" y="1521459"/>
                </a:lnTo>
                <a:lnTo>
                  <a:pt x="421767" y="1544827"/>
                </a:lnTo>
                <a:lnTo>
                  <a:pt x="462178" y="1566036"/>
                </a:lnTo>
                <a:lnTo>
                  <a:pt x="503859" y="1585086"/>
                </a:lnTo>
                <a:lnTo>
                  <a:pt x="546747" y="1601851"/>
                </a:lnTo>
                <a:lnTo>
                  <a:pt x="590765" y="1616202"/>
                </a:lnTo>
                <a:lnTo>
                  <a:pt x="635825" y="1628140"/>
                </a:lnTo>
                <a:lnTo>
                  <a:pt x="681837" y="1637537"/>
                </a:lnTo>
                <a:lnTo>
                  <a:pt x="728764" y="1644396"/>
                </a:lnTo>
                <a:lnTo>
                  <a:pt x="776503" y="1648586"/>
                </a:lnTo>
                <a:lnTo>
                  <a:pt x="824992" y="1649983"/>
                </a:lnTo>
                <a:lnTo>
                  <a:pt x="873506" y="1648586"/>
                </a:lnTo>
                <a:lnTo>
                  <a:pt x="921258" y="1644396"/>
                </a:lnTo>
                <a:lnTo>
                  <a:pt x="968121" y="1637537"/>
                </a:lnTo>
                <a:lnTo>
                  <a:pt x="1014222" y="1628140"/>
                </a:lnTo>
                <a:lnTo>
                  <a:pt x="1059180" y="1616202"/>
                </a:lnTo>
                <a:lnTo>
                  <a:pt x="1103122" y="1601851"/>
                </a:lnTo>
                <a:lnTo>
                  <a:pt x="1146048" y="1585086"/>
                </a:lnTo>
                <a:lnTo>
                  <a:pt x="1187831" y="1566036"/>
                </a:lnTo>
                <a:lnTo>
                  <a:pt x="1228217" y="1544827"/>
                </a:lnTo>
                <a:lnTo>
                  <a:pt x="1267206" y="1521459"/>
                </a:lnTo>
                <a:lnTo>
                  <a:pt x="1304925" y="1496059"/>
                </a:lnTo>
                <a:lnTo>
                  <a:pt x="1340993" y="1468627"/>
                </a:lnTo>
                <a:lnTo>
                  <a:pt x="1375537" y="1439545"/>
                </a:lnTo>
                <a:lnTo>
                  <a:pt x="1408430" y="1408429"/>
                </a:lnTo>
                <a:lnTo>
                  <a:pt x="1439545" y="1375536"/>
                </a:lnTo>
                <a:lnTo>
                  <a:pt x="1468628" y="1340993"/>
                </a:lnTo>
                <a:lnTo>
                  <a:pt x="1496060" y="1304925"/>
                </a:lnTo>
                <a:lnTo>
                  <a:pt x="1521460" y="1267205"/>
                </a:lnTo>
                <a:lnTo>
                  <a:pt x="1544828" y="1228217"/>
                </a:lnTo>
                <a:lnTo>
                  <a:pt x="1566037" y="1187830"/>
                </a:lnTo>
                <a:lnTo>
                  <a:pt x="1585087" y="1146048"/>
                </a:lnTo>
                <a:lnTo>
                  <a:pt x="1601851" y="1103122"/>
                </a:lnTo>
                <a:lnTo>
                  <a:pt x="1616202" y="1059179"/>
                </a:lnTo>
                <a:lnTo>
                  <a:pt x="1628140" y="1014222"/>
                </a:lnTo>
                <a:lnTo>
                  <a:pt x="1637538" y="968121"/>
                </a:lnTo>
                <a:lnTo>
                  <a:pt x="1644395" y="921257"/>
                </a:lnTo>
                <a:lnTo>
                  <a:pt x="1648587" y="873505"/>
                </a:lnTo>
                <a:lnTo>
                  <a:pt x="1649984" y="824992"/>
                </a:lnTo>
                <a:lnTo>
                  <a:pt x="1648587" y="776477"/>
                </a:lnTo>
                <a:lnTo>
                  <a:pt x="1644395" y="728726"/>
                </a:lnTo>
                <a:lnTo>
                  <a:pt x="1637538" y="681862"/>
                </a:lnTo>
                <a:lnTo>
                  <a:pt x="1628140" y="635761"/>
                </a:lnTo>
                <a:lnTo>
                  <a:pt x="1616202" y="590803"/>
                </a:lnTo>
                <a:lnTo>
                  <a:pt x="1601851" y="546734"/>
                </a:lnTo>
                <a:lnTo>
                  <a:pt x="1585087" y="503935"/>
                </a:lnTo>
                <a:lnTo>
                  <a:pt x="1566037" y="462152"/>
                </a:lnTo>
                <a:lnTo>
                  <a:pt x="1544828" y="421767"/>
                </a:lnTo>
                <a:lnTo>
                  <a:pt x="1521460" y="382650"/>
                </a:lnTo>
                <a:lnTo>
                  <a:pt x="1496060" y="345058"/>
                </a:lnTo>
                <a:lnTo>
                  <a:pt x="1468628" y="308991"/>
                </a:lnTo>
                <a:lnTo>
                  <a:pt x="1439545" y="274447"/>
                </a:lnTo>
                <a:lnTo>
                  <a:pt x="1408430" y="241553"/>
                </a:lnTo>
                <a:lnTo>
                  <a:pt x="1375537" y="210438"/>
                </a:lnTo>
                <a:lnTo>
                  <a:pt x="1340993" y="181355"/>
                </a:lnTo>
                <a:lnTo>
                  <a:pt x="1304925" y="153924"/>
                </a:lnTo>
                <a:lnTo>
                  <a:pt x="1267206" y="128524"/>
                </a:lnTo>
                <a:lnTo>
                  <a:pt x="1228217" y="105155"/>
                </a:lnTo>
                <a:lnTo>
                  <a:pt x="1187831" y="83820"/>
                </a:lnTo>
                <a:lnTo>
                  <a:pt x="1146048" y="64897"/>
                </a:lnTo>
                <a:lnTo>
                  <a:pt x="1103122" y="48132"/>
                </a:lnTo>
                <a:lnTo>
                  <a:pt x="1059180" y="33781"/>
                </a:lnTo>
                <a:lnTo>
                  <a:pt x="1014222" y="21844"/>
                </a:lnTo>
                <a:lnTo>
                  <a:pt x="968121" y="12319"/>
                </a:lnTo>
                <a:lnTo>
                  <a:pt x="921258" y="5587"/>
                </a:lnTo>
                <a:lnTo>
                  <a:pt x="873506" y="1397"/>
                </a:lnTo>
                <a:lnTo>
                  <a:pt x="824992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9" name="bg object 1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02919" y="480060"/>
            <a:ext cx="1537716" cy="1537716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11480" y="2950464"/>
            <a:ext cx="121920" cy="121920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05384" y="3293364"/>
            <a:ext cx="129540" cy="92964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422148" y="3633215"/>
            <a:ext cx="105156" cy="163068"/>
          </a:xfrm>
          <a:prstGeom prst="rect">
            <a:avLst/>
          </a:prstGeom>
        </p:spPr>
      </p:pic>
      <p:sp>
        <p:nvSpPr>
          <p:cNvPr id="23" name="bg object 23"/>
          <p:cNvSpPr/>
          <p:nvPr/>
        </p:nvSpPr>
        <p:spPr>
          <a:xfrm>
            <a:off x="416051" y="2820946"/>
            <a:ext cx="1807845" cy="10795"/>
          </a:xfrm>
          <a:custGeom>
            <a:avLst/>
            <a:gdLst/>
            <a:ahLst/>
            <a:cxnLst/>
            <a:rect l="l" t="t" r="r" b="b"/>
            <a:pathLst>
              <a:path w="1807845" h="10794">
                <a:moveTo>
                  <a:pt x="1807464" y="0"/>
                </a:moveTo>
                <a:lnTo>
                  <a:pt x="0" y="0"/>
                </a:lnTo>
                <a:lnTo>
                  <a:pt x="0" y="10518"/>
                </a:lnTo>
                <a:lnTo>
                  <a:pt x="1807464" y="10518"/>
                </a:lnTo>
                <a:lnTo>
                  <a:pt x="180746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174238" y="642619"/>
            <a:ext cx="3051175" cy="4368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00" b="1" i="0">
                <a:solidFill>
                  <a:srgbClr val="525252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825" y="2462403"/>
            <a:ext cx="6800850" cy="706602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69210" y="9956673"/>
            <a:ext cx="2418080" cy="5353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7825" y="9956673"/>
            <a:ext cx="1737995" cy="5353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440680" y="9956673"/>
            <a:ext cx="1737995" cy="5353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hyperlink" Target="mailto:hussainshafiq010@gmail.com" TargetMode="External"/><Relationship Id="rId6" Type="http://schemas.openxmlformats.org/officeDocument/2006/relationships/hyperlink" Target="https://www.linkedin.com/in/hussain00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396951" y="4399914"/>
            <a:ext cx="88138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10" b="1">
                <a:solidFill>
                  <a:srgbClr val="FFFFFF"/>
                </a:solidFill>
                <a:latin typeface="Arial"/>
                <a:cs typeface="Arial"/>
              </a:rPr>
              <a:t>HOBBIES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416051" y="4716804"/>
            <a:ext cx="1807845" cy="10795"/>
          </a:xfrm>
          <a:custGeom>
            <a:avLst/>
            <a:gdLst/>
            <a:ahLst/>
            <a:cxnLst/>
            <a:rect l="l" t="t" r="r" b="b"/>
            <a:pathLst>
              <a:path w="1807845" h="10795">
                <a:moveTo>
                  <a:pt x="1807464" y="0"/>
                </a:moveTo>
                <a:lnTo>
                  <a:pt x="0" y="0"/>
                </a:lnTo>
                <a:lnTo>
                  <a:pt x="0" y="10516"/>
                </a:lnTo>
                <a:lnTo>
                  <a:pt x="1807464" y="10516"/>
                </a:lnTo>
                <a:lnTo>
                  <a:pt x="180746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411480" y="7255789"/>
            <a:ext cx="1807845" cy="10795"/>
          </a:xfrm>
          <a:custGeom>
            <a:avLst/>
            <a:gdLst/>
            <a:ahLst/>
            <a:cxnLst/>
            <a:rect l="l" t="t" r="r" b="b"/>
            <a:pathLst>
              <a:path w="1807845" h="10795">
                <a:moveTo>
                  <a:pt x="1807464" y="0"/>
                </a:moveTo>
                <a:lnTo>
                  <a:pt x="0" y="0"/>
                </a:lnTo>
                <a:lnTo>
                  <a:pt x="0" y="10515"/>
                </a:lnTo>
                <a:lnTo>
                  <a:pt x="1807464" y="10515"/>
                </a:lnTo>
                <a:lnTo>
                  <a:pt x="180746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388620" y="9491471"/>
            <a:ext cx="1809114" cy="10795"/>
          </a:xfrm>
          <a:custGeom>
            <a:avLst/>
            <a:gdLst/>
            <a:ahLst/>
            <a:cxnLst/>
            <a:rect l="l" t="t" r="r" b="b"/>
            <a:pathLst>
              <a:path w="1809114" h="10795">
                <a:moveTo>
                  <a:pt x="1808607" y="0"/>
                </a:moveTo>
                <a:lnTo>
                  <a:pt x="0" y="0"/>
                </a:lnTo>
                <a:lnTo>
                  <a:pt x="0" y="10515"/>
                </a:lnTo>
                <a:lnTo>
                  <a:pt x="1808607" y="10515"/>
                </a:lnTo>
                <a:lnTo>
                  <a:pt x="180860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2842260" y="4529365"/>
            <a:ext cx="4425950" cy="10795"/>
          </a:xfrm>
          <a:custGeom>
            <a:avLst/>
            <a:gdLst/>
            <a:ahLst/>
            <a:cxnLst/>
            <a:rect l="l" t="t" r="r" b="b"/>
            <a:pathLst>
              <a:path w="4425950" h="10795">
                <a:moveTo>
                  <a:pt x="4425442" y="0"/>
                </a:moveTo>
                <a:lnTo>
                  <a:pt x="0" y="0"/>
                </a:lnTo>
                <a:lnTo>
                  <a:pt x="0" y="10504"/>
                </a:lnTo>
                <a:lnTo>
                  <a:pt x="4425442" y="10504"/>
                </a:lnTo>
                <a:lnTo>
                  <a:pt x="4425442" y="0"/>
                </a:lnTo>
                <a:close/>
              </a:path>
            </a:pathLst>
          </a:custGeom>
          <a:solidFill>
            <a:srgbClr val="15385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2839211" y="9861804"/>
            <a:ext cx="4413885" cy="10795"/>
          </a:xfrm>
          <a:custGeom>
            <a:avLst/>
            <a:gdLst/>
            <a:ahLst/>
            <a:cxnLst/>
            <a:rect l="l" t="t" r="r" b="b"/>
            <a:pathLst>
              <a:path w="4413884" h="10795">
                <a:moveTo>
                  <a:pt x="4413376" y="0"/>
                </a:moveTo>
                <a:lnTo>
                  <a:pt x="0" y="0"/>
                </a:lnTo>
                <a:lnTo>
                  <a:pt x="0" y="10515"/>
                </a:lnTo>
                <a:lnTo>
                  <a:pt x="4413376" y="10515"/>
                </a:lnTo>
                <a:lnTo>
                  <a:pt x="4413376" y="0"/>
                </a:lnTo>
                <a:close/>
              </a:path>
            </a:pathLst>
          </a:custGeom>
          <a:solidFill>
            <a:srgbClr val="15385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2863595" y="2820946"/>
            <a:ext cx="4413885" cy="10795"/>
          </a:xfrm>
          <a:custGeom>
            <a:avLst/>
            <a:gdLst/>
            <a:ahLst/>
            <a:cxnLst/>
            <a:rect l="l" t="t" r="r" b="b"/>
            <a:pathLst>
              <a:path w="4413884" h="10794">
                <a:moveTo>
                  <a:pt x="4413377" y="0"/>
                </a:moveTo>
                <a:lnTo>
                  <a:pt x="0" y="0"/>
                </a:lnTo>
                <a:lnTo>
                  <a:pt x="0" y="10518"/>
                </a:lnTo>
                <a:lnTo>
                  <a:pt x="4413377" y="10518"/>
                </a:lnTo>
                <a:lnTo>
                  <a:pt x="4413377" y="0"/>
                </a:lnTo>
                <a:close/>
              </a:path>
            </a:pathLst>
          </a:custGeom>
          <a:solidFill>
            <a:srgbClr val="153852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9" name="object 9" descr=""/>
          <p:cNvGrpSpPr/>
          <p:nvPr/>
        </p:nvGrpSpPr>
        <p:grpSpPr>
          <a:xfrm>
            <a:off x="2846832" y="4675632"/>
            <a:ext cx="74930" cy="3264535"/>
            <a:chOff x="2846832" y="4675632"/>
            <a:chExt cx="74930" cy="3264535"/>
          </a:xfrm>
        </p:grpSpPr>
        <p:pic>
          <p:nvPicPr>
            <p:cNvPr id="10" name="object 10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51404" y="4675632"/>
              <a:ext cx="65531" cy="80772"/>
            </a:xfrm>
            <a:prstGeom prst="rect">
              <a:avLst/>
            </a:prstGeom>
          </p:spPr>
        </p:pic>
        <p:sp>
          <p:nvSpPr>
            <p:cNvPr id="11" name="object 11" descr=""/>
            <p:cNvSpPr/>
            <p:nvPr/>
          </p:nvSpPr>
          <p:spPr>
            <a:xfrm>
              <a:off x="2871216" y="4715256"/>
              <a:ext cx="7620" cy="3224530"/>
            </a:xfrm>
            <a:custGeom>
              <a:avLst/>
              <a:gdLst/>
              <a:ahLst/>
              <a:cxnLst/>
              <a:rect l="l" t="t" r="r" b="b"/>
              <a:pathLst>
                <a:path w="7619" h="3224529">
                  <a:moveTo>
                    <a:pt x="7244" y="0"/>
                  </a:moveTo>
                  <a:lnTo>
                    <a:pt x="0" y="0"/>
                  </a:lnTo>
                  <a:lnTo>
                    <a:pt x="0" y="3224530"/>
                  </a:lnTo>
                  <a:lnTo>
                    <a:pt x="7244" y="3224530"/>
                  </a:lnTo>
                  <a:lnTo>
                    <a:pt x="7244" y="0"/>
                  </a:lnTo>
                  <a:close/>
                </a:path>
              </a:pathLst>
            </a:custGeom>
            <a:solidFill>
              <a:srgbClr val="153852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46832" y="5862828"/>
              <a:ext cx="74675" cy="82296"/>
            </a:xfrm>
            <a:prstGeom prst="rect">
              <a:avLst/>
            </a:prstGeom>
          </p:spPr>
        </p:pic>
        <p:pic>
          <p:nvPicPr>
            <p:cNvPr id="13" name="object 13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46832" y="7042404"/>
              <a:ext cx="74675" cy="82296"/>
            </a:xfrm>
            <a:prstGeom prst="rect">
              <a:avLst/>
            </a:prstGeom>
          </p:spPr>
        </p:pic>
      </p:grpSp>
      <p:pic>
        <p:nvPicPr>
          <p:cNvPr id="14" name="object 1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99288" y="4005071"/>
            <a:ext cx="123444" cy="132588"/>
          </a:xfrm>
          <a:prstGeom prst="rect">
            <a:avLst/>
          </a:prstGeom>
        </p:spPr>
      </p:pic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57680" algn="l"/>
              </a:tabLst>
            </a:pPr>
            <a:r>
              <a:rPr dirty="0" spc="-10"/>
              <a:t>HUSSAIN</a:t>
            </a:r>
            <a:r>
              <a:rPr dirty="0"/>
              <a:t>	</a:t>
            </a:r>
            <a:r>
              <a:rPr dirty="0" spc="-20">
                <a:solidFill>
                  <a:srgbClr val="153852"/>
                </a:solidFill>
              </a:rPr>
              <a:t>SHAFIQ</a:t>
            </a:r>
          </a:p>
        </p:txBody>
      </p:sp>
      <p:sp>
        <p:nvSpPr>
          <p:cNvPr id="16" name="object 16" descr=""/>
          <p:cNvSpPr txBox="1"/>
          <p:nvPr/>
        </p:nvSpPr>
        <p:spPr>
          <a:xfrm>
            <a:off x="3145917" y="1272031"/>
            <a:ext cx="2103120" cy="254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spc="-40">
                <a:solidFill>
                  <a:srgbClr val="525252"/>
                </a:solidFill>
                <a:latin typeface="Arial MT"/>
                <a:cs typeface="Arial MT"/>
              </a:rPr>
              <a:t>SOFTWARE</a:t>
            </a:r>
            <a:r>
              <a:rPr dirty="0" sz="1500" spc="-30">
                <a:solidFill>
                  <a:srgbClr val="525252"/>
                </a:solidFill>
                <a:latin typeface="Arial MT"/>
                <a:cs typeface="Arial MT"/>
              </a:rPr>
              <a:t> </a:t>
            </a:r>
            <a:r>
              <a:rPr dirty="0" sz="1500" spc="-10">
                <a:solidFill>
                  <a:srgbClr val="525252"/>
                </a:solidFill>
                <a:latin typeface="Arial MT"/>
                <a:cs typeface="Arial MT"/>
              </a:rPr>
              <a:t>ENGINEER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394512" y="2512822"/>
            <a:ext cx="979169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80" b="1">
                <a:solidFill>
                  <a:srgbClr val="FFFFFF"/>
                </a:solidFill>
                <a:latin typeface="Arial"/>
                <a:cs typeface="Arial"/>
              </a:rPr>
              <a:t>CONTACT</a:t>
            </a:r>
            <a:endParaRPr sz="1400">
              <a:latin typeface="Arial"/>
              <a:cs typeface="Arial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638657" y="2919476"/>
            <a:ext cx="93408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0">
                <a:solidFill>
                  <a:srgbClr val="FFFFFF"/>
                </a:solidFill>
                <a:latin typeface="Tahoma"/>
                <a:cs typeface="Tahoma"/>
              </a:rPr>
              <a:t>+923099636000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638657" y="3261487"/>
            <a:ext cx="1640839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u="sng" sz="1000" spc="-1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ahoma"/>
                <a:cs typeface="Tahoma"/>
                <a:hlinkClick r:id="rId5"/>
              </a:rPr>
              <a:t>hussainshafiq010@gmail.com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643839" y="3609848"/>
            <a:ext cx="1539240" cy="647065"/>
          </a:xfrm>
          <a:prstGeom prst="rect">
            <a:avLst/>
          </a:prstGeom>
        </p:spPr>
        <p:txBody>
          <a:bodyPr wrap="square" lIns="0" tIns="28575" rIns="0" bIns="0" rtlCol="0" vert="horz">
            <a:spAutoFit/>
          </a:bodyPr>
          <a:lstStyle/>
          <a:p>
            <a:pPr marL="12700" marR="5080">
              <a:lnSpc>
                <a:spcPts val="1090"/>
              </a:lnSpc>
              <a:spcBef>
                <a:spcPts val="225"/>
              </a:spcBef>
            </a:pPr>
            <a:r>
              <a:rPr dirty="0" sz="1000" spc="-25">
                <a:solidFill>
                  <a:srgbClr val="FFFFFF"/>
                </a:solidFill>
                <a:latin typeface="Tahoma"/>
                <a:cs typeface="Tahoma"/>
              </a:rPr>
              <a:t>Johar</a:t>
            </a:r>
            <a:r>
              <a:rPr dirty="0" sz="1000" spc="-6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000">
                <a:solidFill>
                  <a:srgbClr val="FFFFFF"/>
                </a:solidFill>
                <a:latin typeface="Tahoma"/>
                <a:cs typeface="Tahoma"/>
              </a:rPr>
              <a:t>Town,</a:t>
            </a:r>
            <a:r>
              <a:rPr dirty="0" sz="1000" spc="-4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000" spc="-30">
                <a:solidFill>
                  <a:srgbClr val="FFFFFF"/>
                </a:solidFill>
                <a:latin typeface="Tahoma"/>
                <a:cs typeface="Tahoma"/>
              </a:rPr>
              <a:t>Lahore,</a:t>
            </a:r>
            <a:r>
              <a:rPr dirty="0" sz="1000" spc="-5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000" spc="-10">
                <a:solidFill>
                  <a:srgbClr val="FFFFFF"/>
                </a:solidFill>
                <a:latin typeface="Tahoma"/>
                <a:cs typeface="Tahoma"/>
              </a:rPr>
              <a:t>Punjab Pakistan</a:t>
            </a:r>
            <a:endParaRPr sz="1000">
              <a:latin typeface="Tahoma"/>
              <a:cs typeface="Tahoma"/>
            </a:endParaRPr>
          </a:p>
          <a:p>
            <a:pPr marL="12700" marR="241300">
              <a:lnSpc>
                <a:spcPts val="1100"/>
              </a:lnSpc>
              <a:spcBef>
                <a:spcPts val="400"/>
              </a:spcBef>
            </a:pPr>
            <a:r>
              <a:rPr dirty="0" u="sng" sz="1000" spc="-3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ahoma"/>
                <a:cs typeface="Tahoma"/>
                <a:hlinkClick r:id="rId6"/>
              </a:rPr>
              <a:t>https://www.linkedin.co</a:t>
            </a:r>
            <a:r>
              <a:rPr dirty="0" sz="1000" spc="-3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u="sng" sz="1000" spc="-1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ahoma"/>
                <a:cs typeface="Tahoma"/>
                <a:hlinkClick r:id="rId6"/>
              </a:rPr>
              <a:t>m/in/hussain00?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392074" y="6938898"/>
            <a:ext cx="650240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10" b="1">
                <a:solidFill>
                  <a:srgbClr val="FFFFFF"/>
                </a:solidFill>
                <a:latin typeface="Arial"/>
                <a:cs typeface="Arial"/>
              </a:rPr>
              <a:t>SKILLS</a:t>
            </a:r>
            <a:endParaRPr sz="1400">
              <a:latin typeface="Arial"/>
              <a:cs typeface="Arial"/>
            </a:endParaRPr>
          </a:p>
        </p:txBody>
      </p:sp>
      <p:sp>
        <p:nvSpPr>
          <p:cNvPr id="22" name="object 22" descr=""/>
          <p:cNvSpPr/>
          <p:nvPr/>
        </p:nvSpPr>
        <p:spPr>
          <a:xfrm>
            <a:off x="388620" y="7434071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21564" y="0"/>
                </a:moveTo>
                <a:lnTo>
                  <a:pt x="16522" y="0"/>
                </a:lnTo>
                <a:lnTo>
                  <a:pt x="14084" y="507"/>
                </a:lnTo>
                <a:lnTo>
                  <a:pt x="0" y="16510"/>
                </a:lnTo>
                <a:lnTo>
                  <a:pt x="0" y="21589"/>
                </a:lnTo>
                <a:lnTo>
                  <a:pt x="16522" y="38100"/>
                </a:lnTo>
                <a:lnTo>
                  <a:pt x="21564" y="38100"/>
                </a:lnTo>
                <a:lnTo>
                  <a:pt x="38100" y="21589"/>
                </a:lnTo>
                <a:lnTo>
                  <a:pt x="38100" y="16510"/>
                </a:lnTo>
                <a:lnTo>
                  <a:pt x="24003" y="507"/>
                </a:lnTo>
                <a:lnTo>
                  <a:pt x="2156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 descr=""/>
          <p:cNvSpPr/>
          <p:nvPr/>
        </p:nvSpPr>
        <p:spPr>
          <a:xfrm>
            <a:off x="388620" y="7662671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21564" y="0"/>
                </a:moveTo>
                <a:lnTo>
                  <a:pt x="16522" y="0"/>
                </a:lnTo>
                <a:lnTo>
                  <a:pt x="14084" y="507"/>
                </a:lnTo>
                <a:lnTo>
                  <a:pt x="0" y="16509"/>
                </a:lnTo>
                <a:lnTo>
                  <a:pt x="0" y="21589"/>
                </a:lnTo>
                <a:lnTo>
                  <a:pt x="16522" y="38100"/>
                </a:lnTo>
                <a:lnTo>
                  <a:pt x="21564" y="38100"/>
                </a:lnTo>
                <a:lnTo>
                  <a:pt x="38100" y="21589"/>
                </a:lnTo>
                <a:lnTo>
                  <a:pt x="38100" y="16509"/>
                </a:lnTo>
                <a:lnTo>
                  <a:pt x="24003" y="507"/>
                </a:lnTo>
                <a:lnTo>
                  <a:pt x="2156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 descr=""/>
          <p:cNvSpPr/>
          <p:nvPr/>
        </p:nvSpPr>
        <p:spPr>
          <a:xfrm>
            <a:off x="388620" y="7891271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21564" y="0"/>
                </a:moveTo>
                <a:lnTo>
                  <a:pt x="16522" y="0"/>
                </a:lnTo>
                <a:lnTo>
                  <a:pt x="14084" y="507"/>
                </a:lnTo>
                <a:lnTo>
                  <a:pt x="0" y="16509"/>
                </a:lnTo>
                <a:lnTo>
                  <a:pt x="0" y="21589"/>
                </a:lnTo>
                <a:lnTo>
                  <a:pt x="16522" y="38100"/>
                </a:lnTo>
                <a:lnTo>
                  <a:pt x="21564" y="38100"/>
                </a:lnTo>
                <a:lnTo>
                  <a:pt x="38100" y="21589"/>
                </a:lnTo>
                <a:lnTo>
                  <a:pt x="38100" y="16509"/>
                </a:lnTo>
                <a:lnTo>
                  <a:pt x="24003" y="507"/>
                </a:lnTo>
                <a:lnTo>
                  <a:pt x="2156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 descr=""/>
          <p:cNvSpPr/>
          <p:nvPr/>
        </p:nvSpPr>
        <p:spPr>
          <a:xfrm>
            <a:off x="388620" y="8119871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21564" y="0"/>
                </a:moveTo>
                <a:lnTo>
                  <a:pt x="16522" y="0"/>
                </a:lnTo>
                <a:lnTo>
                  <a:pt x="14084" y="507"/>
                </a:lnTo>
                <a:lnTo>
                  <a:pt x="0" y="16509"/>
                </a:lnTo>
                <a:lnTo>
                  <a:pt x="0" y="21589"/>
                </a:lnTo>
                <a:lnTo>
                  <a:pt x="16522" y="38100"/>
                </a:lnTo>
                <a:lnTo>
                  <a:pt x="21564" y="38100"/>
                </a:lnTo>
                <a:lnTo>
                  <a:pt x="38100" y="21589"/>
                </a:lnTo>
                <a:lnTo>
                  <a:pt x="38100" y="16509"/>
                </a:lnTo>
                <a:lnTo>
                  <a:pt x="24003" y="507"/>
                </a:lnTo>
                <a:lnTo>
                  <a:pt x="2156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 descr=""/>
          <p:cNvSpPr/>
          <p:nvPr/>
        </p:nvSpPr>
        <p:spPr>
          <a:xfrm>
            <a:off x="388620" y="8348471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21564" y="0"/>
                </a:moveTo>
                <a:lnTo>
                  <a:pt x="16522" y="0"/>
                </a:lnTo>
                <a:lnTo>
                  <a:pt x="14084" y="507"/>
                </a:lnTo>
                <a:lnTo>
                  <a:pt x="0" y="16509"/>
                </a:lnTo>
                <a:lnTo>
                  <a:pt x="0" y="21589"/>
                </a:lnTo>
                <a:lnTo>
                  <a:pt x="16522" y="38100"/>
                </a:lnTo>
                <a:lnTo>
                  <a:pt x="21564" y="38100"/>
                </a:lnTo>
                <a:lnTo>
                  <a:pt x="38100" y="21589"/>
                </a:lnTo>
                <a:lnTo>
                  <a:pt x="38100" y="16509"/>
                </a:lnTo>
                <a:lnTo>
                  <a:pt x="24003" y="507"/>
                </a:lnTo>
                <a:lnTo>
                  <a:pt x="2156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 descr=""/>
          <p:cNvSpPr/>
          <p:nvPr/>
        </p:nvSpPr>
        <p:spPr>
          <a:xfrm>
            <a:off x="388620" y="857250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21564" y="0"/>
                </a:moveTo>
                <a:lnTo>
                  <a:pt x="16522" y="0"/>
                </a:lnTo>
                <a:lnTo>
                  <a:pt x="14084" y="507"/>
                </a:lnTo>
                <a:lnTo>
                  <a:pt x="0" y="16510"/>
                </a:lnTo>
                <a:lnTo>
                  <a:pt x="0" y="21589"/>
                </a:lnTo>
                <a:lnTo>
                  <a:pt x="16522" y="38100"/>
                </a:lnTo>
                <a:lnTo>
                  <a:pt x="21564" y="38100"/>
                </a:lnTo>
                <a:lnTo>
                  <a:pt x="38100" y="21589"/>
                </a:lnTo>
                <a:lnTo>
                  <a:pt x="38100" y="16510"/>
                </a:lnTo>
                <a:lnTo>
                  <a:pt x="24003" y="507"/>
                </a:lnTo>
                <a:lnTo>
                  <a:pt x="2156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 descr=""/>
          <p:cNvSpPr txBox="1"/>
          <p:nvPr/>
        </p:nvSpPr>
        <p:spPr>
          <a:xfrm>
            <a:off x="408838" y="4847031"/>
            <a:ext cx="1748789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0" b="1">
                <a:solidFill>
                  <a:srgbClr val="FFFFFF"/>
                </a:solidFill>
                <a:latin typeface="Tahoma"/>
                <a:cs typeface="Tahoma"/>
              </a:rPr>
              <a:t>Learning</a:t>
            </a:r>
            <a:r>
              <a:rPr dirty="0" sz="1000" spc="-40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000" b="1">
                <a:solidFill>
                  <a:srgbClr val="FFFFFF"/>
                </a:solidFill>
                <a:latin typeface="Tahoma"/>
                <a:cs typeface="Tahoma"/>
              </a:rPr>
              <a:t>New</a:t>
            </a:r>
            <a:r>
              <a:rPr dirty="0" sz="1000" spc="-4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000" spc="-10" b="1">
                <a:solidFill>
                  <a:srgbClr val="FFFFFF"/>
                </a:solidFill>
                <a:latin typeface="Tahoma"/>
                <a:cs typeface="Tahoma"/>
              </a:rPr>
              <a:t>Technologies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29" name="object 29" descr=""/>
          <p:cNvSpPr txBox="1"/>
          <p:nvPr/>
        </p:nvSpPr>
        <p:spPr>
          <a:xfrm>
            <a:off x="408838" y="5178298"/>
            <a:ext cx="1377950" cy="508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0" b="1">
                <a:solidFill>
                  <a:srgbClr val="FFFFFF"/>
                </a:solidFill>
                <a:latin typeface="Tahoma"/>
                <a:cs typeface="Tahoma"/>
              </a:rPr>
              <a:t>Exploring</a:t>
            </a:r>
            <a:r>
              <a:rPr dirty="0" sz="1000" spc="-5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000" spc="-20" b="1">
                <a:solidFill>
                  <a:srgbClr val="FFFFFF"/>
                </a:solidFill>
                <a:latin typeface="Tahoma"/>
                <a:cs typeface="Tahoma"/>
              </a:rPr>
              <a:t>Tools</a:t>
            </a:r>
            <a:endParaRPr sz="10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95"/>
              </a:spcBef>
            </a:pPr>
            <a:endParaRPr sz="10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 sz="1000" spc="-10" b="1">
                <a:solidFill>
                  <a:srgbClr val="FFFFFF"/>
                </a:solidFill>
                <a:latin typeface="Tahoma"/>
                <a:cs typeface="Tahoma"/>
              </a:rPr>
              <a:t>Coding/Programming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30" name="object 30" descr=""/>
          <p:cNvSpPr txBox="1"/>
          <p:nvPr/>
        </p:nvSpPr>
        <p:spPr>
          <a:xfrm>
            <a:off x="408838" y="5838190"/>
            <a:ext cx="82550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10" b="1">
                <a:solidFill>
                  <a:srgbClr val="FFFFFF"/>
                </a:solidFill>
                <a:latin typeface="Tahoma"/>
                <a:cs typeface="Tahoma"/>
              </a:rPr>
              <a:t>Photography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31" name="object 31" descr=""/>
          <p:cNvSpPr/>
          <p:nvPr/>
        </p:nvSpPr>
        <p:spPr>
          <a:xfrm>
            <a:off x="377952" y="966978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21577" y="0"/>
                </a:moveTo>
                <a:lnTo>
                  <a:pt x="16522" y="0"/>
                </a:lnTo>
                <a:lnTo>
                  <a:pt x="14096" y="482"/>
                </a:lnTo>
                <a:lnTo>
                  <a:pt x="0" y="16522"/>
                </a:lnTo>
                <a:lnTo>
                  <a:pt x="0" y="21577"/>
                </a:lnTo>
                <a:lnTo>
                  <a:pt x="16522" y="38100"/>
                </a:lnTo>
                <a:lnTo>
                  <a:pt x="21577" y="38100"/>
                </a:lnTo>
                <a:lnTo>
                  <a:pt x="38099" y="21577"/>
                </a:lnTo>
                <a:lnTo>
                  <a:pt x="38099" y="16522"/>
                </a:lnTo>
                <a:lnTo>
                  <a:pt x="24002" y="482"/>
                </a:lnTo>
                <a:lnTo>
                  <a:pt x="2157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 descr=""/>
          <p:cNvSpPr/>
          <p:nvPr/>
        </p:nvSpPr>
        <p:spPr>
          <a:xfrm>
            <a:off x="377952" y="9841992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21577" y="0"/>
                </a:moveTo>
                <a:lnTo>
                  <a:pt x="16522" y="0"/>
                </a:lnTo>
                <a:lnTo>
                  <a:pt x="14096" y="482"/>
                </a:lnTo>
                <a:lnTo>
                  <a:pt x="0" y="16522"/>
                </a:lnTo>
                <a:lnTo>
                  <a:pt x="0" y="21577"/>
                </a:lnTo>
                <a:lnTo>
                  <a:pt x="16522" y="38099"/>
                </a:lnTo>
                <a:lnTo>
                  <a:pt x="21577" y="38099"/>
                </a:lnTo>
                <a:lnTo>
                  <a:pt x="38099" y="21577"/>
                </a:lnTo>
                <a:lnTo>
                  <a:pt x="38099" y="16522"/>
                </a:lnTo>
                <a:lnTo>
                  <a:pt x="24002" y="482"/>
                </a:lnTo>
                <a:lnTo>
                  <a:pt x="2157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 descr=""/>
          <p:cNvSpPr txBox="1"/>
          <p:nvPr/>
        </p:nvSpPr>
        <p:spPr>
          <a:xfrm>
            <a:off x="504240" y="9536683"/>
            <a:ext cx="855980" cy="3702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2999"/>
              </a:lnSpc>
              <a:spcBef>
                <a:spcPts val="100"/>
              </a:spcBef>
            </a:pPr>
            <a:r>
              <a:rPr dirty="0" sz="1000" spc="-20">
                <a:solidFill>
                  <a:srgbClr val="FFFFFF"/>
                </a:solidFill>
                <a:latin typeface="Tahoma"/>
                <a:cs typeface="Tahoma"/>
              </a:rPr>
              <a:t>English</a:t>
            </a:r>
            <a:r>
              <a:rPr dirty="0" sz="1000" spc="-4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000" spc="-45">
                <a:solidFill>
                  <a:srgbClr val="FFFFFF"/>
                </a:solidFill>
                <a:latin typeface="Tahoma"/>
                <a:cs typeface="Tahoma"/>
              </a:rPr>
              <a:t>(Fluent) </a:t>
            </a:r>
            <a:r>
              <a:rPr dirty="0" sz="1000">
                <a:solidFill>
                  <a:srgbClr val="FFFFFF"/>
                </a:solidFill>
                <a:latin typeface="Tahoma"/>
                <a:cs typeface="Tahoma"/>
              </a:rPr>
              <a:t>Urdu</a:t>
            </a:r>
            <a:r>
              <a:rPr dirty="0" sz="1000" spc="-1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1000" spc="-10">
                <a:solidFill>
                  <a:srgbClr val="FFFFFF"/>
                </a:solidFill>
                <a:latin typeface="Tahoma"/>
                <a:cs typeface="Tahoma"/>
              </a:rPr>
              <a:t>(Fluent)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34" name="object 34" descr=""/>
          <p:cNvSpPr txBox="1"/>
          <p:nvPr/>
        </p:nvSpPr>
        <p:spPr>
          <a:xfrm>
            <a:off x="369519" y="9174606"/>
            <a:ext cx="1247775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55" b="1">
                <a:solidFill>
                  <a:srgbClr val="FFFFFF"/>
                </a:solidFill>
                <a:latin typeface="Arial"/>
                <a:cs typeface="Arial"/>
              </a:rPr>
              <a:t>LANGUAGES</a:t>
            </a:r>
            <a:endParaRPr sz="1400">
              <a:latin typeface="Arial"/>
              <a:cs typeface="Arial"/>
            </a:endParaRPr>
          </a:p>
        </p:txBody>
      </p:sp>
      <p:sp>
        <p:nvSpPr>
          <p:cNvPr id="35" name="object 35" descr=""/>
          <p:cNvSpPr txBox="1"/>
          <p:nvPr/>
        </p:nvSpPr>
        <p:spPr>
          <a:xfrm>
            <a:off x="2830195" y="4210938"/>
            <a:ext cx="1200785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85" b="1">
                <a:solidFill>
                  <a:srgbClr val="153852"/>
                </a:solidFill>
                <a:latin typeface="Arial"/>
                <a:cs typeface="Arial"/>
              </a:rPr>
              <a:t>EDUCATION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36" name="object 36" descr=""/>
          <p:cNvSpPr txBox="1"/>
          <p:nvPr/>
        </p:nvSpPr>
        <p:spPr>
          <a:xfrm>
            <a:off x="2895092" y="10071607"/>
            <a:ext cx="2199005" cy="1943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spc="-80" b="1">
                <a:solidFill>
                  <a:srgbClr val="525252"/>
                </a:solidFill>
                <a:latin typeface="Tahoma"/>
                <a:cs typeface="Tahoma"/>
              </a:rPr>
              <a:t>Referencesavailable</a:t>
            </a:r>
            <a:r>
              <a:rPr dirty="0" sz="1100" spc="30" b="1">
                <a:solidFill>
                  <a:srgbClr val="525252"/>
                </a:solidFill>
                <a:latin typeface="Tahoma"/>
                <a:cs typeface="Tahoma"/>
              </a:rPr>
              <a:t> </a:t>
            </a:r>
            <a:r>
              <a:rPr dirty="0" sz="1100" spc="-10" b="1">
                <a:solidFill>
                  <a:srgbClr val="525252"/>
                </a:solidFill>
                <a:latin typeface="Tahoma"/>
                <a:cs typeface="Tahoma"/>
              </a:rPr>
              <a:t>uponrequest.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37" name="object 37" descr=""/>
          <p:cNvSpPr txBox="1"/>
          <p:nvPr/>
        </p:nvSpPr>
        <p:spPr>
          <a:xfrm>
            <a:off x="2850895" y="2520772"/>
            <a:ext cx="824230" cy="24002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10" b="1">
                <a:solidFill>
                  <a:srgbClr val="153852"/>
                </a:solidFill>
                <a:latin typeface="Arial"/>
                <a:cs typeface="Arial"/>
              </a:rPr>
              <a:t>PROFILE</a:t>
            </a:r>
            <a:endParaRPr sz="1400">
              <a:latin typeface="Arial"/>
              <a:cs typeface="Arial"/>
            </a:endParaRPr>
          </a:p>
        </p:txBody>
      </p:sp>
      <p:sp>
        <p:nvSpPr>
          <p:cNvPr id="38" name="object 38" descr=""/>
          <p:cNvSpPr txBox="1"/>
          <p:nvPr/>
        </p:nvSpPr>
        <p:spPr>
          <a:xfrm>
            <a:off x="2850895" y="2893314"/>
            <a:ext cx="445135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236085" algn="l"/>
              </a:tabLst>
            </a:pPr>
            <a:r>
              <a:rPr dirty="0" sz="1000">
                <a:solidFill>
                  <a:srgbClr val="525252"/>
                </a:solidFill>
                <a:latin typeface="Tahoma"/>
                <a:cs typeface="Tahoma"/>
              </a:rPr>
              <a:t>Recent</a:t>
            </a:r>
            <a:r>
              <a:rPr dirty="0" sz="1000" spc="270">
                <a:solidFill>
                  <a:srgbClr val="525252"/>
                </a:solidFill>
                <a:latin typeface="Tahoma"/>
                <a:cs typeface="Tahoma"/>
              </a:rPr>
              <a:t> </a:t>
            </a:r>
            <a:r>
              <a:rPr dirty="0" sz="1000">
                <a:solidFill>
                  <a:srgbClr val="525252"/>
                </a:solidFill>
                <a:latin typeface="Tahoma"/>
                <a:cs typeface="Tahoma"/>
              </a:rPr>
              <a:t>graduate</a:t>
            </a:r>
            <a:r>
              <a:rPr dirty="0" sz="1000" spc="260">
                <a:solidFill>
                  <a:srgbClr val="525252"/>
                </a:solidFill>
                <a:latin typeface="Tahoma"/>
                <a:cs typeface="Tahoma"/>
              </a:rPr>
              <a:t> </a:t>
            </a:r>
            <a:r>
              <a:rPr dirty="0" sz="1000">
                <a:solidFill>
                  <a:srgbClr val="525252"/>
                </a:solidFill>
                <a:latin typeface="Tahoma"/>
                <a:cs typeface="Tahoma"/>
              </a:rPr>
              <a:t>with</a:t>
            </a:r>
            <a:r>
              <a:rPr dirty="0" sz="1000" spc="254">
                <a:solidFill>
                  <a:srgbClr val="525252"/>
                </a:solidFill>
                <a:latin typeface="Tahoma"/>
                <a:cs typeface="Tahoma"/>
              </a:rPr>
              <a:t> </a:t>
            </a:r>
            <a:r>
              <a:rPr dirty="0" sz="1000">
                <a:solidFill>
                  <a:srgbClr val="525252"/>
                </a:solidFill>
                <a:latin typeface="Tahoma"/>
                <a:cs typeface="Tahoma"/>
              </a:rPr>
              <a:t>foundational</a:t>
            </a:r>
            <a:r>
              <a:rPr dirty="0" sz="1000" spc="270">
                <a:solidFill>
                  <a:srgbClr val="525252"/>
                </a:solidFill>
                <a:latin typeface="Tahoma"/>
                <a:cs typeface="Tahoma"/>
              </a:rPr>
              <a:t> </a:t>
            </a:r>
            <a:r>
              <a:rPr dirty="0" sz="1000">
                <a:solidFill>
                  <a:srgbClr val="525252"/>
                </a:solidFill>
                <a:latin typeface="Tahoma"/>
                <a:cs typeface="Tahoma"/>
              </a:rPr>
              <a:t>knowledge</a:t>
            </a:r>
            <a:r>
              <a:rPr dirty="0" sz="1000" spc="275">
                <a:solidFill>
                  <a:srgbClr val="525252"/>
                </a:solidFill>
                <a:latin typeface="Tahoma"/>
                <a:cs typeface="Tahoma"/>
              </a:rPr>
              <a:t> </a:t>
            </a:r>
            <a:r>
              <a:rPr dirty="0" sz="1000">
                <a:solidFill>
                  <a:srgbClr val="525252"/>
                </a:solidFill>
                <a:latin typeface="Tahoma"/>
                <a:cs typeface="Tahoma"/>
              </a:rPr>
              <a:t>in</a:t>
            </a:r>
            <a:r>
              <a:rPr dirty="0" sz="1000" spc="240">
                <a:solidFill>
                  <a:srgbClr val="525252"/>
                </a:solidFill>
                <a:latin typeface="Tahoma"/>
                <a:cs typeface="Tahoma"/>
              </a:rPr>
              <a:t> </a:t>
            </a:r>
            <a:r>
              <a:rPr dirty="0" sz="1000">
                <a:solidFill>
                  <a:srgbClr val="525252"/>
                </a:solidFill>
                <a:latin typeface="Tahoma"/>
                <a:cs typeface="Tahoma"/>
              </a:rPr>
              <a:t>Computer</a:t>
            </a:r>
            <a:r>
              <a:rPr dirty="0" sz="1000" spc="245">
                <a:solidFill>
                  <a:srgbClr val="525252"/>
                </a:solidFill>
                <a:latin typeface="Tahoma"/>
                <a:cs typeface="Tahoma"/>
              </a:rPr>
              <a:t> </a:t>
            </a:r>
            <a:r>
              <a:rPr dirty="0" sz="1000" spc="-10">
                <a:solidFill>
                  <a:srgbClr val="525252"/>
                </a:solidFill>
                <a:latin typeface="Tahoma"/>
                <a:cs typeface="Tahoma"/>
              </a:rPr>
              <a:t>Science</a:t>
            </a:r>
            <a:r>
              <a:rPr dirty="0" sz="1000">
                <a:solidFill>
                  <a:srgbClr val="525252"/>
                </a:solidFill>
                <a:latin typeface="Tahoma"/>
                <a:cs typeface="Tahoma"/>
              </a:rPr>
              <a:t>	</a:t>
            </a:r>
            <a:r>
              <a:rPr dirty="0" sz="1000" spc="-25">
                <a:solidFill>
                  <a:srgbClr val="525252"/>
                </a:solidFill>
                <a:latin typeface="Tahoma"/>
                <a:cs typeface="Tahoma"/>
              </a:rPr>
              <a:t>and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39" name="object 39" descr=""/>
          <p:cNvSpPr txBox="1"/>
          <p:nvPr/>
        </p:nvSpPr>
        <p:spPr>
          <a:xfrm>
            <a:off x="2850895" y="3024657"/>
            <a:ext cx="4456430" cy="3702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2999"/>
              </a:lnSpc>
              <a:spcBef>
                <a:spcPts val="100"/>
              </a:spcBef>
              <a:tabLst>
                <a:tab pos="637540" algn="l"/>
                <a:tab pos="1373505" algn="l"/>
                <a:tab pos="1878330" algn="l"/>
                <a:tab pos="2449830" algn="l"/>
                <a:tab pos="3103880" algn="l"/>
              </a:tabLst>
            </a:pPr>
            <a:r>
              <a:rPr dirty="0" sz="1000" spc="-50">
                <a:solidFill>
                  <a:srgbClr val="525252"/>
                </a:solidFill>
                <a:latin typeface="Tahoma"/>
                <a:cs typeface="Tahoma"/>
              </a:rPr>
              <a:t>hands-</a:t>
            </a:r>
            <a:r>
              <a:rPr dirty="0" sz="1000" spc="-25">
                <a:solidFill>
                  <a:srgbClr val="525252"/>
                </a:solidFill>
                <a:latin typeface="Tahoma"/>
                <a:cs typeface="Tahoma"/>
              </a:rPr>
              <a:t>on</a:t>
            </a:r>
            <a:r>
              <a:rPr dirty="0" sz="1000">
                <a:solidFill>
                  <a:srgbClr val="525252"/>
                </a:solidFill>
                <a:latin typeface="Tahoma"/>
                <a:cs typeface="Tahoma"/>
              </a:rPr>
              <a:t>	</a:t>
            </a:r>
            <a:r>
              <a:rPr dirty="0" sz="1000" spc="-10">
                <a:solidFill>
                  <a:srgbClr val="525252"/>
                </a:solidFill>
                <a:latin typeface="Tahoma"/>
                <a:cs typeface="Tahoma"/>
              </a:rPr>
              <a:t>experience</a:t>
            </a:r>
            <a:r>
              <a:rPr dirty="0" sz="1000">
                <a:solidFill>
                  <a:srgbClr val="525252"/>
                </a:solidFill>
                <a:latin typeface="Tahoma"/>
                <a:cs typeface="Tahoma"/>
              </a:rPr>
              <a:t>	</a:t>
            </a:r>
            <a:r>
              <a:rPr dirty="0" sz="1000" spc="-10">
                <a:solidFill>
                  <a:srgbClr val="525252"/>
                </a:solidFill>
                <a:latin typeface="Tahoma"/>
                <a:cs typeface="Tahoma"/>
              </a:rPr>
              <a:t>gained</a:t>
            </a:r>
            <a:r>
              <a:rPr dirty="0" sz="1000">
                <a:solidFill>
                  <a:srgbClr val="525252"/>
                </a:solidFill>
                <a:latin typeface="Tahoma"/>
                <a:cs typeface="Tahoma"/>
              </a:rPr>
              <a:t>	</a:t>
            </a:r>
            <a:r>
              <a:rPr dirty="0" sz="1000" spc="-10">
                <a:solidFill>
                  <a:srgbClr val="525252"/>
                </a:solidFill>
                <a:latin typeface="Tahoma"/>
                <a:cs typeface="Tahoma"/>
              </a:rPr>
              <a:t>through</a:t>
            </a:r>
            <a:r>
              <a:rPr dirty="0" sz="1000">
                <a:solidFill>
                  <a:srgbClr val="525252"/>
                </a:solidFill>
                <a:latin typeface="Tahoma"/>
                <a:cs typeface="Tahoma"/>
              </a:rPr>
              <a:t>	</a:t>
            </a:r>
            <a:r>
              <a:rPr dirty="0" sz="1000" spc="-10">
                <a:solidFill>
                  <a:srgbClr val="525252"/>
                </a:solidFill>
                <a:latin typeface="Tahoma"/>
                <a:cs typeface="Tahoma"/>
              </a:rPr>
              <a:t>academic</a:t>
            </a:r>
            <a:r>
              <a:rPr dirty="0" sz="1000">
                <a:solidFill>
                  <a:srgbClr val="525252"/>
                </a:solidFill>
                <a:latin typeface="Tahoma"/>
                <a:cs typeface="Tahoma"/>
              </a:rPr>
              <a:t>	projects.</a:t>
            </a:r>
            <a:r>
              <a:rPr dirty="0" sz="1000" spc="370">
                <a:solidFill>
                  <a:srgbClr val="525252"/>
                </a:solidFill>
                <a:latin typeface="Tahoma"/>
                <a:cs typeface="Tahoma"/>
              </a:rPr>
              <a:t> </a:t>
            </a:r>
            <a:r>
              <a:rPr dirty="0" sz="1000" spc="-10">
                <a:solidFill>
                  <a:srgbClr val="525252"/>
                </a:solidFill>
                <a:latin typeface="Tahoma"/>
                <a:cs typeface="Tahoma"/>
              </a:rPr>
              <a:t>Demonstrates </a:t>
            </a:r>
            <a:r>
              <a:rPr dirty="0" sz="1000">
                <a:solidFill>
                  <a:srgbClr val="525252"/>
                </a:solidFill>
                <a:latin typeface="Tahoma"/>
                <a:cs typeface="Tahoma"/>
              </a:rPr>
              <a:t>strong</a:t>
            </a:r>
            <a:r>
              <a:rPr dirty="0" sz="1000" spc="105">
                <a:solidFill>
                  <a:srgbClr val="525252"/>
                </a:solidFill>
                <a:latin typeface="Tahoma"/>
                <a:cs typeface="Tahoma"/>
              </a:rPr>
              <a:t> </a:t>
            </a:r>
            <a:r>
              <a:rPr dirty="0" sz="1000">
                <a:solidFill>
                  <a:srgbClr val="525252"/>
                </a:solidFill>
                <a:latin typeface="Tahoma"/>
                <a:cs typeface="Tahoma"/>
              </a:rPr>
              <a:t>teamwork,</a:t>
            </a:r>
            <a:r>
              <a:rPr dirty="0" sz="1000" spc="100">
                <a:solidFill>
                  <a:srgbClr val="525252"/>
                </a:solidFill>
                <a:latin typeface="Tahoma"/>
                <a:cs typeface="Tahoma"/>
              </a:rPr>
              <a:t> </a:t>
            </a:r>
            <a:r>
              <a:rPr dirty="0" sz="1000" spc="-20">
                <a:solidFill>
                  <a:srgbClr val="525252"/>
                </a:solidFill>
                <a:latin typeface="Tahoma"/>
                <a:cs typeface="Tahoma"/>
              </a:rPr>
              <a:t>problem-</a:t>
            </a:r>
            <a:r>
              <a:rPr dirty="0" sz="1000">
                <a:solidFill>
                  <a:srgbClr val="525252"/>
                </a:solidFill>
                <a:latin typeface="Tahoma"/>
                <a:cs typeface="Tahoma"/>
              </a:rPr>
              <a:t>solving.</a:t>
            </a:r>
            <a:r>
              <a:rPr dirty="0" sz="1000" spc="105">
                <a:solidFill>
                  <a:srgbClr val="525252"/>
                </a:solidFill>
                <a:latin typeface="Tahoma"/>
                <a:cs typeface="Tahoma"/>
              </a:rPr>
              <a:t> </a:t>
            </a:r>
            <a:r>
              <a:rPr dirty="0" sz="1000">
                <a:solidFill>
                  <a:srgbClr val="525252"/>
                </a:solidFill>
                <a:latin typeface="Tahoma"/>
                <a:cs typeface="Tahoma"/>
              </a:rPr>
              <a:t>and</a:t>
            </a:r>
            <a:r>
              <a:rPr dirty="0" sz="1000" spc="100">
                <a:solidFill>
                  <a:srgbClr val="525252"/>
                </a:solidFill>
                <a:latin typeface="Tahoma"/>
                <a:cs typeface="Tahoma"/>
              </a:rPr>
              <a:t> </a:t>
            </a:r>
            <a:r>
              <a:rPr dirty="0" sz="1000" spc="-25">
                <a:solidFill>
                  <a:srgbClr val="525252"/>
                </a:solidFill>
                <a:latin typeface="Tahoma"/>
                <a:cs typeface="Tahoma"/>
              </a:rPr>
              <a:t>time-</a:t>
            </a:r>
            <a:r>
              <a:rPr dirty="0" sz="1000">
                <a:solidFill>
                  <a:srgbClr val="525252"/>
                </a:solidFill>
                <a:latin typeface="Tahoma"/>
                <a:cs typeface="Tahoma"/>
              </a:rPr>
              <a:t>management</a:t>
            </a:r>
            <a:r>
              <a:rPr dirty="0" sz="1000" spc="114">
                <a:solidFill>
                  <a:srgbClr val="525252"/>
                </a:solidFill>
                <a:latin typeface="Tahoma"/>
                <a:cs typeface="Tahoma"/>
              </a:rPr>
              <a:t> </a:t>
            </a:r>
            <a:r>
              <a:rPr dirty="0" sz="1000">
                <a:solidFill>
                  <a:srgbClr val="525252"/>
                </a:solidFill>
                <a:latin typeface="Tahoma"/>
                <a:cs typeface="Tahoma"/>
              </a:rPr>
              <a:t>skills.</a:t>
            </a:r>
            <a:r>
              <a:rPr dirty="0" sz="1000" spc="95">
                <a:solidFill>
                  <a:srgbClr val="525252"/>
                </a:solidFill>
                <a:latin typeface="Tahoma"/>
                <a:cs typeface="Tahoma"/>
              </a:rPr>
              <a:t> </a:t>
            </a:r>
            <a:r>
              <a:rPr dirty="0" sz="1000">
                <a:solidFill>
                  <a:srgbClr val="525252"/>
                </a:solidFill>
                <a:latin typeface="Tahoma"/>
                <a:cs typeface="Tahoma"/>
              </a:rPr>
              <a:t>Prepared</a:t>
            </a:r>
            <a:r>
              <a:rPr dirty="0" sz="1000" spc="400">
                <a:solidFill>
                  <a:srgbClr val="525252"/>
                </a:solidFill>
                <a:latin typeface="Tahoma"/>
                <a:cs typeface="Tahoma"/>
              </a:rPr>
              <a:t> </a:t>
            </a:r>
            <a:r>
              <a:rPr dirty="0" sz="1000" spc="-25">
                <a:solidFill>
                  <a:srgbClr val="525252"/>
                </a:solidFill>
                <a:latin typeface="Tahoma"/>
                <a:cs typeface="Tahoma"/>
              </a:rPr>
              <a:t>to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40" name="object 40" descr=""/>
          <p:cNvSpPr txBox="1"/>
          <p:nvPr/>
        </p:nvSpPr>
        <p:spPr>
          <a:xfrm>
            <a:off x="2850895" y="3369081"/>
            <a:ext cx="4454525" cy="3702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2999"/>
              </a:lnSpc>
              <a:spcBef>
                <a:spcPts val="100"/>
              </a:spcBef>
              <a:tabLst>
                <a:tab pos="398145" algn="l"/>
                <a:tab pos="596265" algn="l"/>
                <a:tab pos="1077595" algn="l"/>
                <a:tab pos="1416050" algn="l"/>
                <a:tab pos="1849120" algn="l"/>
                <a:tab pos="2599055" algn="l"/>
                <a:tab pos="3454400" algn="l"/>
              </a:tabLst>
            </a:pPr>
            <a:r>
              <a:rPr dirty="0" sz="1000" spc="-10">
                <a:solidFill>
                  <a:srgbClr val="525252"/>
                </a:solidFill>
                <a:latin typeface="Tahoma"/>
                <a:cs typeface="Tahoma"/>
              </a:rPr>
              <a:t>start</a:t>
            </a:r>
            <a:r>
              <a:rPr dirty="0" sz="1000">
                <a:solidFill>
                  <a:srgbClr val="525252"/>
                </a:solidFill>
                <a:latin typeface="Tahoma"/>
                <a:cs typeface="Tahoma"/>
              </a:rPr>
              <a:t>	</a:t>
            </a:r>
            <a:r>
              <a:rPr dirty="0" sz="1000" spc="-50">
                <a:solidFill>
                  <a:srgbClr val="525252"/>
                </a:solidFill>
                <a:latin typeface="Tahoma"/>
                <a:cs typeface="Tahoma"/>
              </a:rPr>
              <a:t>a</a:t>
            </a:r>
            <a:r>
              <a:rPr dirty="0" sz="1000">
                <a:solidFill>
                  <a:srgbClr val="525252"/>
                </a:solidFill>
                <a:latin typeface="Tahoma"/>
                <a:cs typeface="Tahoma"/>
              </a:rPr>
              <a:t>	</a:t>
            </a:r>
            <a:r>
              <a:rPr dirty="0" sz="1000" spc="-10">
                <a:solidFill>
                  <a:srgbClr val="525252"/>
                </a:solidFill>
                <a:latin typeface="Tahoma"/>
                <a:cs typeface="Tahoma"/>
              </a:rPr>
              <a:t>career</a:t>
            </a:r>
            <a:r>
              <a:rPr dirty="0" sz="1000">
                <a:solidFill>
                  <a:srgbClr val="525252"/>
                </a:solidFill>
                <a:latin typeface="Tahoma"/>
                <a:cs typeface="Tahoma"/>
              </a:rPr>
              <a:t>	</a:t>
            </a:r>
            <a:r>
              <a:rPr dirty="0" sz="1000" spc="-25">
                <a:solidFill>
                  <a:srgbClr val="525252"/>
                </a:solidFill>
                <a:latin typeface="Tahoma"/>
                <a:cs typeface="Tahoma"/>
              </a:rPr>
              <a:t>and</a:t>
            </a:r>
            <a:r>
              <a:rPr dirty="0" sz="1000">
                <a:solidFill>
                  <a:srgbClr val="525252"/>
                </a:solidFill>
                <a:latin typeface="Tahoma"/>
                <a:cs typeface="Tahoma"/>
              </a:rPr>
              <a:t>	</a:t>
            </a:r>
            <a:r>
              <a:rPr dirty="0" sz="1000" spc="-20">
                <a:solidFill>
                  <a:srgbClr val="525252"/>
                </a:solidFill>
                <a:latin typeface="Tahoma"/>
                <a:cs typeface="Tahoma"/>
              </a:rPr>
              <a:t>make</a:t>
            </a:r>
            <a:r>
              <a:rPr dirty="0" sz="1000">
                <a:solidFill>
                  <a:srgbClr val="525252"/>
                </a:solidFill>
                <a:latin typeface="Tahoma"/>
                <a:cs typeface="Tahoma"/>
              </a:rPr>
              <a:t>	</a:t>
            </a:r>
            <a:r>
              <a:rPr dirty="0" sz="1000" spc="-10">
                <a:solidFill>
                  <a:srgbClr val="525252"/>
                </a:solidFill>
                <a:latin typeface="Tahoma"/>
                <a:cs typeface="Tahoma"/>
              </a:rPr>
              <a:t>meaningful</a:t>
            </a:r>
            <a:r>
              <a:rPr dirty="0" sz="1000">
                <a:solidFill>
                  <a:srgbClr val="525252"/>
                </a:solidFill>
                <a:latin typeface="Tahoma"/>
                <a:cs typeface="Tahoma"/>
              </a:rPr>
              <a:t>	</a:t>
            </a:r>
            <a:r>
              <a:rPr dirty="0" sz="1000" spc="-10">
                <a:solidFill>
                  <a:srgbClr val="525252"/>
                </a:solidFill>
                <a:latin typeface="Tahoma"/>
                <a:cs typeface="Tahoma"/>
              </a:rPr>
              <a:t>contributions</a:t>
            </a:r>
            <a:r>
              <a:rPr dirty="0" sz="1000">
                <a:solidFill>
                  <a:srgbClr val="525252"/>
                </a:solidFill>
                <a:latin typeface="Tahoma"/>
                <a:cs typeface="Tahoma"/>
              </a:rPr>
              <a:t>	with</a:t>
            </a:r>
            <a:r>
              <a:rPr dirty="0" sz="1000" spc="175">
                <a:solidFill>
                  <a:srgbClr val="525252"/>
                </a:solidFill>
                <a:latin typeface="Tahoma"/>
                <a:cs typeface="Tahoma"/>
              </a:rPr>
              <a:t> </a:t>
            </a:r>
            <a:r>
              <a:rPr dirty="0" sz="1000" spc="-20">
                <a:solidFill>
                  <a:srgbClr val="525252"/>
                </a:solidFill>
                <a:latin typeface="Tahoma"/>
                <a:cs typeface="Tahoma"/>
              </a:rPr>
              <a:t>commitment and</a:t>
            </a:r>
            <a:r>
              <a:rPr dirty="0" sz="1000" spc="-55">
                <a:solidFill>
                  <a:srgbClr val="525252"/>
                </a:solidFill>
                <a:latin typeface="Tahoma"/>
                <a:cs typeface="Tahoma"/>
              </a:rPr>
              <a:t> </a:t>
            </a:r>
            <a:r>
              <a:rPr dirty="0" sz="1000" spc="-10">
                <a:solidFill>
                  <a:srgbClr val="525252"/>
                </a:solidFill>
                <a:latin typeface="Tahoma"/>
                <a:cs typeface="Tahoma"/>
              </a:rPr>
              <a:t>drive.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41" name="object 41" descr=""/>
          <p:cNvSpPr txBox="1"/>
          <p:nvPr/>
        </p:nvSpPr>
        <p:spPr>
          <a:xfrm>
            <a:off x="6618858" y="4640707"/>
            <a:ext cx="60388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45">
                <a:solidFill>
                  <a:srgbClr val="525252"/>
                </a:solidFill>
                <a:latin typeface="Tahoma"/>
                <a:cs typeface="Tahoma"/>
              </a:rPr>
              <a:t>2020-</a:t>
            </a:r>
            <a:r>
              <a:rPr dirty="0" sz="1000" spc="-20">
                <a:solidFill>
                  <a:srgbClr val="525252"/>
                </a:solidFill>
                <a:latin typeface="Tahoma"/>
                <a:cs typeface="Tahoma"/>
              </a:rPr>
              <a:t>2024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42" name="object 42" descr=""/>
          <p:cNvSpPr txBox="1"/>
          <p:nvPr/>
        </p:nvSpPr>
        <p:spPr>
          <a:xfrm>
            <a:off x="3087116" y="4537049"/>
            <a:ext cx="2078989" cy="650875"/>
          </a:xfrm>
          <a:prstGeom prst="rect">
            <a:avLst/>
          </a:prstGeom>
        </p:spPr>
        <p:txBody>
          <a:bodyPr wrap="square" lIns="0" tIns="533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dirty="0" sz="1100" spc="-15" b="1">
                <a:solidFill>
                  <a:srgbClr val="525252"/>
                </a:solidFill>
                <a:latin typeface="Tahoma"/>
                <a:cs typeface="Tahoma"/>
              </a:rPr>
              <a:t>BS</a:t>
            </a:r>
            <a:r>
              <a:rPr dirty="0" sz="1100" spc="-105" b="1">
                <a:solidFill>
                  <a:srgbClr val="525252"/>
                </a:solidFill>
                <a:latin typeface="Tahoma"/>
                <a:cs typeface="Tahoma"/>
              </a:rPr>
              <a:t> </a:t>
            </a:r>
            <a:r>
              <a:rPr dirty="0" sz="1100" spc="-40" b="1">
                <a:solidFill>
                  <a:srgbClr val="525252"/>
                </a:solidFill>
                <a:latin typeface="Tahoma"/>
                <a:cs typeface="Tahoma"/>
              </a:rPr>
              <a:t>Computer</a:t>
            </a:r>
            <a:r>
              <a:rPr dirty="0" sz="1100" spc="-170" b="1">
                <a:solidFill>
                  <a:srgbClr val="525252"/>
                </a:solidFill>
                <a:latin typeface="Tahoma"/>
                <a:cs typeface="Tahoma"/>
              </a:rPr>
              <a:t> </a:t>
            </a:r>
            <a:r>
              <a:rPr dirty="0" sz="1100" spc="-10" b="1">
                <a:solidFill>
                  <a:srgbClr val="525252"/>
                </a:solidFill>
                <a:latin typeface="Tahoma"/>
                <a:cs typeface="Tahoma"/>
              </a:rPr>
              <a:t>Science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dirty="0" sz="1100" spc="-20">
                <a:solidFill>
                  <a:srgbClr val="525252"/>
                </a:solidFill>
                <a:latin typeface="Tahoma"/>
                <a:cs typeface="Tahoma"/>
              </a:rPr>
              <a:t>University</a:t>
            </a:r>
            <a:r>
              <a:rPr dirty="0" sz="1100" spc="-60">
                <a:solidFill>
                  <a:srgbClr val="525252"/>
                </a:solidFill>
                <a:latin typeface="Tahoma"/>
                <a:cs typeface="Tahoma"/>
              </a:rPr>
              <a:t> </a:t>
            </a:r>
            <a:r>
              <a:rPr dirty="0" sz="1100">
                <a:solidFill>
                  <a:srgbClr val="525252"/>
                </a:solidFill>
                <a:latin typeface="Tahoma"/>
                <a:cs typeface="Tahoma"/>
              </a:rPr>
              <a:t>of</a:t>
            </a:r>
            <a:r>
              <a:rPr dirty="0" sz="1100" spc="-45">
                <a:solidFill>
                  <a:srgbClr val="525252"/>
                </a:solidFill>
                <a:latin typeface="Tahoma"/>
                <a:cs typeface="Tahoma"/>
              </a:rPr>
              <a:t> </a:t>
            </a:r>
            <a:r>
              <a:rPr dirty="0" sz="1100">
                <a:solidFill>
                  <a:srgbClr val="525252"/>
                </a:solidFill>
                <a:latin typeface="Tahoma"/>
                <a:cs typeface="Tahoma"/>
              </a:rPr>
              <a:t>central</a:t>
            </a:r>
            <a:r>
              <a:rPr dirty="0" sz="1100" spc="-45">
                <a:solidFill>
                  <a:srgbClr val="525252"/>
                </a:solidFill>
                <a:latin typeface="Tahoma"/>
                <a:cs typeface="Tahoma"/>
              </a:rPr>
              <a:t> </a:t>
            </a:r>
            <a:r>
              <a:rPr dirty="0" sz="1100">
                <a:solidFill>
                  <a:srgbClr val="525252"/>
                </a:solidFill>
                <a:latin typeface="Tahoma"/>
                <a:cs typeface="Tahoma"/>
              </a:rPr>
              <a:t>Punjab</a:t>
            </a:r>
            <a:r>
              <a:rPr dirty="0" sz="1100" spc="-30">
                <a:solidFill>
                  <a:srgbClr val="525252"/>
                </a:solidFill>
                <a:latin typeface="Tahoma"/>
                <a:cs typeface="Tahoma"/>
              </a:rPr>
              <a:t> </a:t>
            </a:r>
            <a:r>
              <a:rPr dirty="0" sz="1100" spc="-20">
                <a:solidFill>
                  <a:srgbClr val="525252"/>
                </a:solidFill>
                <a:latin typeface="Tahoma"/>
                <a:cs typeface="Tahoma"/>
              </a:rPr>
              <a:t>(UCP)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dirty="0" sz="1100" spc="-10">
                <a:solidFill>
                  <a:srgbClr val="525252"/>
                </a:solidFill>
                <a:latin typeface="Tahoma"/>
                <a:cs typeface="Tahoma"/>
              </a:rPr>
              <a:t>Lahore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43" name="object 43" descr=""/>
          <p:cNvSpPr txBox="1"/>
          <p:nvPr/>
        </p:nvSpPr>
        <p:spPr>
          <a:xfrm>
            <a:off x="6618858" y="5840729"/>
            <a:ext cx="600710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45">
                <a:solidFill>
                  <a:srgbClr val="525252"/>
                </a:solidFill>
                <a:latin typeface="Tahoma"/>
                <a:cs typeface="Tahoma"/>
              </a:rPr>
              <a:t>2018-</a:t>
            </a:r>
            <a:r>
              <a:rPr dirty="0" sz="1000" spc="-20">
                <a:solidFill>
                  <a:srgbClr val="525252"/>
                </a:solidFill>
                <a:latin typeface="Tahoma"/>
                <a:cs typeface="Tahoma"/>
              </a:rPr>
              <a:t>2020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44" name="object 44" descr=""/>
          <p:cNvSpPr txBox="1"/>
          <p:nvPr/>
        </p:nvSpPr>
        <p:spPr>
          <a:xfrm>
            <a:off x="3087116" y="5834252"/>
            <a:ext cx="2044700" cy="4756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00" spc="-20" b="1">
                <a:solidFill>
                  <a:srgbClr val="525252"/>
                </a:solidFill>
                <a:latin typeface="Tahoma"/>
                <a:cs typeface="Tahoma"/>
              </a:rPr>
              <a:t>FSC</a:t>
            </a:r>
            <a:r>
              <a:rPr dirty="0" sz="1100" spc="-15" b="1">
                <a:solidFill>
                  <a:srgbClr val="525252"/>
                </a:solidFill>
                <a:latin typeface="Tahoma"/>
                <a:cs typeface="Tahoma"/>
              </a:rPr>
              <a:t> </a:t>
            </a:r>
            <a:r>
              <a:rPr dirty="0" sz="1100" spc="-105" b="1">
                <a:solidFill>
                  <a:srgbClr val="525252"/>
                </a:solidFill>
                <a:latin typeface="Tahoma"/>
                <a:cs typeface="Tahoma"/>
              </a:rPr>
              <a:t>Pre-</a:t>
            </a:r>
            <a:r>
              <a:rPr dirty="0" sz="1100" spc="-10" b="1">
                <a:solidFill>
                  <a:srgbClr val="525252"/>
                </a:solidFill>
                <a:latin typeface="Tahoma"/>
                <a:cs typeface="Tahoma"/>
              </a:rPr>
              <a:t>Engineering</a:t>
            </a: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dirty="0" sz="1100">
                <a:solidFill>
                  <a:srgbClr val="525252"/>
                </a:solidFill>
                <a:latin typeface="Tahoma"/>
                <a:cs typeface="Tahoma"/>
              </a:rPr>
              <a:t>Punjab</a:t>
            </a:r>
            <a:r>
              <a:rPr dirty="0" sz="1100" spc="-20">
                <a:solidFill>
                  <a:srgbClr val="525252"/>
                </a:solidFill>
                <a:latin typeface="Tahoma"/>
                <a:cs typeface="Tahoma"/>
              </a:rPr>
              <a:t> </a:t>
            </a:r>
            <a:r>
              <a:rPr dirty="0" sz="1100">
                <a:solidFill>
                  <a:srgbClr val="525252"/>
                </a:solidFill>
                <a:latin typeface="Tahoma"/>
                <a:cs typeface="Tahoma"/>
              </a:rPr>
              <a:t>Group</a:t>
            </a:r>
            <a:r>
              <a:rPr dirty="0" sz="1100" spc="-5">
                <a:solidFill>
                  <a:srgbClr val="525252"/>
                </a:solidFill>
                <a:latin typeface="Tahoma"/>
                <a:cs typeface="Tahoma"/>
              </a:rPr>
              <a:t> </a:t>
            </a:r>
            <a:r>
              <a:rPr dirty="0" sz="1100">
                <a:solidFill>
                  <a:srgbClr val="525252"/>
                </a:solidFill>
                <a:latin typeface="Tahoma"/>
                <a:cs typeface="Tahoma"/>
              </a:rPr>
              <a:t>of</a:t>
            </a:r>
            <a:r>
              <a:rPr dirty="0" sz="1100" spc="-20">
                <a:solidFill>
                  <a:srgbClr val="525252"/>
                </a:solidFill>
                <a:latin typeface="Tahoma"/>
                <a:cs typeface="Tahoma"/>
              </a:rPr>
              <a:t> </a:t>
            </a:r>
            <a:r>
              <a:rPr dirty="0" sz="1100">
                <a:solidFill>
                  <a:srgbClr val="525252"/>
                </a:solidFill>
                <a:latin typeface="Tahoma"/>
                <a:cs typeface="Tahoma"/>
              </a:rPr>
              <a:t>Colleges</a:t>
            </a:r>
            <a:r>
              <a:rPr dirty="0" sz="1100" spc="-40">
                <a:solidFill>
                  <a:srgbClr val="525252"/>
                </a:solidFill>
                <a:latin typeface="Tahoma"/>
                <a:cs typeface="Tahoma"/>
              </a:rPr>
              <a:t> </a:t>
            </a:r>
            <a:r>
              <a:rPr dirty="0" sz="1100" spc="-10">
                <a:solidFill>
                  <a:srgbClr val="525252"/>
                </a:solidFill>
                <a:latin typeface="Tahoma"/>
                <a:cs typeface="Tahoma"/>
              </a:rPr>
              <a:t>Lahore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45" name="object 45" descr=""/>
          <p:cNvSpPr txBox="1"/>
          <p:nvPr/>
        </p:nvSpPr>
        <p:spPr>
          <a:xfrm>
            <a:off x="6607809" y="6975475"/>
            <a:ext cx="603885" cy="177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 spc="-45">
                <a:solidFill>
                  <a:srgbClr val="525252"/>
                </a:solidFill>
                <a:latin typeface="Tahoma"/>
                <a:cs typeface="Tahoma"/>
              </a:rPr>
              <a:t>2017-</a:t>
            </a:r>
            <a:r>
              <a:rPr dirty="0" sz="1000" spc="-20">
                <a:solidFill>
                  <a:srgbClr val="525252"/>
                </a:solidFill>
                <a:latin typeface="Tahoma"/>
                <a:cs typeface="Tahoma"/>
              </a:rPr>
              <a:t>2018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46" name="object 46" descr=""/>
          <p:cNvSpPr txBox="1"/>
          <p:nvPr/>
        </p:nvSpPr>
        <p:spPr>
          <a:xfrm>
            <a:off x="3087116" y="6876643"/>
            <a:ext cx="2139950" cy="739140"/>
          </a:xfrm>
          <a:prstGeom prst="rect">
            <a:avLst/>
          </a:prstGeom>
        </p:spPr>
        <p:txBody>
          <a:bodyPr wrap="square" lIns="0" tIns="1054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30"/>
              </a:spcBef>
            </a:pPr>
            <a:r>
              <a:rPr dirty="0" sz="1100" spc="-10" b="1">
                <a:solidFill>
                  <a:srgbClr val="525252"/>
                </a:solidFill>
                <a:latin typeface="Tahoma"/>
                <a:cs typeface="Tahoma"/>
              </a:rPr>
              <a:t>Matriculation</a:t>
            </a:r>
            <a:endParaRPr sz="1100">
              <a:latin typeface="Tahoma"/>
              <a:cs typeface="Tahoma"/>
            </a:endParaRPr>
          </a:p>
          <a:p>
            <a:pPr marL="12700" marR="5080">
              <a:lnSpc>
                <a:spcPct val="114500"/>
              </a:lnSpc>
              <a:spcBef>
                <a:spcPts val="540"/>
              </a:spcBef>
            </a:pPr>
            <a:r>
              <a:rPr dirty="0" sz="1100">
                <a:solidFill>
                  <a:srgbClr val="525252"/>
                </a:solidFill>
                <a:latin typeface="Tahoma"/>
                <a:cs typeface="Tahoma"/>
              </a:rPr>
              <a:t>The</a:t>
            </a:r>
            <a:r>
              <a:rPr dirty="0" sz="1100" spc="-80">
                <a:solidFill>
                  <a:srgbClr val="525252"/>
                </a:solidFill>
                <a:latin typeface="Tahoma"/>
                <a:cs typeface="Tahoma"/>
              </a:rPr>
              <a:t> </a:t>
            </a:r>
            <a:r>
              <a:rPr dirty="0" sz="1100">
                <a:solidFill>
                  <a:srgbClr val="525252"/>
                </a:solidFill>
                <a:latin typeface="Tahoma"/>
                <a:cs typeface="Tahoma"/>
              </a:rPr>
              <a:t>Educators</a:t>
            </a:r>
            <a:r>
              <a:rPr dirty="0" sz="1100" spc="-60">
                <a:solidFill>
                  <a:srgbClr val="525252"/>
                </a:solidFill>
                <a:latin typeface="Tahoma"/>
                <a:cs typeface="Tahoma"/>
              </a:rPr>
              <a:t> </a:t>
            </a:r>
            <a:r>
              <a:rPr dirty="0" sz="1100">
                <a:solidFill>
                  <a:srgbClr val="525252"/>
                </a:solidFill>
                <a:latin typeface="Tahoma"/>
                <a:cs typeface="Tahoma"/>
              </a:rPr>
              <a:t>Elite</a:t>
            </a:r>
            <a:r>
              <a:rPr dirty="0" sz="1100" spc="-85">
                <a:solidFill>
                  <a:srgbClr val="525252"/>
                </a:solidFill>
                <a:latin typeface="Tahoma"/>
                <a:cs typeface="Tahoma"/>
              </a:rPr>
              <a:t> </a:t>
            </a:r>
            <a:r>
              <a:rPr dirty="0" sz="1100">
                <a:solidFill>
                  <a:srgbClr val="525252"/>
                </a:solidFill>
                <a:latin typeface="Tahoma"/>
                <a:cs typeface="Tahoma"/>
              </a:rPr>
              <a:t>Campus,</a:t>
            </a:r>
            <a:r>
              <a:rPr dirty="0" sz="1100" spc="-45">
                <a:solidFill>
                  <a:srgbClr val="525252"/>
                </a:solidFill>
                <a:latin typeface="Tahoma"/>
                <a:cs typeface="Tahoma"/>
              </a:rPr>
              <a:t> </a:t>
            </a:r>
            <a:r>
              <a:rPr dirty="0" sz="1100" spc="-20">
                <a:solidFill>
                  <a:srgbClr val="525252"/>
                </a:solidFill>
                <a:latin typeface="Tahoma"/>
                <a:cs typeface="Tahoma"/>
              </a:rPr>
              <a:t>Johar </a:t>
            </a:r>
            <a:r>
              <a:rPr dirty="0" sz="1100" spc="-10">
                <a:solidFill>
                  <a:srgbClr val="525252"/>
                </a:solidFill>
                <a:latin typeface="Tahoma"/>
                <a:cs typeface="Tahoma"/>
              </a:rPr>
              <a:t>Town,</a:t>
            </a:r>
            <a:r>
              <a:rPr dirty="0" sz="1100" spc="-55">
                <a:solidFill>
                  <a:srgbClr val="525252"/>
                </a:solidFill>
                <a:latin typeface="Tahoma"/>
                <a:cs typeface="Tahoma"/>
              </a:rPr>
              <a:t> </a:t>
            </a:r>
            <a:r>
              <a:rPr dirty="0" sz="1100" spc="-10">
                <a:solidFill>
                  <a:srgbClr val="525252"/>
                </a:solidFill>
                <a:latin typeface="Tahoma"/>
                <a:cs typeface="Tahoma"/>
              </a:rPr>
              <a:t>Lahore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47" name="object 47" descr=""/>
          <p:cNvSpPr/>
          <p:nvPr/>
        </p:nvSpPr>
        <p:spPr>
          <a:xfrm>
            <a:off x="2875788" y="8340860"/>
            <a:ext cx="4413885" cy="12065"/>
          </a:xfrm>
          <a:custGeom>
            <a:avLst/>
            <a:gdLst/>
            <a:ahLst/>
            <a:cxnLst/>
            <a:rect l="l" t="t" r="r" b="b"/>
            <a:pathLst>
              <a:path w="4413884" h="12065">
                <a:moveTo>
                  <a:pt x="4413377" y="0"/>
                </a:moveTo>
                <a:lnTo>
                  <a:pt x="0" y="0"/>
                </a:lnTo>
                <a:lnTo>
                  <a:pt x="0" y="11675"/>
                </a:lnTo>
                <a:lnTo>
                  <a:pt x="4413377" y="11675"/>
                </a:lnTo>
                <a:lnTo>
                  <a:pt x="4413377" y="0"/>
                </a:lnTo>
                <a:close/>
              </a:path>
            </a:pathLst>
          </a:custGeom>
          <a:solidFill>
            <a:srgbClr val="15385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 descr=""/>
          <p:cNvSpPr/>
          <p:nvPr/>
        </p:nvSpPr>
        <p:spPr>
          <a:xfrm>
            <a:off x="2962655" y="851154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21589" y="0"/>
                </a:moveTo>
                <a:lnTo>
                  <a:pt x="16510" y="0"/>
                </a:lnTo>
                <a:lnTo>
                  <a:pt x="14096" y="507"/>
                </a:lnTo>
                <a:lnTo>
                  <a:pt x="0" y="16509"/>
                </a:lnTo>
                <a:lnTo>
                  <a:pt x="0" y="21589"/>
                </a:lnTo>
                <a:lnTo>
                  <a:pt x="16510" y="38099"/>
                </a:lnTo>
                <a:lnTo>
                  <a:pt x="21589" y="38099"/>
                </a:lnTo>
                <a:lnTo>
                  <a:pt x="38100" y="21589"/>
                </a:lnTo>
                <a:lnTo>
                  <a:pt x="38100" y="16509"/>
                </a:lnTo>
                <a:lnTo>
                  <a:pt x="24002" y="507"/>
                </a:lnTo>
                <a:lnTo>
                  <a:pt x="2158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 descr=""/>
          <p:cNvSpPr/>
          <p:nvPr/>
        </p:nvSpPr>
        <p:spPr>
          <a:xfrm>
            <a:off x="2962655" y="881634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21589" y="0"/>
                </a:moveTo>
                <a:lnTo>
                  <a:pt x="16510" y="0"/>
                </a:lnTo>
                <a:lnTo>
                  <a:pt x="14096" y="507"/>
                </a:lnTo>
                <a:lnTo>
                  <a:pt x="0" y="16509"/>
                </a:lnTo>
                <a:lnTo>
                  <a:pt x="0" y="21589"/>
                </a:lnTo>
                <a:lnTo>
                  <a:pt x="16510" y="38099"/>
                </a:lnTo>
                <a:lnTo>
                  <a:pt x="21589" y="38099"/>
                </a:lnTo>
                <a:lnTo>
                  <a:pt x="38100" y="21589"/>
                </a:lnTo>
                <a:lnTo>
                  <a:pt x="38100" y="16509"/>
                </a:lnTo>
                <a:lnTo>
                  <a:pt x="24002" y="507"/>
                </a:lnTo>
                <a:lnTo>
                  <a:pt x="2158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 descr=""/>
          <p:cNvSpPr txBox="1"/>
          <p:nvPr/>
        </p:nvSpPr>
        <p:spPr>
          <a:xfrm>
            <a:off x="2895092" y="8388501"/>
            <a:ext cx="4525010" cy="16916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10185" marR="291465">
              <a:lnSpc>
                <a:spcPct val="105000"/>
              </a:lnSpc>
              <a:spcBef>
                <a:spcPts val="100"/>
              </a:spcBef>
            </a:pPr>
            <a:r>
              <a:rPr dirty="0" sz="1000" spc="-10">
                <a:latin typeface="Arial MT"/>
                <a:cs typeface="Arial MT"/>
              </a:rPr>
              <a:t>Student</a:t>
            </a:r>
            <a:r>
              <a:rPr dirty="0" sz="1000" spc="-3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Exam</a:t>
            </a:r>
            <a:r>
              <a:rPr dirty="0" sz="1000" spc="10">
                <a:latin typeface="Arial MT"/>
                <a:cs typeface="Arial MT"/>
              </a:rPr>
              <a:t> </a:t>
            </a:r>
            <a:r>
              <a:rPr dirty="0" sz="1000" spc="-30">
                <a:latin typeface="Arial MT"/>
                <a:cs typeface="Arial MT"/>
              </a:rPr>
              <a:t>Classification(Python)</a:t>
            </a:r>
            <a:r>
              <a:rPr dirty="0" sz="1000" spc="10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–</a:t>
            </a:r>
            <a:r>
              <a:rPr dirty="0" sz="1000" spc="-5">
                <a:latin typeface="Arial MT"/>
                <a:cs typeface="Arial MT"/>
              </a:rPr>
              <a:t> </a:t>
            </a:r>
            <a:r>
              <a:rPr dirty="0" sz="1000" spc="-20">
                <a:latin typeface="Arial MT"/>
                <a:cs typeface="Arial MT"/>
              </a:rPr>
              <a:t>Implemented</a:t>
            </a:r>
            <a:r>
              <a:rPr dirty="0" sz="1000" spc="-7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Naïve</a:t>
            </a:r>
            <a:r>
              <a:rPr dirty="0" sz="1000" spc="3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Bayes</a:t>
            </a:r>
            <a:r>
              <a:rPr dirty="0" sz="1000" spc="6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&amp;</a:t>
            </a:r>
            <a:r>
              <a:rPr dirty="0" sz="1000" spc="-5">
                <a:latin typeface="Arial MT"/>
                <a:cs typeface="Arial MT"/>
              </a:rPr>
              <a:t> </a:t>
            </a:r>
            <a:r>
              <a:rPr dirty="0" sz="1000" spc="-25">
                <a:latin typeface="Arial MT"/>
                <a:cs typeface="Arial MT"/>
              </a:rPr>
              <a:t>KNN </a:t>
            </a:r>
            <a:r>
              <a:rPr dirty="0" sz="1000" spc="-10">
                <a:latin typeface="Arial MT"/>
                <a:cs typeface="Arial MT"/>
              </a:rPr>
              <a:t>models</a:t>
            </a:r>
            <a:r>
              <a:rPr dirty="0" sz="1000" spc="-50">
                <a:latin typeface="Arial MT"/>
                <a:cs typeface="Arial MT"/>
              </a:rPr>
              <a:t> </a:t>
            </a:r>
            <a:r>
              <a:rPr dirty="0" sz="1000" spc="-15">
                <a:latin typeface="Arial MT"/>
                <a:cs typeface="Arial MT"/>
              </a:rPr>
              <a:t>to</a:t>
            </a:r>
            <a:r>
              <a:rPr dirty="0" sz="1000" spc="-8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predict</a:t>
            </a:r>
            <a:r>
              <a:rPr dirty="0" sz="1000" spc="-25">
                <a:latin typeface="Arial MT"/>
                <a:cs typeface="Arial MT"/>
              </a:rPr>
              <a:t> </a:t>
            </a:r>
            <a:r>
              <a:rPr dirty="0" sz="1000" spc="-10">
                <a:latin typeface="Arial MT"/>
                <a:cs typeface="Arial MT"/>
              </a:rPr>
              <a:t>student</a:t>
            </a:r>
            <a:r>
              <a:rPr dirty="0" sz="1000" spc="-5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exam</a:t>
            </a:r>
            <a:r>
              <a:rPr dirty="0" sz="1000" spc="-4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results using</a:t>
            </a:r>
            <a:r>
              <a:rPr dirty="0" sz="1000" spc="-40">
                <a:latin typeface="Arial MT"/>
                <a:cs typeface="Arial MT"/>
              </a:rPr>
              <a:t> </a:t>
            </a:r>
            <a:r>
              <a:rPr dirty="0" sz="1000" spc="-35">
                <a:latin typeface="Arial MT"/>
                <a:cs typeface="Arial MT"/>
              </a:rPr>
              <a:t>Scikit-</a:t>
            </a:r>
            <a:r>
              <a:rPr dirty="0" sz="1000" spc="-10">
                <a:latin typeface="Arial MT"/>
                <a:cs typeface="Arial MT"/>
              </a:rPr>
              <a:t>learn.</a:t>
            </a:r>
            <a:endParaRPr sz="1000">
              <a:latin typeface="Arial MT"/>
              <a:cs typeface="Arial MT"/>
            </a:endParaRPr>
          </a:p>
          <a:p>
            <a:pPr marL="210185" marR="5080">
              <a:lnSpc>
                <a:spcPct val="102699"/>
              </a:lnSpc>
              <a:spcBef>
                <a:spcPts val="145"/>
              </a:spcBef>
            </a:pPr>
            <a:r>
              <a:rPr dirty="0" sz="1000" spc="-40">
                <a:latin typeface="Arial MT"/>
                <a:cs typeface="Arial MT"/>
              </a:rPr>
              <a:t>E-</a:t>
            </a:r>
            <a:r>
              <a:rPr dirty="0" sz="1000" spc="-10">
                <a:latin typeface="Arial MT"/>
                <a:cs typeface="Arial MT"/>
              </a:rPr>
              <a:t>Commerce</a:t>
            </a:r>
            <a:r>
              <a:rPr dirty="0" sz="1000" spc="-95">
                <a:latin typeface="Arial MT"/>
                <a:cs typeface="Arial MT"/>
              </a:rPr>
              <a:t> </a:t>
            </a:r>
            <a:r>
              <a:rPr dirty="0" sz="1000" spc="-10">
                <a:latin typeface="Arial MT"/>
                <a:cs typeface="Arial MT"/>
              </a:rPr>
              <a:t>Website</a:t>
            </a:r>
            <a:r>
              <a:rPr dirty="0" sz="1000" spc="-100">
                <a:latin typeface="Arial MT"/>
                <a:cs typeface="Arial MT"/>
              </a:rPr>
              <a:t> </a:t>
            </a:r>
            <a:r>
              <a:rPr dirty="0" sz="1000" spc="-10">
                <a:latin typeface="Arial MT"/>
                <a:cs typeface="Arial MT"/>
              </a:rPr>
              <a:t>(PHP,</a:t>
            </a:r>
            <a:r>
              <a:rPr dirty="0" sz="1000" spc="-5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MySQL)</a:t>
            </a:r>
            <a:r>
              <a:rPr dirty="0" sz="1000" spc="3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–</a:t>
            </a:r>
            <a:r>
              <a:rPr dirty="0" sz="1000" spc="-60">
                <a:latin typeface="Arial MT"/>
                <a:cs typeface="Arial MT"/>
              </a:rPr>
              <a:t> </a:t>
            </a:r>
            <a:r>
              <a:rPr dirty="0" sz="1000" spc="-10">
                <a:latin typeface="Arial MT"/>
                <a:cs typeface="Arial MT"/>
              </a:rPr>
              <a:t>Dynamic</a:t>
            </a:r>
            <a:r>
              <a:rPr dirty="0" sz="1000" spc="10">
                <a:latin typeface="Arial MT"/>
                <a:cs typeface="Arial MT"/>
              </a:rPr>
              <a:t> </a:t>
            </a:r>
            <a:r>
              <a:rPr dirty="0" sz="1000" spc="-10">
                <a:latin typeface="Arial MT"/>
                <a:cs typeface="Arial MT"/>
              </a:rPr>
              <a:t>site</a:t>
            </a:r>
            <a:r>
              <a:rPr dirty="0" sz="1000" spc="-6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with </a:t>
            </a:r>
            <a:r>
              <a:rPr dirty="0" sz="1000" spc="-10">
                <a:latin typeface="Arial MT"/>
                <a:cs typeface="Arial MT"/>
              </a:rPr>
              <a:t>admin</a:t>
            </a:r>
            <a:r>
              <a:rPr dirty="0" sz="1000" spc="-70">
                <a:latin typeface="Arial MT"/>
                <a:cs typeface="Arial MT"/>
              </a:rPr>
              <a:t> </a:t>
            </a:r>
            <a:r>
              <a:rPr dirty="0" sz="1000" spc="-10">
                <a:latin typeface="Arial MT"/>
                <a:cs typeface="Arial MT"/>
              </a:rPr>
              <a:t>product </a:t>
            </a:r>
            <a:r>
              <a:rPr dirty="0" sz="1000" spc="-20">
                <a:latin typeface="Arial MT"/>
                <a:cs typeface="Arial MT"/>
              </a:rPr>
              <a:t>management,</a:t>
            </a:r>
            <a:r>
              <a:rPr dirty="0" sz="1000" spc="-90">
                <a:latin typeface="Arial MT"/>
                <a:cs typeface="Arial MT"/>
              </a:rPr>
              <a:t> </a:t>
            </a:r>
            <a:r>
              <a:rPr dirty="0" sz="1000" spc="-10">
                <a:latin typeface="Arial MT"/>
                <a:cs typeface="Arial MT"/>
              </a:rPr>
              <a:t>secure</a:t>
            </a:r>
            <a:r>
              <a:rPr dirty="0" sz="1000" spc="-55">
                <a:latin typeface="Arial MT"/>
                <a:cs typeface="Arial MT"/>
              </a:rPr>
              <a:t> </a:t>
            </a:r>
            <a:r>
              <a:rPr dirty="0" sz="1000" spc="-10">
                <a:latin typeface="Arial MT"/>
                <a:cs typeface="Arial MT"/>
              </a:rPr>
              <a:t>login,</a:t>
            </a:r>
            <a:r>
              <a:rPr dirty="0" sz="1000" spc="-5">
                <a:latin typeface="Arial MT"/>
                <a:cs typeface="Arial MT"/>
              </a:rPr>
              <a:t> </a:t>
            </a:r>
            <a:r>
              <a:rPr dirty="0" sz="1000" spc="-10">
                <a:latin typeface="Arial MT"/>
                <a:cs typeface="Arial MT"/>
              </a:rPr>
              <a:t>validation,</a:t>
            </a:r>
            <a:r>
              <a:rPr dirty="0" sz="1000" spc="40">
                <a:latin typeface="Arial MT"/>
                <a:cs typeface="Arial MT"/>
              </a:rPr>
              <a:t> </a:t>
            </a:r>
            <a:r>
              <a:rPr dirty="0" sz="1000" spc="-10">
                <a:latin typeface="Arial MT"/>
                <a:cs typeface="Arial MT"/>
              </a:rPr>
              <a:t>contact</a:t>
            </a:r>
            <a:r>
              <a:rPr dirty="0" sz="1000" spc="-5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form</a:t>
            </a:r>
            <a:r>
              <a:rPr dirty="0" sz="1000" spc="-4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limits,</a:t>
            </a:r>
            <a:r>
              <a:rPr dirty="0" sz="1000" spc="-1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and</a:t>
            </a:r>
            <a:r>
              <a:rPr dirty="0" sz="1000" spc="-30">
                <a:latin typeface="Arial MT"/>
                <a:cs typeface="Arial MT"/>
              </a:rPr>
              <a:t> </a:t>
            </a:r>
            <a:r>
              <a:rPr dirty="0" sz="1000" spc="-20">
                <a:latin typeface="Arial MT"/>
                <a:cs typeface="Arial MT"/>
              </a:rPr>
              <a:t>password</a:t>
            </a:r>
            <a:r>
              <a:rPr dirty="0" sz="1000" spc="-15">
                <a:latin typeface="Arial MT"/>
                <a:cs typeface="Arial MT"/>
              </a:rPr>
              <a:t> </a:t>
            </a:r>
            <a:r>
              <a:rPr dirty="0" sz="1000" spc="-10">
                <a:latin typeface="Arial MT"/>
                <a:cs typeface="Arial MT"/>
              </a:rPr>
              <a:t>reset. </a:t>
            </a:r>
            <a:r>
              <a:rPr dirty="0" sz="1000">
                <a:latin typeface="Arial MT"/>
                <a:cs typeface="Arial MT"/>
              </a:rPr>
              <a:t>Solar</a:t>
            </a:r>
            <a:r>
              <a:rPr dirty="0" sz="1000" spc="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System</a:t>
            </a:r>
            <a:r>
              <a:rPr dirty="0" sz="1000" spc="40">
                <a:latin typeface="Arial MT"/>
                <a:cs typeface="Arial MT"/>
              </a:rPr>
              <a:t> </a:t>
            </a:r>
            <a:r>
              <a:rPr dirty="0" sz="1000" spc="-20">
                <a:latin typeface="Arial MT"/>
                <a:cs typeface="Arial MT"/>
              </a:rPr>
              <a:t>Animation(Blender)</a:t>
            </a:r>
            <a:r>
              <a:rPr dirty="0" sz="1000" spc="4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–</a:t>
            </a:r>
            <a:r>
              <a:rPr dirty="0" sz="1000" spc="-20">
                <a:latin typeface="Arial MT"/>
                <a:cs typeface="Arial MT"/>
              </a:rPr>
              <a:t> </a:t>
            </a:r>
            <a:r>
              <a:rPr dirty="0" sz="1000" spc="-10">
                <a:latin typeface="Arial MT"/>
                <a:cs typeface="Arial MT"/>
              </a:rPr>
              <a:t>Interactive</a:t>
            </a:r>
            <a:r>
              <a:rPr dirty="0" sz="1000" spc="-35">
                <a:latin typeface="Arial MT"/>
                <a:cs typeface="Arial MT"/>
              </a:rPr>
              <a:t> </a:t>
            </a:r>
            <a:r>
              <a:rPr dirty="0" sz="1000" spc="-20">
                <a:latin typeface="Arial MT"/>
                <a:cs typeface="Arial MT"/>
              </a:rPr>
              <a:t>Planetary</a:t>
            </a:r>
            <a:r>
              <a:rPr dirty="0" sz="1000">
                <a:latin typeface="Arial MT"/>
                <a:cs typeface="Arial MT"/>
              </a:rPr>
              <a:t> </a:t>
            </a:r>
            <a:r>
              <a:rPr dirty="0" sz="1000" spc="-10">
                <a:latin typeface="Arial MT"/>
                <a:cs typeface="Arial MT"/>
              </a:rPr>
              <a:t>simulation </a:t>
            </a:r>
            <a:r>
              <a:rPr dirty="0" sz="1000" spc="-20">
                <a:latin typeface="Arial MT"/>
                <a:cs typeface="Arial MT"/>
              </a:rPr>
              <a:t>with </a:t>
            </a:r>
            <a:r>
              <a:rPr dirty="0" sz="1000" spc="-10">
                <a:latin typeface="Arial MT"/>
                <a:cs typeface="Arial MT"/>
              </a:rPr>
              <a:t>Animations.</a:t>
            </a:r>
            <a:endParaRPr sz="1000">
              <a:latin typeface="Arial MT"/>
              <a:cs typeface="Arial MT"/>
            </a:endParaRPr>
          </a:p>
          <a:p>
            <a:pPr marL="210185" marR="163195">
              <a:lnSpc>
                <a:spcPct val="105000"/>
              </a:lnSpc>
            </a:pPr>
            <a:r>
              <a:rPr dirty="0" sz="1000" spc="-20">
                <a:latin typeface="Arial MT"/>
                <a:cs typeface="Arial MT"/>
              </a:rPr>
              <a:t>Motormania</a:t>
            </a:r>
            <a:r>
              <a:rPr dirty="0" sz="1000" spc="-40">
                <a:latin typeface="Arial MT"/>
                <a:cs typeface="Arial MT"/>
              </a:rPr>
              <a:t> </a:t>
            </a:r>
            <a:r>
              <a:rPr dirty="0" sz="1000" spc="-10">
                <a:latin typeface="Arial MT"/>
                <a:cs typeface="Arial MT"/>
              </a:rPr>
              <a:t>(Laravel</a:t>
            </a:r>
            <a:r>
              <a:rPr dirty="0" sz="1000" spc="-5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Web</a:t>
            </a:r>
            <a:r>
              <a:rPr dirty="0" sz="1000" spc="-114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App)</a:t>
            </a:r>
            <a:r>
              <a:rPr dirty="0" sz="1000" spc="-3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–</a:t>
            </a:r>
            <a:r>
              <a:rPr dirty="0" sz="1000" spc="-5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Built</a:t>
            </a:r>
            <a:r>
              <a:rPr dirty="0" sz="1000" spc="-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a</a:t>
            </a:r>
            <a:r>
              <a:rPr dirty="0" sz="1000" spc="-55">
                <a:latin typeface="Arial MT"/>
                <a:cs typeface="Arial MT"/>
              </a:rPr>
              <a:t> </a:t>
            </a:r>
            <a:r>
              <a:rPr dirty="0" sz="1000" spc="-10">
                <a:latin typeface="Arial MT"/>
                <a:cs typeface="Arial MT"/>
              </a:rPr>
              <a:t>vehicle</a:t>
            </a:r>
            <a:r>
              <a:rPr dirty="0" sz="1000" spc="-1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sales</a:t>
            </a:r>
            <a:r>
              <a:rPr dirty="0" sz="1000" spc="-3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platform</a:t>
            </a:r>
            <a:r>
              <a:rPr dirty="0" sz="1000" spc="-4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with</a:t>
            </a:r>
            <a:r>
              <a:rPr dirty="0" sz="1000" spc="-5">
                <a:latin typeface="Arial MT"/>
                <a:cs typeface="Arial MT"/>
              </a:rPr>
              <a:t> </a:t>
            </a:r>
            <a:r>
              <a:rPr dirty="0" sz="1000" spc="-10">
                <a:latin typeface="Arial MT"/>
                <a:cs typeface="Arial MT"/>
              </a:rPr>
              <a:t>product </a:t>
            </a:r>
            <a:r>
              <a:rPr dirty="0" sz="1000" spc="-20">
                <a:latin typeface="Arial MT"/>
                <a:cs typeface="Arial MT"/>
              </a:rPr>
              <a:t>listings,</a:t>
            </a:r>
            <a:r>
              <a:rPr dirty="0" sz="1000" spc="-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social</a:t>
            </a:r>
            <a:r>
              <a:rPr dirty="0" sz="1000" spc="-2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login</a:t>
            </a:r>
            <a:r>
              <a:rPr dirty="0" sz="1000" spc="-10">
                <a:latin typeface="Arial MT"/>
                <a:cs typeface="Arial MT"/>
              </a:rPr>
              <a:t> </a:t>
            </a:r>
            <a:r>
              <a:rPr dirty="0" sz="1000" spc="-20">
                <a:latin typeface="Arial MT"/>
                <a:cs typeface="Arial MT"/>
              </a:rPr>
              <a:t>(Google,</a:t>
            </a:r>
            <a:r>
              <a:rPr dirty="0" sz="1000" spc="-40">
                <a:latin typeface="Arial MT"/>
                <a:cs typeface="Arial MT"/>
              </a:rPr>
              <a:t> </a:t>
            </a:r>
            <a:r>
              <a:rPr dirty="0" sz="1000" spc="-10">
                <a:latin typeface="Arial MT"/>
                <a:cs typeface="Arial MT"/>
              </a:rPr>
              <a:t>Facebook,</a:t>
            </a:r>
            <a:r>
              <a:rPr dirty="0" sz="1000" spc="-75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etc.),</a:t>
            </a:r>
            <a:r>
              <a:rPr dirty="0" sz="1000" spc="-5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and</a:t>
            </a:r>
            <a:r>
              <a:rPr dirty="0" sz="1000" spc="-50">
                <a:latin typeface="Arial MT"/>
                <a:cs typeface="Arial MT"/>
              </a:rPr>
              <a:t> </a:t>
            </a:r>
            <a:r>
              <a:rPr dirty="0" sz="1000">
                <a:latin typeface="Arial MT"/>
                <a:cs typeface="Arial MT"/>
              </a:rPr>
              <a:t>CSV</a:t>
            </a:r>
            <a:r>
              <a:rPr dirty="0" sz="1000" spc="-10">
                <a:latin typeface="Arial MT"/>
                <a:cs typeface="Arial MT"/>
              </a:rPr>
              <a:t> data</a:t>
            </a:r>
            <a:r>
              <a:rPr dirty="0" sz="1000" spc="-60">
                <a:latin typeface="Arial MT"/>
                <a:cs typeface="Arial MT"/>
              </a:rPr>
              <a:t> </a:t>
            </a:r>
            <a:r>
              <a:rPr dirty="0" sz="1000" spc="-10">
                <a:latin typeface="Arial MT"/>
                <a:cs typeface="Arial MT"/>
              </a:rPr>
              <a:t>import/export functionality.</a:t>
            </a:r>
            <a:endParaRPr sz="1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dirty="0" sz="1400" spc="-10" b="1">
                <a:solidFill>
                  <a:srgbClr val="153852"/>
                </a:solidFill>
                <a:latin typeface="Arial"/>
                <a:cs typeface="Arial"/>
              </a:rPr>
              <a:t>REFERENCE</a:t>
            </a:r>
            <a:endParaRPr sz="1400">
              <a:latin typeface="Arial"/>
              <a:cs typeface="Arial"/>
            </a:endParaRPr>
          </a:p>
        </p:txBody>
      </p:sp>
      <p:sp>
        <p:nvSpPr>
          <p:cNvPr id="51" name="object 51" descr=""/>
          <p:cNvSpPr/>
          <p:nvPr/>
        </p:nvSpPr>
        <p:spPr>
          <a:xfrm>
            <a:off x="2988564" y="9453371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21590" y="0"/>
                </a:moveTo>
                <a:lnTo>
                  <a:pt x="16510" y="0"/>
                </a:lnTo>
                <a:lnTo>
                  <a:pt x="14097" y="482"/>
                </a:lnTo>
                <a:lnTo>
                  <a:pt x="0" y="16522"/>
                </a:lnTo>
                <a:lnTo>
                  <a:pt x="0" y="21577"/>
                </a:lnTo>
                <a:lnTo>
                  <a:pt x="16510" y="38099"/>
                </a:lnTo>
                <a:lnTo>
                  <a:pt x="21590" y="38099"/>
                </a:lnTo>
                <a:lnTo>
                  <a:pt x="38100" y="21577"/>
                </a:lnTo>
                <a:lnTo>
                  <a:pt x="38100" y="16522"/>
                </a:lnTo>
                <a:lnTo>
                  <a:pt x="24003" y="482"/>
                </a:lnTo>
                <a:lnTo>
                  <a:pt x="2159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 descr=""/>
          <p:cNvSpPr/>
          <p:nvPr/>
        </p:nvSpPr>
        <p:spPr>
          <a:xfrm>
            <a:off x="2962655" y="9134856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21589" y="0"/>
                </a:moveTo>
                <a:lnTo>
                  <a:pt x="16510" y="0"/>
                </a:lnTo>
                <a:lnTo>
                  <a:pt x="14096" y="508"/>
                </a:lnTo>
                <a:lnTo>
                  <a:pt x="0" y="16510"/>
                </a:lnTo>
                <a:lnTo>
                  <a:pt x="0" y="21590"/>
                </a:lnTo>
                <a:lnTo>
                  <a:pt x="16510" y="38100"/>
                </a:lnTo>
                <a:lnTo>
                  <a:pt x="21589" y="38100"/>
                </a:lnTo>
                <a:lnTo>
                  <a:pt x="38100" y="21590"/>
                </a:lnTo>
                <a:lnTo>
                  <a:pt x="38100" y="16510"/>
                </a:lnTo>
                <a:lnTo>
                  <a:pt x="24002" y="508"/>
                </a:lnTo>
                <a:lnTo>
                  <a:pt x="2158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 descr=""/>
          <p:cNvSpPr txBox="1"/>
          <p:nvPr/>
        </p:nvSpPr>
        <p:spPr>
          <a:xfrm>
            <a:off x="2873755" y="8028813"/>
            <a:ext cx="1068070" cy="239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spc="60" b="1">
                <a:solidFill>
                  <a:srgbClr val="153852"/>
                </a:solidFill>
                <a:latin typeface="Arial"/>
                <a:cs typeface="Arial"/>
              </a:rPr>
              <a:t>PROJECTS</a:t>
            </a:r>
            <a:endParaRPr sz="1400">
              <a:latin typeface="Arial"/>
              <a:cs typeface="Arial"/>
            </a:endParaRPr>
          </a:p>
        </p:txBody>
      </p:sp>
      <p:sp>
        <p:nvSpPr>
          <p:cNvPr id="54" name="object 54" descr=""/>
          <p:cNvSpPr/>
          <p:nvPr/>
        </p:nvSpPr>
        <p:spPr>
          <a:xfrm>
            <a:off x="288036" y="5916167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21564" y="0"/>
                </a:moveTo>
                <a:lnTo>
                  <a:pt x="16522" y="0"/>
                </a:lnTo>
                <a:lnTo>
                  <a:pt x="14084" y="508"/>
                </a:lnTo>
                <a:lnTo>
                  <a:pt x="0" y="16510"/>
                </a:lnTo>
                <a:lnTo>
                  <a:pt x="0" y="21590"/>
                </a:lnTo>
                <a:lnTo>
                  <a:pt x="16522" y="38100"/>
                </a:lnTo>
                <a:lnTo>
                  <a:pt x="21564" y="38100"/>
                </a:lnTo>
                <a:lnTo>
                  <a:pt x="38100" y="21590"/>
                </a:lnTo>
                <a:lnTo>
                  <a:pt x="38100" y="16510"/>
                </a:lnTo>
                <a:lnTo>
                  <a:pt x="24003" y="508"/>
                </a:lnTo>
                <a:lnTo>
                  <a:pt x="2156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 descr=""/>
          <p:cNvSpPr/>
          <p:nvPr/>
        </p:nvSpPr>
        <p:spPr>
          <a:xfrm>
            <a:off x="292608" y="557784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21564" y="0"/>
                </a:moveTo>
                <a:lnTo>
                  <a:pt x="16522" y="0"/>
                </a:lnTo>
                <a:lnTo>
                  <a:pt x="14084" y="508"/>
                </a:lnTo>
                <a:lnTo>
                  <a:pt x="0" y="16510"/>
                </a:lnTo>
                <a:lnTo>
                  <a:pt x="0" y="21589"/>
                </a:lnTo>
                <a:lnTo>
                  <a:pt x="16522" y="38100"/>
                </a:lnTo>
                <a:lnTo>
                  <a:pt x="21564" y="38100"/>
                </a:lnTo>
                <a:lnTo>
                  <a:pt x="38100" y="21589"/>
                </a:lnTo>
                <a:lnTo>
                  <a:pt x="38100" y="16510"/>
                </a:lnTo>
                <a:lnTo>
                  <a:pt x="24003" y="508"/>
                </a:lnTo>
                <a:lnTo>
                  <a:pt x="2156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 descr=""/>
          <p:cNvSpPr/>
          <p:nvPr/>
        </p:nvSpPr>
        <p:spPr>
          <a:xfrm>
            <a:off x="289559" y="5245608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21564" y="0"/>
                </a:moveTo>
                <a:lnTo>
                  <a:pt x="16522" y="0"/>
                </a:lnTo>
                <a:lnTo>
                  <a:pt x="14084" y="507"/>
                </a:lnTo>
                <a:lnTo>
                  <a:pt x="0" y="16509"/>
                </a:lnTo>
                <a:lnTo>
                  <a:pt x="0" y="21589"/>
                </a:lnTo>
                <a:lnTo>
                  <a:pt x="16522" y="38100"/>
                </a:lnTo>
                <a:lnTo>
                  <a:pt x="21564" y="38100"/>
                </a:lnTo>
                <a:lnTo>
                  <a:pt x="38100" y="21589"/>
                </a:lnTo>
                <a:lnTo>
                  <a:pt x="38100" y="16509"/>
                </a:lnTo>
                <a:lnTo>
                  <a:pt x="24003" y="507"/>
                </a:lnTo>
                <a:lnTo>
                  <a:pt x="2156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 descr=""/>
          <p:cNvSpPr/>
          <p:nvPr/>
        </p:nvSpPr>
        <p:spPr>
          <a:xfrm>
            <a:off x="288036" y="4930140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21564" y="0"/>
                </a:moveTo>
                <a:lnTo>
                  <a:pt x="16522" y="0"/>
                </a:lnTo>
                <a:lnTo>
                  <a:pt x="14084" y="508"/>
                </a:lnTo>
                <a:lnTo>
                  <a:pt x="0" y="16510"/>
                </a:lnTo>
                <a:lnTo>
                  <a:pt x="0" y="21589"/>
                </a:lnTo>
                <a:lnTo>
                  <a:pt x="16522" y="38100"/>
                </a:lnTo>
                <a:lnTo>
                  <a:pt x="21564" y="38100"/>
                </a:lnTo>
                <a:lnTo>
                  <a:pt x="38100" y="21589"/>
                </a:lnTo>
                <a:lnTo>
                  <a:pt x="38100" y="16510"/>
                </a:lnTo>
                <a:lnTo>
                  <a:pt x="24003" y="508"/>
                </a:lnTo>
                <a:lnTo>
                  <a:pt x="2156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 descr=""/>
          <p:cNvSpPr txBox="1"/>
          <p:nvPr/>
        </p:nvSpPr>
        <p:spPr>
          <a:xfrm>
            <a:off x="514908" y="7248804"/>
            <a:ext cx="440055" cy="16744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168910">
              <a:lnSpc>
                <a:spcPct val="148000"/>
              </a:lnSpc>
              <a:spcBef>
                <a:spcPts val="100"/>
              </a:spcBef>
            </a:pPr>
            <a:r>
              <a:rPr dirty="0" sz="1000" spc="-45">
                <a:solidFill>
                  <a:srgbClr val="FFFFFF"/>
                </a:solidFill>
                <a:latin typeface="Tahoma"/>
                <a:cs typeface="Tahoma"/>
              </a:rPr>
              <a:t>Html </a:t>
            </a:r>
            <a:r>
              <a:rPr dirty="0" sz="1000" spc="-25">
                <a:solidFill>
                  <a:srgbClr val="FFFFFF"/>
                </a:solidFill>
                <a:latin typeface="Tahoma"/>
                <a:cs typeface="Tahoma"/>
              </a:rPr>
              <a:t>CSS PHP</a:t>
            </a:r>
            <a:endParaRPr sz="1000">
              <a:latin typeface="Tahoma"/>
              <a:cs typeface="Tahoma"/>
            </a:endParaRPr>
          </a:p>
          <a:p>
            <a:pPr algn="just" marL="12700" marR="5080">
              <a:lnSpc>
                <a:spcPct val="142000"/>
              </a:lnSpc>
              <a:spcBef>
                <a:spcPts val="420"/>
              </a:spcBef>
            </a:pPr>
            <a:r>
              <a:rPr dirty="0" sz="1000" spc="-10">
                <a:solidFill>
                  <a:srgbClr val="FFFFFF"/>
                </a:solidFill>
                <a:latin typeface="Tahoma"/>
                <a:cs typeface="Tahoma"/>
              </a:rPr>
              <a:t>Laravel Python </a:t>
            </a:r>
            <a:r>
              <a:rPr dirty="0" sz="1000" spc="-25">
                <a:solidFill>
                  <a:srgbClr val="FFFFFF"/>
                </a:solidFill>
                <a:latin typeface="Tahoma"/>
                <a:cs typeface="Tahoma"/>
              </a:rPr>
              <a:t>Blender</a:t>
            </a:r>
            <a:endParaRPr sz="1000">
              <a:latin typeface="Tahoma"/>
              <a:cs typeface="Tahoma"/>
            </a:endParaRPr>
          </a:p>
          <a:p>
            <a:pPr marL="44450">
              <a:lnSpc>
                <a:spcPct val="100000"/>
              </a:lnSpc>
              <a:spcBef>
                <a:spcPts val="925"/>
              </a:spcBef>
            </a:pPr>
            <a:r>
              <a:rPr dirty="0" sz="1000" spc="-10">
                <a:solidFill>
                  <a:srgbClr val="FFFFFF"/>
                </a:solidFill>
                <a:latin typeface="Tahoma"/>
                <a:cs typeface="Tahoma"/>
              </a:rPr>
              <a:t>MySQL</a:t>
            </a:r>
            <a:endParaRPr sz="1000">
              <a:latin typeface="Tahoma"/>
              <a:cs typeface="Tahoma"/>
            </a:endParaRPr>
          </a:p>
        </p:txBody>
      </p:sp>
      <p:sp>
        <p:nvSpPr>
          <p:cNvPr id="59" name="object 59" descr=""/>
          <p:cNvSpPr/>
          <p:nvPr/>
        </p:nvSpPr>
        <p:spPr>
          <a:xfrm>
            <a:off x="405384" y="8825483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21564" y="0"/>
                </a:moveTo>
                <a:lnTo>
                  <a:pt x="16522" y="0"/>
                </a:lnTo>
                <a:lnTo>
                  <a:pt x="14084" y="508"/>
                </a:lnTo>
                <a:lnTo>
                  <a:pt x="0" y="16510"/>
                </a:lnTo>
                <a:lnTo>
                  <a:pt x="0" y="21590"/>
                </a:lnTo>
                <a:lnTo>
                  <a:pt x="16522" y="38100"/>
                </a:lnTo>
                <a:lnTo>
                  <a:pt x="21564" y="38100"/>
                </a:lnTo>
                <a:lnTo>
                  <a:pt x="38100" y="21590"/>
                </a:lnTo>
                <a:lnTo>
                  <a:pt x="38100" y="16510"/>
                </a:lnTo>
                <a:lnTo>
                  <a:pt x="24003" y="508"/>
                </a:lnTo>
                <a:lnTo>
                  <a:pt x="2156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Aamir Shafique</dc:creator>
  <cp:keywords>DAGd3yWnvpI,BAFWiZoECBE,0</cp:keywords>
  <dc:title>Hussain Shafiq Resume</dc:title>
  <dcterms:created xsi:type="dcterms:W3CDTF">2025-03-03T13:58:48Z</dcterms:created>
  <dcterms:modified xsi:type="dcterms:W3CDTF">2025-03-03T13:58:48Z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2025-02-27T00:00:00Z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2025-03-03T00:00:00Z</vt:filetime>
  </property>
  <property fmtid="{D5CDD505-2E9C-101B-9397-08002B2CF9AE}" pid="5" name="Producer">
    <vt:lpwstr>Microsoft® PowerPoint® 2013</vt:lpwstr>
  </property>
</Properties>
</file>