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1" r:id="rId5"/>
    <p:sldId id="260" r:id="rId6"/>
    <p:sldId id="272" r:id="rId7"/>
    <p:sldId id="273"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ACE68-B567-4B81-8B59-62C5F96BBA0B}" type="datetimeFigureOut">
              <a:rPr lang="en-IN" smtClean="0"/>
              <a:t>03-05-2024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7015722-B90C-4664-8028-B4419DD11E2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31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ACE68-B567-4B81-8B59-62C5F96BBA0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15722-B90C-4664-8028-B4419DD11E2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077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ACE68-B567-4B81-8B59-62C5F96BBA0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15722-B90C-4664-8028-B4419DD11E2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881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ACE68-B567-4B81-8B59-62C5F96BBA0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15722-B90C-4664-8028-B4419DD11E2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762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ACE68-B567-4B81-8B59-62C5F96BBA0B}"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15722-B90C-4664-8028-B4419DD11E2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973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ACE68-B567-4B81-8B59-62C5F96BBA0B}"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015722-B90C-4664-8028-B4419DD11E2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478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ACE68-B567-4B81-8B59-62C5F96BBA0B}"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015722-B90C-4664-8028-B4419DD11E2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143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ACE68-B567-4B81-8B59-62C5F96BBA0B}"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015722-B90C-4664-8028-B4419DD11E2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049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ACE68-B567-4B81-8B59-62C5F96BBA0B}"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015722-B90C-4664-8028-B4419DD11E25}" type="slidenum">
              <a:rPr lang="en-IN" smtClean="0"/>
              <a:t>‹#›</a:t>
            </a:fld>
            <a:endParaRPr lang="en-IN"/>
          </a:p>
        </p:txBody>
      </p:sp>
    </p:spTree>
    <p:extLst>
      <p:ext uri="{BB962C8B-B14F-4D97-AF65-F5344CB8AC3E}">
        <p14:creationId xmlns:p14="http://schemas.microsoft.com/office/powerpoint/2010/main" val="188091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ACE68-B567-4B81-8B59-62C5F96BBA0B}"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015722-B90C-4664-8028-B4419DD11E2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3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5ACE68-B567-4B81-8B59-62C5F96BBA0B}" type="datetimeFigureOut">
              <a:rPr lang="en-IN" smtClean="0"/>
              <a:t>03-05-2024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7015722-B90C-4664-8028-B4419DD11E2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555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5ACE68-B567-4B81-8B59-62C5F96BBA0B}" type="datetimeFigureOut">
              <a:rPr lang="en-IN" smtClean="0"/>
              <a:t>03-05-2024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7015722-B90C-4664-8028-B4419DD11E2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971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7430-8F6C-4A5C-680E-9212116BE10A}"/>
              </a:ext>
            </a:extLst>
          </p:cNvPr>
          <p:cNvSpPr>
            <a:spLocks noGrp="1"/>
          </p:cNvSpPr>
          <p:nvPr>
            <p:ph type="ctrTitle"/>
          </p:nvPr>
        </p:nvSpPr>
        <p:spPr/>
        <p:txBody>
          <a:bodyPr/>
          <a:lstStyle/>
          <a:p>
            <a:r>
              <a:rPr lang="en-IN" dirty="0" err="1"/>
              <a:t>UoH</a:t>
            </a:r>
            <a:r>
              <a:rPr lang="en-IN" dirty="0"/>
              <a:t> Help Hub</a:t>
            </a:r>
          </a:p>
        </p:txBody>
      </p:sp>
      <p:sp>
        <p:nvSpPr>
          <p:cNvPr id="3" name="Subtitle 2">
            <a:extLst>
              <a:ext uri="{FF2B5EF4-FFF2-40B4-BE49-F238E27FC236}">
                <a16:creationId xmlns:a16="http://schemas.microsoft.com/office/drawing/2014/main" id="{95A49EE8-7908-ECA0-6BD5-B1899A84B8C0}"/>
              </a:ext>
            </a:extLst>
          </p:cNvPr>
          <p:cNvSpPr>
            <a:spLocks noGrp="1"/>
          </p:cNvSpPr>
          <p:nvPr>
            <p:ph type="subTitle" idx="1"/>
          </p:nvPr>
        </p:nvSpPr>
        <p:spPr/>
        <p:txBody>
          <a:bodyPr/>
          <a:lstStyle/>
          <a:p>
            <a:r>
              <a:rPr lang="en-IN" dirty="0"/>
              <a:t>21MCME33,Chettipally Kamal Sai</a:t>
            </a:r>
          </a:p>
          <a:p>
            <a:r>
              <a:rPr lang="en-IN" dirty="0"/>
              <a:t>21MCME10, Pola Akhil</a:t>
            </a:r>
          </a:p>
        </p:txBody>
      </p:sp>
    </p:spTree>
    <p:extLst>
      <p:ext uri="{BB962C8B-B14F-4D97-AF65-F5344CB8AC3E}">
        <p14:creationId xmlns:p14="http://schemas.microsoft.com/office/powerpoint/2010/main" val="198684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32C6-880A-848D-D8EA-F65E8B7C4256}"/>
              </a:ext>
            </a:extLst>
          </p:cNvPr>
          <p:cNvSpPr>
            <a:spLocks noGrp="1"/>
          </p:cNvSpPr>
          <p:nvPr>
            <p:ph type="title"/>
          </p:nvPr>
        </p:nvSpPr>
        <p:spPr>
          <a:xfrm>
            <a:off x="1451578" y="823180"/>
            <a:ext cx="9603275" cy="1049235"/>
          </a:xfrm>
        </p:spPr>
        <p:txBody>
          <a:bodyPr/>
          <a:lstStyle/>
          <a:p>
            <a:r>
              <a:rPr lang="en-US" dirty="0" smtClean="0"/>
              <a:t>KEY HIGHLIGHTS</a:t>
            </a:r>
            <a:br>
              <a:rPr lang="en-US" dirty="0" smtClean="0"/>
            </a:br>
            <a:r>
              <a:rPr lang="en-US" dirty="0" smtClean="0"/>
              <a:t> -</a:t>
            </a:r>
            <a:r>
              <a:rPr lang="en-US" sz="2000" dirty="0" smtClean="0"/>
              <a:t>LOST AND FOUND</a:t>
            </a:r>
            <a:endParaRPr lang="en-IN" sz="2000" dirty="0"/>
          </a:p>
        </p:txBody>
      </p:sp>
      <p:sp>
        <p:nvSpPr>
          <p:cNvPr id="3" name="Content Placeholder 2"/>
          <p:cNvSpPr>
            <a:spLocks noGrp="1"/>
          </p:cNvSpPr>
          <p:nvPr>
            <p:ph idx="1"/>
          </p:nvPr>
        </p:nvSpPr>
        <p:spPr>
          <a:xfrm>
            <a:off x="1386262" y="2286320"/>
            <a:ext cx="9603275" cy="3450613"/>
          </a:xfrm>
        </p:spPr>
        <p:txBody>
          <a:bodyPr/>
          <a:lstStyle/>
          <a:p>
            <a:r>
              <a:rPr lang="en-US" b="1" dirty="0"/>
              <a:t>Efficient Reporting:</a:t>
            </a:r>
            <a:r>
              <a:rPr lang="en-US" dirty="0"/>
              <a:t> The app enables students to swiftly report lost items by providing essential details like description and location, fostering a quick response system within the university community</a:t>
            </a:r>
            <a:r>
              <a:rPr lang="en-US" dirty="0" smtClean="0"/>
              <a:t>.</a:t>
            </a:r>
          </a:p>
          <a:p>
            <a:r>
              <a:rPr lang="en-US" b="1" dirty="0"/>
              <a:t>Seamless Communication:</a:t>
            </a:r>
            <a:r>
              <a:rPr lang="en-US" dirty="0"/>
              <a:t> With features like cross-verification and updates, users can easily contact the owner upon finding an item, enhancing the chances of reuniting lost belongings with their rightful owners.</a:t>
            </a:r>
          </a:p>
          <a:p>
            <a:endParaRPr lang="en-IN" dirty="0"/>
          </a:p>
        </p:txBody>
      </p:sp>
    </p:spTree>
    <p:extLst>
      <p:ext uri="{BB962C8B-B14F-4D97-AF65-F5344CB8AC3E}">
        <p14:creationId xmlns:p14="http://schemas.microsoft.com/office/powerpoint/2010/main" val="410912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32C6-880A-848D-D8EA-F65E8B7C4256}"/>
              </a:ext>
            </a:extLst>
          </p:cNvPr>
          <p:cNvSpPr>
            <a:spLocks noGrp="1"/>
          </p:cNvSpPr>
          <p:nvPr>
            <p:ph type="title"/>
          </p:nvPr>
        </p:nvSpPr>
        <p:spPr>
          <a:xfrm>
            <a:off x="1451578" y="823180"/>
            <a:ext cx="9603275" cy="1049235"/>
          </a:xfrm>
        </p:spPr>
        <p:txBody>
          <a:bodyPr/>
          <a:lstStyle/>
          <a:p>
            <a:r>
              <a:rPr lang="en-US" dirty="0" smtClean="0"/>
              <a:t>KEY HIGHLIGHTS</a:t>
            </a:r>
            <a:br>
              <a:rPr lang="en-US" dirty="0" smtClean="0"/>
            </a:br>
            <a:r>
              <a:rPr lang="en-US" dirty="0" smtClean="0"/>
              <a:t> -</a:t>
            </a:r>
            <a:r>
              <a:rPr lang="en-US" sz="2000" dirty="0" smtClean="0"/>
              <a:t>DONATION MANAGEMENT</a:t>
            </a:r>
            <a:endParaRPr lang="en-IN" sz="2000" dirty="0"/>
          </a:p>
        </p:txBody>
      </p:sp>
      <p:sp>
        <p:nvSpPr>
          <p:cNvPr id="3" name="Content Placeholder 2"/>
          <p:cNvSpPr>
            <a:spLocks noGrp="1"/>
          </p:cNvSpPr>
          <p:nvPr>
            <p:ph idx="1"/>
          </p:nvPr>
        </p:nvSpPr>
        <p:spPr>
          <a:xfrm>
            <a:off x="1386262" y="2286320"/>
            <a:ext cx="9603275" cy="3450613"/>
          </a:xfrm>
        </p:spPr>
        <p:txBody>
          <a:bodyPr/>
          <a:lstStyle/>
          <a:p>
            <a:r>
              <a:rPr lang="en-US" b="1" dirty="0"/>
              <a:t>Optimized Resource Utilization:</a:t>
            </a:r>
            <a:r>
              <a:rPr lang="en-US" dirty="0"/>
              <a:t> The platform efficiently matches surplus resources with organization needs, ensuring that excess food and other resources from restaurants and events are redirected to charitable associations, minimizing wastage and maximizing impact.</a:t>
            </a:r>
          </a:p>
          <a:p>
            <a:r>
              <a:rPr lang="en-US" b="1" dirty="0"/>
              <a:t>Enhanced Transparency:</a:t>
            </a:r>
            <a:r>
              <a:rPr lang="en-US" dirty="0"/>
              <a:t> Through features like real-time tracking and automated email notifications, the platform promotes transparency in the donation process, allowing users to monitor the status of their donations and fostering trust between donors and charitable associations.</a:t>
            </a:r>
          </a:p>
          <a:p>
            <a:endParaRPr lang="en-IN" dirty="0"/>
          </a:p>
        </p:txBody>
      </p:sp>
    </p:spTree>
    <p:extLst>
      <p:ext uri="{BB962C8B-B14F-4D97-AF65-F5344CB8AC3E}">
        <p14:creationId xmlns:p14="http://schemas.microsoft.com/office/powerpoint/2010/main" val="168887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32C6-880A-848D-D8EA-F65E8B7C4256}"/>
              </a:ext>
            </a:extLst>
          </p:cNvPr>
          <p:cNvSpPr>
            <a:spLocks noGrp="1"/>
          </p:cNvSpPr>
          <p:nvPr>
            <p:ph type="title"/>
          </p:nvPr>
        </p:nvSpPr>
        <p:spPr>
          <a:xfrm>
            <a:off x="1451578" y="823180"/>
            <a:ext cx="9603275" cy="1049235"/>
          </a:xfrm>
        </p:spPr>
        <p:txBody>
          <a:bodyPr>
            <a:normAutofit/>
          </a:bodyPr>
          <a:lstStyle/>
          <a:p>
            <a:r>
              <a:rPr lang="en-US" dirty="0" smtClean="0"/>
              <a:t>TECHNICAL DETAILS </a:t>
            </a:r>
            <a:endParaRPr lang="en-IN" dirty="0"/>
          </a:p>
        </p:txBody>
      </p:sp>
      <p:sp>
        <p:nvSpPr>
          <p:cNvPr id="3" name="Content Placeholder 2"/>
          <p:cNvSpPr>
            <a:spLocks noGrp="1"/>
          </p:cNvSpPr>
          <p:nvPr>
            <p:ph idx="1"/>
          </p:nvPr>
        </p:nvSpPr>
        <p:spPr>
          <a:xfrm>
            <a:off x="1386262" y="2286320"/>
            <a:ext cx="9603275" cy="3450613"/>
          </a:xfrm>
        </p:spPr>
        <p:txBody>
          <a:bodyPr/>
          <a:lstStyle/>
          <a:p>
            <a:r>
              <a:rPr lang="en-US" dirty="0"/>
              <a:t>In our development setup, we relied on user-friendly tools like Visual Studio Code (</a:t>
            </a:r>
            <a:r>
              <a:rPr lang="en-US" dirty="0" err="1"/>
              <a:t>VSCode</a:t>
            </a:r>
            <a:r>
              <a:rPr lang="en-US" dirty="0"/>
              <a:t>) for coding, and Expo Go mobile app for instant testing on Android device. Node.js served as the backbone for running our JavaScript code, while React Native provided the framework for building our mobile app. To handle our data needs, we turned to MySQL as our database system. These tools, working together, made our development process smooth and efficient</a:t>
            </a:r>
            <a:r>
              <a:rPr lang="en-US" b="1" dirty="0"/>
              <a:t>.</a:t>
            </a:r>
            <a:endParaRPr lang="en-IN" dirty="0"/>
          </a:p>
        </p:txBody>
      </p:sp>
    </p:spTree>
    <p:extLst>
      <p:ext uri="{BB962C8B-B14F-4D97-AF65-F5344CB8AC3E}">
        <p14:creationId xmlns:p14="http://schemas.microsoft.com/office/powerpoint/2010/main" val="336177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E157-F2FA-3A55-9864-108A0DF3145C}"/>
              </a:ext>
            </a:extLst>
          </p:cNvPr>
          <p:cNvSpPr>
            <a:spLocks noGrp="1"/>
          </p:cNvSpPr>
          <p:nvPr>
            <p:ph type="title"/>
          </p:nvPr>
        </p:nvSpPr>
        <p:spPr/>
        <p:txBody>
          <a:bodyPr/>
          <a:lstStyle/>
          <a:p>
            <a:r>
              <a:rPr lang="en-IN" dirty="0"/>
              <a:t>Use case diagram</a:t>
            </a:r>
          </a:p>
        </p:txBody>
      </p:sp>
      <p:pic>
        <p:nvPicPr>
          <p:cNvPr id="9" name="Content Placeholder 8">
            <a:extLst>
              <a:ext uri="{FF2B5EF4-FFF2-40B4-BE49-F238E27FC236}">
                <a16:creationId xmlns:a16="http://schemas.microsoft.com/office/drawing/2014/main" id="{53F2D5A2-05F1-D38B-8136-281EE6535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1880" y="1853754"/>
            <a:ext cx="9028240" cy="4309606"/>
          </a:xfrm>
        </p:spPr>
      </p:pic>
    </p:spTree>
    <p:extLst>
      <p:ext uri="{BB962C8B-B14F-4D97-AF65-F5344CB8AC3E}">
        <p14:creationId xmlns:p14="http://schemas.microsoft.com/office/powerpoint/2010/main" val="234027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32C6-880A-848D-D8EA-F65E8B7C4256}"/>
              </a:ext>
            </a:extLst>
          </p:cNvPr>
          <p:cNvSpPr>
            <a:spLocks noGrp="1"/>
          </p:cNvSpPr>
          <p:nvPr>
            <p:ph type="title"/>
          </p:nvPr>
        </p:nvSpPr>
        <p:spPr>
          <a:xfrm>
            <a:off x="1451578" y="823180"/>
            <a:ext cx="9603275" cy="1049235"/>
          </a:xfrm>
        </p:spPr>
        <p:txBody>
          <a:bodyPr>
            <a:normAutofit/>
          </a:bodyPr>
          <a:lstStyle/>
          <a:p>
            <a:r>
              <a:rPr lang="en-US" dirty="0" smtClean="0"/>
              <a:t>OUTCOMES</a:t>
            </a:r>
            <a:endParaRPr lang="en-IN" dirty="0"/>
          </a:p>
        </p:txBody>
      </p:sp>
      <p:sp>
        <p:nvSpPr>
          <p:cNvPr id="3" name="Content Placeholder 2"/>
          <p:cNvSpPr>
            <a:spLocks noGrp="1"/>
          </p:cNvSpPr>
          <p:nvPr>
            <p:ph idx="1"/>
          </p:nvPr>
        </p:nvSpPr>
        <p:spPr>
          <a:xfrm>
            <a:off x="1386262" y="2286320"/>
            <a:ext cx="9603275" cy="3450613"/>
          </a:xfrm>
        </p:spPr>
        <p:txBody>
          <a:bodyPr>
            <a:normAutofit lnSpcReduction="10000"/>
          </a:bodyPr>
          <a:lstStyle/>
          <a:p>
            <a:r>
              <a:rPr lang="en-US" b="1" dirty="0"/>
              <a:t>Efficient Resource Allocation:</a:t>
            </a:r>
            <a:r>
              <a:rPr lang="en-US" dirty="0"/>
              <a:t> Both the Lost and Found app and the Donation Matching Platform contribute to efficient resource allocation by streamlining processes and connecting individuals with lost items or surplus resources to those in need, reducing wastage and enhancing community support</a:t>
            </a:r>
            <a:r>
              <a:rPr lang="en-US" dirty="0" smtClean="0"/>
              <a:t>.</a:t>
            </a:r>
          </a:p>
          <a:p>
            <a:r>
              <a:rPr lang="en-US" b="1" dirty="0"/>
              <a:t>Improved Community Engagement:</a:t>
            </a:r>
            <a:r>
              <a:rPr lang="en-US" dirty="0"/>
              <a:t> These applications foster a sense of community engagement by providing platforms for users to actively participate in helping others. Whether it's reuniting lost items with their owners or donating surplus resources to charitable organizations, users feel empowered to make a positive impact within their communities.</a:t>
            </a:r>
          </a:p>
          <a:p>
            <a:endParaRPr lang="en-US" dirty="0"/>
          </a:p>
        </p:txBody>
      </p:sp>
    </p:spTree>
    <p:extLst>
      <p:ext uri="{BB962C8B-B14F-4D97-AF65-F5344CB8AC3E}">
        <p14:creationId xmlns:p14="http://schemas.microsoft.com/office/powerpoint/2010/main" val="248674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32C6-880A-848D-D8EA-F65E8B7C4256}"/>
              </a:ext>
            </a:extLst>
          </p:cNvPr>
          <p:cNvSpPr>
            <a:spLocks noGrp="1"/>
          </p:cNvSpPr>
          <p:nvPr>
            <p:ph type="title"/>
          </p:nvPr>
        </p:nvSpPr>
        <p:spPr>
          <a:xfrm>
            <a:off x="1451578" y="823180"/>
            <a:ext cx="9603275" cy="1049235"/>
          </a:xfrm>
        </p:spPr>
        <p:txBody>
          <a:bodyPr>
            <a:normAutofit/>
          </a:bodyPr>
          <a:lstStyle/>
          <a:p>
            <a:r>
              <a:rPr lang="en-US" dirty="0" smtClean="0"/>
              <a:t>OUTCOMES</a:t>
            </a:r>
            <a:endParaRPr lang="en-IN" dirty="0"/>
          </a:p>
        </p:txBody>
      </p:sp>
      <p:sp>
        <p:nvSpPr>
          <p:cNvPr id="3" name="Content Placeholder 2"/>
          <p:cNvSpPr>
            <a:spLocks noGrp="1"/>
          </p:cNvSpPr>
          <p:nvPr>
            <p:ph idx="1"/>
          </p:nvPr>
        </p:nvSpPr>
        <p:spPr>
          <a:xfrm>
            <a:off x="1386262" y="2286320"/>
            <a:ext cx="9603275" cy="3450613"/>
          </a:xfrm>
        </p:spPr>
        <p:txBody>
          <a:bodyPr>
            <a:normAutofit/>
          </a:bodyPr>
          <a:lstStyle/>
          <a:p>
            <a:endParaRPr lang="en-US" dirty="0" smtClean="0"/>
          </a:p>
          <a:p>
            <a:r>
              <a:rPr lang="en-US" b="1" dirty="0"/>
              <a:t>Enhanced User Experience</a:t>
            </a:r>
            <a:r>
              <a:rPr lang="en-US" dirty="0"/>
              <a:t>: By offering user-friendly interfaces and seamless functionalities, both apps aim to enhance the overall user experience. With features like easy reporting and communication in the Lost and Found app, and streamlined donation matching and transparent tracking in the Donation Matching Platform, users can navigate the platforms effortlessly, leading to increased satisfaction and engagement.</a:t>
            </a:r>
            <a:endParaRPr lang="en-US" dirty="0"/>
          </a:p>
          <a:p>
            <a:endParaRPr lang="en-US" dirty="0"/>
          </a:p>
        </p:txBody>
      </p:sp>
    </p:spTree>
    <p:extLst>
      <p:ext uri="{BB962C8B-B14F-4D97-AF65-F5344CB8AC3E}">
        <p14:creationId xmlns:p14="http://schemas.microsoft.com/office/powerpoint/2010/main" val="147071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7430-8F6C-4A5C-680E-9212116BE10A}"/>
              </a:ext>
            </a:extLst>
          </p:cNvPr>
          <p:cNvSpPr>
            <a:spLocks noGrp="1"/>
          </p:cNvSpPr>
          <p:nvPr>
            <p:ph type="ctrTitle"/>
          </p:nvPr>
        </p:nvSpPr>
        <p:spPr>
          <a:xfrm>
            <a:off x="3425484" y="876943"/>
            <a:ext cx="8637073" cy="2541431"/>
          </a:xfrm>
        </p:spPr>
        <p:txBody>
          <a:bodyPr/>
          <a:lstStyle/>
          <a:p>
            <a:r>
              <a:rPr lang="en-US" dirty="0" smtClean="0"/>
              <a:t>THANK YOU</a:t>
            </a:r>
            <a:endParaRPr lang="en-IN" dirty="0"/>
          </a:p>
        </p:txBody>
      </p:sp>
    </p:spTree>
    <p:extLst>
      <p:ext uri="{BB962C8B-B14F-4D97-AF65-F5344CB8AC3E}">
        <p14:creationId xmlns:p14="http://schemas.microsoft.com/office/powerpoint/2010/main" val="529871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178</TotalTime>
  <Words>404</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UoH Help Hub</vt:lpstr>
      <vt:lpstr>KEY HIGHLIGHTS  -LOST AND FOUND</vt:lpstr>
      <vt:lpstr>KEY HIGHLIGHTS  -DONATION MANAGEMENT</vt:lpstr>
      <vt:lpstr>TECHNICAL DETAILS </vt:lpstr>
      <vt:lpstr>Use case diagram</vt:lpstr>
      <vt:lpstr>OUTCOMES</vt:lpstr>
      <vt:lpstr>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UoH Help Hub</dc:title>
  <dc:creator>kamal sai ch</dc:creator>
  <cp:lastModifiedBy>Lenovo</cp:lastModifiedBy>
  <cp:revision>7</cp:revision>
  <dcterms:created xsi:type="dcterms:W3CDTF">2024-04-05T04:44:25Z</dcterms:created>
  <dcterms:modified xsi:type="dcterms:W3CDTF">2024-05-03T13:49:06Z</dcterms:modified>
</cp:coreProperties>
</file>