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281" r:id="rId15"/>
    <p:sldId id="321" r:id="rId16"/>
    <p:sldId id="39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C94B6-F7B3-45C0-B33B-792E4EF957EF}" v="7" dt="2022-09-15T15:00:37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3725" autoAdjust="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Cepeda" userId="c8eac0b25dfccc87" providerId="LiveId" clId="{088C94B6-F7B3-45C0-B33B-792E4EF957EF}"/>
    <pc:docChg chg="custSel modSld">
      <pc:chgData name="Jorge Cepeda" userId="c8eac0b25dfccc87" providerId="LiveId" clId="{088C94B6-F7B3-45C0-B33B-792E4EF957EF}" dt="2022-09-15T15:30:45.554" v="726" actId="113"/>
      <pc:docMkLst>
        <pc:docMk/>
      </pc:docMkLst>
      <pc:sldChg chg="addSp modSp mod">
        <pc:chgData name="Jorge Cepeda" userId="c8eac0b25dfccc87" providerId="LiveId" clId="{088C94B6-F7B3-45C0-B33B-792E4EF957EF}" dt="2022-09-15T14:58:44.080" v="242" actId="122"/>
        <pc:sldMkLst>
          <pc:docMk/>
          <pc:sldMk cId="752814286" sldId="257"/>
        </pc:sldMkLst>
        <pc:spChg chg="mod">
          <ac:chgData name="Jorge Cepeda" userId="c8eac0b25dfccc87" providerId="LiveId" clId="{088C94B6-F7B3-45C0-B33B-792E4EF957EF}" dt="2022-09-15T14:16:57.873" v="58" actId="20577"/>
          <ac:spMkLst>
            <pc:docMk/>
            <pc:sldMk cId="752814286" sldId="257"/>
            <ac:spMk id="2" creationId="{286E938C-9D94-4B05-979A-D39FFC457291}"/>
          </ac:spMkLst>
        </pc:spChg>
        <pc:spChg chg="mod">
          <ac:chgData name="Jorge Cepeda" userId="c8eac0b25dfccc87" providerId="LiveId" clId="{088C94B6-F7B3-45C0-B33B-792E4EF957EF}" dt="2022-09-15T14:17:06.009" v="90" actId="20577"/>
          <ac:spMkLst>
            <pc:docMk/>
            <pc:sldMk cId="752814286" sldId="257"/>
            <ac:spMk id="3" creationId="{D9A11267-FC52-4990-8D98-010AFABA5544}"/>
          </ac:spMkLst>
        </pc:spChg>
        <pc:spChg chg="add mod">
          <ac:chgData name="Jorge Cepeda" userId="c8eac0b25dfccc87" providerId="LiveId" clId="{088C94B6-F7B3-45C0-B33B-792E4EF957EF}" dt="2022-09-15T14:58:20.344" v="235" actId="122"/>
          <ac:spMkLst>
            <pc:docMk/>
            <pc:sldMk cId="752814286" sldId="257"/>
            <ac:spMk id="4" creationId="{9193E7E9-722D-D007-AA2F-57A9DDBA7A48}"/>
          </ac:spMkLst>
        </pc:spChg>
        <pc:spChg chg="add mod">
          <ac:chgData name="Jorge Cepeda" userId="c8eac0b25dfccc87" providerId="LiveId" clId="{088C94B6-F7B3-45C0-B33B-792E4EF957EF}" dt="2022-09-15T14:58:23.221" v="236" actId="122"/>
          <ac:spMkLst>
            <pc:docMk/>
            <pc:sldMk cId="752814286" sldId="257"/>
            <ac:spMk id="5" creationId="{BF1168EE-D71B-C20F-4343-FDE258390112}"/>
          </ac:spMkLst>
        </pc:spChg>
        <pc:spChg chg="add mod">
          <ac:chgData name="Jorge Cepeda" userId="c8eac0b25dfccc87" providerId="LiveId" clId="{088C94B6-F7B3-45C0-B33B-792E4EF957EF}" dt="2022-09-15T14:58:26.605" v="237" actId="122"/>
          <ac:spMkLst>
            <pc:docMk/>
            <pc:sldMk cId="752814286" sldId="257"/>
            <ac:spMk id="6" creationId="{6E10D492-E850-71FF-2851-F67596726466}"/>
          </ac:spMkLst>
        </pc:spChg>
        <pc:spChg chg="add mod">
          <ac:chgData name="Jorge Cepeda" userId="c8eac0b25dfccc87" providerId="LiveId" clId="{088C94B6-F7B3-45C0-B33B-792E4EF957EF}" dt="2022-09-15T14:58:29.898" v="238" actId="122"/>
          <ac:spMkLst>
            <pc:docMk/>
            <pc:sldMk cId="752814286" sldId="257"/>
            <ac:spMk id="7" creationId="{177ADCA1-FD6F-B875-55F2-8EC36BDC856F}"/>
          </ac:spMkLst>
        </pc:spChg>
        <pc:spChg chg="add mod">
          <ac:chgData name="Jorge Cepeda" userId="c8eac0b25dfccc87" providerId="LiveId" clId="{088C94B6-F7B3-45C0-B33B-792E4EF957EF}" dt="2022-09-15T14:58:36.849" v="240" actId="6549"/>
          <ac:spMkLst>
            <pc:docMk/>
            <pc:sldMk cId="752814286" sldId="257"/>
            <ac:spMk id="8" creationId="{6C870626-AD15-FE61-7659-BE2462A5B56F}"/>
          </ac:spMkLst>
        </pc:spChg>
        <pc:spChg chg="add mod">
          <ac:chgData name="Jorge Cepeda" userId="c8eac0b25dfccc87" providerId="LiveId" clId="{088C94B6-F7B3-45C0-B33B-792E4EF957EF}" dt="2022-09-15T14:58:40.802" v="241" actId="122"/>
          <ac:spMkLst>
            <pc:docMk/>
            <pc:sldMk cId="752814286" sldId="257"/>
            <ac:spMk id="9" creationId="{D95D8E23-B16A-3A0E-B50A-B98FF63ED72B}"/>
          </ac:spMkLst>
        </pc:spChg>
        <pc:spChg chg="add mod">
          <ac:chgData name="Jorge Cepeda" userId="c8eac0b25dfccc87" providerId="LiveId" clId="{088C94B6-F7B3-45C0-B33B-792E4EF957EF}" dt="2022-09-15T14:58:44.080" v="242" actId="122"/>
          <ac:spMkLst>
            <pc:docMk/>
            <pc:sldMk cId="752814286" sldId="257"/>
            <ac:spMk id="10" creationId="{8A463076-CA65-CBF6-86D9-D3D77D95A55A}"/>
          </ac:spMkLst>
        </pc:spChg>
      </pc:sldChg>
      <pc:sldChg chg="modSp mod">
        <pc:chgData name="Jorge Cepeda" userId="c8eac0b25dfccc87" providerId="LiveId" clId="{088C94B6-F7B3-45C0-B33B-792E4EF957EF}" dt="2022-09-15T15:30:45.554" v="726" actId="113"/>
        <pc:sldMkLst>
          <pc:docMk/>
          <pc:sldMk cId="2313234867" sldId="389"/>
        </pc:sldMkLst>
        <pc:spChg chg="mod">
          <ac:chgData name="Jorge Cepeda" userId="c8eac0b25dfccc87" providerId="LiveId" clId="{088C94B6-F7B3-45C0-B33B-792E4EF957EF}" dt="2022-09-15T15:18:38.392" v="277" actId="1076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Jorge Cepeda" userId="c8eac0b25dfccc87" providerId="LiveId" clId="{088C94B6-F7B3-45C0-B33B-792E4EF957EF}" dt="2022-09-15T15:30:45.554" v="726" actId="113"/>
          <ac:spMkLst>
            <pc:docMk/>
            <pc:sldMk cId="2313234867" sldId="389"/>
            <ac:spMk id="3" creationId="{D3B60D6F-4D0F-4D33-B2A7-159C8583FF00}"/>
          </ac:spMkLst>
        </pc:spChg>
        <pc:spChg chg="mod">
          <ac:chgData name="Jorge Cepeda" userId="c8eac0b25dfccc87" providerId="LiveId" clId="{088C94B6-F7B3-45C0-B33B-792E4EF957EF}" dt="2022-09-15T15:01:06.480" v="243" actId="122"/>
          <ac:spMkLst>
            <pc:docMk/>
            <pc:sldMk cId="2313234867" sldId="389"/>
            <ac:spMk id="14" creationId="{B01DF4D0-78BC-4C8C-9570-26F0B225433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Para iniciar una presentación, vaya a la pestaña Presentación con diapositivas y seleccione          Desde el principio.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Para mostrar la vista Moderador, en la vista Presentación con diapositivas, en la barra de control de la parte inferior izquierda, seleccione los tres puntos y, luego, Mostrar vista Moderador.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Durante la presentación, puede ver las notas del orador en el monitor, pero estas no son visibles para      el público.</a:t>
          </a:r>
          <a:endParaRPr lang="es-ES" sz="18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>
              <a:latin typeface="+mn-lt"/>
            </a:rPr>
            <a:t>Título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>
              <a:latin typeface="+mn-lt"/>
            </a:rPr>
            <a:t>Título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Si no ve el panel de notas o está minimizado por completo, haga clic en Notas en la barra de tareas, situada en la parte inferior de la ventana de PowerPoint.</a:t>
          </a:r>
          <a:endParaRPr lang="es-ES" sz="18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El Panel de notas es un cuadro que aparece debajo de cada diapositiva. Púlselo para agregar notas.</a:t>
          </a:r>
          <a:endParaRPr lang="es-ES" sz="18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Para iniciar una presentación, vaya a la pestaña Presentación con diapositivas y seleccione          Desde el principio.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Para mostrar la vista Moderador, en la vista Presentación con diapositivas, en la barra de control de la parte inferior izquierda, seleccione los tres puntos y, luego, Mostrar vista Moderador.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Durante la presentación, puede ver las notas del orador en el monitor, pero estas no son visibles para      el público.</a:t>
          </a:r>
          <a:endParaRPr lang="es-ES" sz="18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El Panel de notas es un cuadro que aparece debajo de cada diapositiva. Púlselo para agregar notas.</a:t>
          </a:r>
          <a:endParaRPr lang="es-ES" sz="18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Si no ve el panel de notas o está minimizado por completo, haga clic en Notas en la barra de tareas, situada en la parte inferior de la ventana de PowerPoint.</a:t>
          </a:r>
          <a:endParaRPr lang="es-ES" sz="18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D7B54D-F2D8-400D-8BC9-24CA0C86F642}" type="datetime1">
              <a:rPr lang="es-ES" smtClean="0"/>
              <a:t>15/09/2022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2920BF-127C-47A4-A414-9612F7E26868}" type="datetime1">
              <a:rPr lang="es-ES" smtClean="0"/>
              <a:t>15/09/2022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F1ED53A-B527-4DB9-BC93-AD9D4DFBFF14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83BDD1-C9F9-4004-A296-772142EC2005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620B5FB-E124-4739-B97D-01CDDB15DDC8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9573AE-68D0-4E10-8315-94E1F19EB5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AB42EA2-959C-4960-BA68-4BBE0CC9FDB3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C649D-2A27-4622-ADC3-122576274F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C930F8-DECD-4D49-9BD5-78D4F5CC70AD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A80E6-48AA-41FC-963B-B6825EC7B8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6751E0D-835F-4FEB-A54A-D70D00126E89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9C55852-0BBB-416B-B2B3-CED641A38D22}" type="datetime1">
              <a:rPr lang="es-ES" smtClean="0"/>
              <a:t>15/09/2022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s-ES">
                <a:solidFill>
                  <a:schemeClr val="tx1">
                    <a:alpha val="60000"/>
                  </a:schemeClr>
                </a:solidFill>
              </a:rPr>
              <a:t>Haga clic para modificar el estilo de subtítulo del patrón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Jorge Cepeda 2022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dirty="0"/>
              <a:t>Pasos para el diseño de un sistema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Jorge Cepeda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193E7E9-722D-D007-AA2F-57A9DDBA7A48}"/>
              </a:ext>
            </a:extLst>
          </p:cNvPr>
          <p:cNvSpPr/>
          <p:nvPr/>
        </p:nvSpPr>
        <p:spPr>
          <a:xfrm>
            <a:off x="351695" y="642578"/>
            <a:ext cx="1742575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Requerimientos del sistema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F1168EE-D71B-C20F-4343-FDE258390112}"/>
              </a:ext>
            </a:extLst>
          </p:cNvPr>
          <p:cNvSpPr/>
          <p:nvPr/>
        </p:nvSpPr>
        <p:spPr>
          <a:xfrm>
            <a:off x="1089115" y="1370667"/>
            <a:ext cx="1742574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Requerimientos del software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10D492-E850-71FF-2851-F67596726466}"/>
              </a:ext>
            </a:extLst>
          </p:cNvPr>
          <p:cNvSpPr/>
          <p:nvPr/>
        </p:nvSpPr>
        <p:spPr>
          <a:xfrm>
            <a:off x="1826533" y="2098756"/>
            <a:ext cx="1624589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Análisis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7ADCA1-FD6F-B875-55F2-8EC36BDC856F}"/>
              </a:ext>
            </a:extLst>
          </p:cNvPr>
          <p:cNvSpPr/>
          <p:nvPr/>
        </p:nvSpPr>
        <p:spPr>
          <a:xfrm>
            <a:off x="2563953" y="2826845"/>
            <a:ext cx="1474838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Diseño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870626-AD15-FE61-7659-BE2462A5B56F}"/>
              </a:ext>
            </a:extLst>
          </p:cNvPr>
          <p:cNvSpPr/>
          <p:nvPr/>
        </p:nvSpPr>
        <p:spPr>
          <a:xfrm>
            <a:off x="3301372" y="3554934"/>
            <a:ext cx="1474838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Codificación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5D8E23-B16A-3A0E-B50A-B98FF63ED72B}"/>
              </a:ext>
            </a:extLst>
          </p:cNvPr>
          <p:cNvSpPr/>
          <p:nvPr/>
        </p:nvSpPr>
        <p:spPr>
          <a:xfrm>
            <a:off x="4038791" y="4283023"/>
            <a:ext cx="1474838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Prueba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463076-CA65-CBF6-86D9-D3D77D95A55A}"/>
              </a:ext>
            </a:extLst>
          </p:cNvPr>
          <p:cNvSpPr/>
          <p:nvPr/>
        </p:nvSpPr>
        <p:spPr>
          <a:xfrm>
            <a:off x="4776209" y="5003487"/>
            <a:ext cx="1595093" cy="59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Operaciones o entrega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Contenido 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ES"/>
              <a:t>Agregue texto, imágenes, arte y vídeos. </a:t>
            </a:r>
          </a:p>
          <a:p>
            <a:pPr rtl="0"/>
            <a:r>
              <a:rPr lang="es-ES"/>
              <a:t>Agregue transiciones, animaciones y movimientos. </a:t>
            </a:r>
          </a:p>
          <a:p>
            <a:pPr rtl="0"/>
            <a:r>
              <a:rPr lang="es-ES"/>
              <a:t>Guarde en OneDrive para acceder a sus presentaciones desde el equipo, la tableta o el teléfono. 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 </a:t>
            </a:r>
          </a:p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es-ES"/>
              <a:t>Contenido 2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492766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sz="1700" dirty="0"/>
              <a:t>Agregue texto, imágenes, arte y vídeos. </a:t>
            </a:r>
          </a:p>
          <a:p>
            <a:pPr lvl="0" rtl="0"/>
            <a:r>
              <a:rPr lang="es-ES" sz="1700" dirty="0"/>
              <a:t>Agregue transiciones, animaciones y movimientos. </a:t>
            </a:r>
          </a:p>
          <a:p>
            <a:pPr lvl="0" rtl="0"/>
            <a:r>
              <a:rPr lang="es-ES" sz="1700" dirty="0"/>
              <a:t>Guarde en OneDrive para acceder a sus presentaciones desde el equipo, la tableta o el teléfono. </a:t>
            </a:r>
          </a:p>
          <a:p>
            <a:pPr rtl="0"/>
            <a:r>
              <a:rPr lang="es-ES" sz="1700" dirty="0"/>
              <a:t>Abra el panel Ideas de diseño para transformar al instante sus diapositivas. </a:t>
            </a:r>
          </a:p>
          <a:p>
            <a:pPr rtl="0"/>
            <a:r>
              <a:rPr lang="es-ES" sz="1700" dirty="0"/>
              <a:t>Cuando tengamos ideas de diseño, las mostraremos aquí. </a:t>
            </a:r>
          </a:p>
          <a:p>
            <a:pPr lvl="0" rtl="0"/>
            <a:endParaRPr lang="es-ES" sz="1700" dirty="0"/>
          </a:p>
          <a:p>
            <a:pPr rtl="0"/>
            <a:endParaRPr lang="es-ES" sz="160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dirty="0"/>
              <a:t>Agregue texto, imágenes, arte y vídeos. </a:t>
            </a:r>
          </a:p>
          <a:p>
            <a:pPr lvl="0" rtl="0"/>
            <a:r>
              <a:rPr lang="es-ES" dirty="0"/>
              <a:t>Agregue transiciones, animaciones y movimientos. </a:t>
            </a:r>
          </a:p>
          <a:p>
            <a:pPr lvl="0" rtl="0"/>
            <a:r>
              <a:rPr lang="es-ES" dirty="0"/>
              <a:t>Guarde en OneDrive para acceder a sus presentaciones desde el equipo, la tableta o el teléfono. </a:t>
            </a:r>
          </a:p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dirty="0"/>
              <a:t>Agregue texto, imágenes, arte y vídeos. </a:t>
            </a:r>
          </a:p>
          <a:p>
            <a:pPr lvl="0" rtl="0"/>
            <a:r>
              <a:rPr lang="es-ES" dirty="0"/>
              <a:t>Agregue transiciones, animaciones y movimientos. </a:t>
            </a:r>
          </a:p>
          <a:p>
            <a:pPr lvl="0" rtl="0"/>
            <a:r>
              <a:rPr lang="es-ES" dirty="0"/>
              <a:t>Guarde en OneDrive para acceder a sus presentaciones desde el equipo, la tableta o el teléfono. </a:t>
            </a:r>
          </a:p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</a:t>
            </a:r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s-ES"/>
              <a:t>Resumen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/>
              <a:t>Con PowerPoint, puede crear presentaciones y compartir su trabajo con otros, independientemente de dónde estén. Escriba el texto que quiera usar para empezar. También puede agregar imágenes, arte y vídeos en esta plantilla. Guarde sus presentaciones en OneDrive y acceda ellas desde el equipo, la tableta o el teléfono.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s-ES"/>
              <a:t>Nombre del moderador</a:t>
            </a:r>
          </a:p>
          <a:p>
            <a:pPr rtl="0"/>
            <a:r>
              <a:rPr lang="es-ES"/>
              <a:t>Dirección de correo electrónico</a:t>
            </a:r>
          </a:p>
          <a:p>
            <a:pPr rtl="0"/>
            <a:r>
              <a:rPr lang="es-ES"/>
              <a:t>Dirección del sitio web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29835"/>
            <a:ext cx="6926568" cy="1997855"/>
          </a:xfrm>
        </p:spPr>
        <p:txBody>
          <a:bodyPr rtlCol="0"/>
          <a:lstStyle/>
          <a:p>
            <a:pPr rtl="0"/>
            <a:r>
              <a:rPr lang="es-ES" dirty="0"/>
              <a:t>Requerimientos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227690"/>
            <a:ext cx="4223939" cy="4250709"/>
          </a:xfrm>
        </p:spPr>
        <p:txBody>
          <a:bodyPr rtlCol="0"/>
          <a:lstStyle/>
          <a:p>
            <a:pPr rtl="0"/>
            <a:r>
              <a:rPr lang="es-ES" dirty="0"/>
              <a:t>ESPECIFIACION DE</a:t>
            </a:r>
          </a:p>
          <a:p>
            <a:r>
              <a:rPr lang="es-ES" b="1" dirty="0"/>
              <a:t>Entrevista</a:t>
            </a:r>
            <a:r>
              <a:rPr lang="es-ES" dirty="0"/>
              <a:t> con el usuario, para identificar requerimientos y necesidades del mismo.</a:t>
            </a:r>
          </a:p>
          <a:p>
            <a:pPr rtl="0"/>
            <a:r>
              <a:rPr lang="es-ES" b="1" dirty="0"/>
              <a:t>Recolección de datos</a:t>
            </a:r>
            <a:r>
              <a:rPr lang="es-ES" dirty="0"/>
              <a:t> para la realización del sistema solicitado</a:t>
            </a:r>
          </a:p>
          <a:p>
            <a:pPr rtl="0"/>
            <a:r>
              <a:rPr lang="es-ES" b="1" dirty="0"/>
              <a:t>Tiempos solicitados y tentativos</a:t>
            </a:r>
            <a:r>
              <a:rPr lang="es-ES" dirty="0"/>
              <a:t> de realización, puesta a punto y entrega</a:t>
            </a:r>
          </a:p>
          <a:p>
            <a:pPr rtl="0"/>
            <a:r>
              <a:rPr lang="es-ES" b="1" dirty="0"/>
              <a:t>Creación del documento de conformidad</a:t>
            </a:r>
            <a:endParaRPr lang="es-ES" dirty="0"/>
          </a:p>
        </p:txBody>
      </p:sp>
      <p:pic>
        <p:nvPicPr>
          <p:cNvPr id="8" name="Marcador de posición de imagen 7" descr="Datos digital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Marcador de posición de imagen 9" descr="Puntos de dat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ción de imagen 11" descr="Fondo de dat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algn="ctr" rtl="0"/>
            <a:r>
              <a:rPr lang="es-ES" dirty="0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es-ES"/>
              <a:t>Introducción</a:t>
            </a:r>
            <a:endParaRPr lang="es-ES" dirty="0"/>
          </a:p>
        </p:txBody>
      </p:sp>
      <p:pic>
        <p:nvPicPr>
          <p:cNvPr id="18" name="Marcador de posición de imagen 17" descr="Un grupo de personas sentadas en un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Marcador de posición de imagen 19" descr="Fondo digital de puntos de dat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 descr="Pantalla de Gráfico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  <p:pic>
        <p:nvPicPr>
          <p:cNvPr id="23" name="Marcador de posición de imagen 22" descr="Una persona dibujando sobre una pizarr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/>
              <a:t>Con PowerPoint, puede crear presentaciones y compartir su trabajo con otros, independientemente de dónde estén. Escriba el texto que quiera usar para empezar. También puede agregar imágenes, arte y vídeos en esta plantilla. Guarde sus presentaciones en OneDrive y acceda ellas desde el equipo, la tableta o el teléfono.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 uno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kern="1200">
                <a:latin typeface="+mn-lt"/>
                <a:ea typeface="+mn-ea"/>
                <a:cs typeface="+mn-cs"/>
              </a:rPr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Gráfico</a:t>
            </a:r>
          </a:p>
        </p:txBody>
      </p:sp>
      <p:graphicFrame>
        <p:nvGraphicFramePr>
          <p:cNvPr id="11" name="Marcador de contenido 10" descr="Marcador de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95935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Tabla</a:t>
            </a: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347807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es-E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Artículo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La mejor manera de empezar es dejar de hablar y comenzar a actuar.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es-ES"/>
              <a:t>Walt Disney</a:t>
            </a:r>
          </a:p>
          <a:p>
            <a:pPr rtl="0"/>
            <a:endParaRPr lang="es-ES" dirty="0"/>
          </a:p>
        </p:txBody>
      </p:sp>
      <p:pic>
        <p:nvPicPr>
          <p:cNvPr id="18" name="Marcador de posición de imagen 17" descr="Una persona dibujando sobre una pizarra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20" name="Marcador de pie de página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es-ES"/>
              <a:t>Equipo</a:t>
            </a:r>
          </a:p>
        </p:txBody>
      </p:sp>
      <p:pic>
        <p:nvPicPr>
          <p:cNvPr id="17" name="Marcador de posición de imagen 16" descr="Un hombre sonriendo en la oficina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Marcador de posición de imagen 35" descr="Una mujer sonriendo en la oficina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Marcador de posición de imagen 37" descr="Una mujer en la oficina sonriendo a la cámara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Marcador de posición de imagen 39" descr="Un hombre con barba sonriendo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Escala de tiempo</a:t>
            </a:r>
          </a:p>
        </p:txBody>
      </p:sp>
      <p:graphicFrame>
        <p:nvGraphicFramePr>
          <p:cNvPr id="4" name="Marcador de contenido 3" descr="Marcador de posición smart art de escala de ti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807992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Jorge Cepeda 2022</a:t>
            </a: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{B6ABEECD-E565-4878-B4A5-8D4176E2632F}tf33713516_win32</Template>
  <TotalTime>17</TotalTime>
  <Words>683</Words>
  <Application>Microsoft Office PowerPoint</Application>
  <PresentationFormat>Panorámica</PresentationFormat>
  <Paragraphs>127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Symbol</vt:lpstr>
      <vt:lpstr>Walbaum Display</vt:lpstr>
      <vt:lpstr>3DFloatVTI</vt:lpstr>
      <vt:lpstr>Pasos para el diseño de un sistema</vt:lpstr>
      <vt:lpstr>Requerimientos del Sistema</vt:lpstr>
      <vt:lpstr>Introducción</vt:lpstr>
      <vt:lpstr>Tema uno</vt:lpstr>
      <vt:lpstr>Gráfico</vt:lpstr>
      <vt:lpstr>Tabla</vt:lpstr>
      <vt:lpstr>La mejor manera de empezar es dejar de hablar y comenzar a actuar.</vt:lpstr>
      <vt:lpstr>Equipo</vt:lpstr>
      <vt:lpstr>Escala de tiempo</vt:lpstr>
      <vt:lpstr>Contenido </vt:lpstr>
      <vt:lpstr>Contenido 2 </vt:lpstr>
      <vt:lpstr>Resumen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Jorge Cepeda</dc:creator>
  <cp:lastModifiedBy>Jorge Cepeda</cp:lastModifiedBy>
  <cp:revision>2</cp:revision>
  <dcterms:created xsi:type="dcterms:W3CDTF">2022-09-15T14:14:33Z</dcterms:created>
  <dcterms:modified xsi:type="dcterms:W3CDTF">2022-09-15T16:54:05Z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