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jpeg" ContentType="image/jpeg"/>
  <Override PartName="/ppt/media/image12.jpeg" ContentType="image/jpeg"/>
  <Override PartName="/ppt/media/image11.jpeg" ContentType="image/jpeg"/>
  <Override PartName="/ppt/media/image1.png" ContentType="image/png"/>
  <Override PartName="/ppt/media/image13.jpeg" ContentType="image/jpeg"/>
  <Override PartName="/ppt/media/image10.tif" ContentType="image/tiff"/>
  <Override PartName="/ppt/media/image2.png" ContentType="image/png"/>
  <Override PartName="/ppt/media/image3.jpeg" ContentType="image/jpeg"/>
  <Override PartName="/ppt/media/image8.wmf" ContentType="image/x-wmf"/>
  <Override PartName="/ppt/media/image5.wmf" ContentType="image/x-wmf"/>
  <Override PartName="/ppt/media/image4.jpeg" ContentType="image/jpeg"/>
  <Override PartName="/ppt/media/image6.wmf" ContentType="image/x-wmf"/>
  <Override PartName="/ppt/media/image9.jpeg" ContentType="image/jpeg"/>
  <Override PartName="/ppt/media/image7.wmf" ContentType="image/x-wmf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28/03/17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DF78C5A-4E33-444B-9FF9-F892DF295362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tif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rcRect l="0" t="27576" r="0" b="29857"/>
          <a:stretch/>
        </p:blipFill>
        <p:spPr>
          <a:xfrm>
            <a:off x="-6840" y="324000"/>
            <a:ext cx="9144000" cy="291960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275040" y="2020320"/>
            <a:ext cx="105588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 input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2490120" y="492480"/>
            <a:ext cx="137160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ECL Trigger_in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2199240" y="1869840"/>
            <a:ext cx="1650240" cy="516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RS232 serial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port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7489800" y="2165760"/>
            <a:ext cx="1635120" cy="516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USB communication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3990240" y="912960"/>
            <a:ext cx="1342440" cy="516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Ribbon cable to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boxes 7-12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3990240" y="2373120"/>
            <a:ext cx="1342440" cy="516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Ribbon cable to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boxes 1-6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5756040" y="1904040"/>
            <a:ext cx="1194480" cy="516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Disconnected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RS232 port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5590080" y="455040"/>
            <a:ext cx="158868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ECL Trigger_out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rcRect l="0" t="24144" r="0" b="32549"/>
          <a:stretch/>
        </p:blipFill>
        <p:spPr>
          <a:xfrm>
            <a:off x="-360" y="3599640"/>
            <a:ext cx="9137520" cy="2969280"/>
          </a:xfrm>
          <a:prstGeom prst="rect">
            <a:avLst/>
          </a:prstGeom>
          <a:ln>
            <a:noFill/>
          </a:ln>
        </p:spPr>
      </p:pic>
      <p:sp>
        <p:nvSpPr>
          <p:cNvPr id="49" name="CustomShape 9"/>
          <p:cNvSpPr/>
          <p:nvPr/>
        </p:nvSpPr>
        <p:spPr>
          <a:xfrm>
            <a:off x="1031400" y="5401800"/>
            <a:ext cx="145368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TTL Trigger_out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7436160" y="5536080"/>
            <a:ext cx="142092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TTL Trigger_in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3944520" y="5705640"/>
            <a:ext cx="159984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RS232 ‘display’ port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15200" y="612360"/>
            <a:ext cx="7431120" cy="4734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1724760" y="1238400"/>
            <a:ext cx="1249560" cy="4856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ORCA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589440" y="2073960"/>
            <a:ext cx="1249560" cy="4856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MTC/D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6589440" y="3661560"/>
            <a:ext cx="1249560" cy="4856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Crates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1724760" y="2826000"/>
            <a:ext cx="1249560" cy="4856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ELLIE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 flipV="1">
            <a:off x="2349720" y="1724040"/>
            <a:ext cx="360" cy="110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5">
                <a:lumMod val="60000"/>
                <a:lumOff val="40000"/>
              </a:schemeClr>
            </a:solidFill>
            <a:round/>
            <a:headEnd len="med" type="triangle" w="med"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2" name="CustomShape 7"/>
          <p:cNvSpPr/>
          <p:nvPr/>
        </p:nvSpPr>
        <p:spPr>
          <a:xfrm>
            <a:off x="2974680" y="1481400"/>
            <a:ext cx="4239720" cy="591840"/>
          </a:xfrm>
          <a:prstGeom prst="bentConnector2">
            <a:avLst/>
          </a:prstGeom>
          <a:noFill/>
          <a:ln w="57240">
            <a:solidFill>
              <a:schemeClr val="accent5">
                <a:lumMod val="60000"/>
                <a:lumOff val="40000"/>
              </a:schemeClr>
            </a:solidFill>
            <a:round/>
            <a:headEnd len="med" type="triangle" w="med"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3" name="CustomShape 8"/>
          <p:cNvSpPr/>
          <p:nvPr/>
        </p:nvSpPr>
        <p:spPr>
          <a:xfrm flipH="1">
            <a:off x="2342520" y="3312360"/>
            <a:ext cx="360" cy="121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1f497d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4" name="CustomShape 9"/>
          <p:cNvSpPr/>
          <p:nvPr/>
        </p:nvSpPr>
        <p:spPr>
          <a:xfrm>
            <a:off x="7214760" y="2559960"/>
            <a:ext cx="360" cy="110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5" name="CustomShape 10"/>
          <p:cNvSpPr/>
          <p:nvPr/>
        </p:nvSpPr>
        <p:spPr>
          <a:xfrm>
            <a:off x="2020320" y="4642560"/>
            <a:ext cx="65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Flash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1"/>
          <p:cNvSpPr/>
          <p:nvPr/>
        </p:nvSpPr>
        <p:spPr>
          <a:xfrm>
            <a:off x="3447360" y="995400"/>
            <a:ext cx="31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3cdd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2"/>
          <p:cNvSpPr/>
          <p:nvPr/>
        </p:nvSpPr>
        <p:spPr>
          <a:xfrm>
            <a:off x="1893600" y="2073960"/>
            <a:ext cx="31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3cdd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3"/>
          <p:cNvSpPr/>
          <p:nvPr/>
        </p:nvSpPr>
        <p:spPr>
          <a:xfrm>
            <a:off x="3381840" y="3431880"/>
            <a:ext cx="102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(x10)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4"/>
          <p:cNvSpPr/>
          <p:nvPr/>
        </p:nvSpPr>
        <p:spPr>
          <a:xfrm>
            <a:off x="1483920" y="3661560"/>
            <a:ext cx="102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(x10)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5"/>
          <p:cNvSpPr/>
          <p:nvPr/>
        </p:nvSpPr>
        <p:spPr>
          <a:xfrm>
            <a:off x="7328880" y="2884680"/>
            <a:ext cx="102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(x10)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6"/>
          <p:cNvSpPr/>
          <p:nvPr/>
        </p:nvSpPr>
        <p:spPr>
          <a:xfrm>
            <a:off x="4926960" y="1481400"/>
            <a:ext cx="360" cy="107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93cdde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2" name="CustomShape 17"/>
          <p:cNvSpPr/>
          <p:nvPr/>
        </p:nvSpPr>
        <p:spPr>
          <a:xfrm flipH="1">
            <a:off x="4926240" y="3045960"/>
            <a:ext cx="360" cy="75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3" name="CustomShape 18"/>
          <p:cNvSpPr/>
          <p:nvPr/>
        </p:nvSpPr>
        <p:spPr>
          <a:xfrm flipH="1">
            <a:off x="2631960" y="3798360"/>
            <a:ext cx="233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4" name="CustomShape 19"/>
          <p:cNvSpPr/>
          <p:nvPr/>
        </p:nvSpPr>
        <p:spPr>
          <a:xfrm>
            <a:off x="2658600" y="3322800"/>
            <a:ext cx="360" cy="48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head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5" name="CustomShape 20"/>
          <p:cNvSpPr/>
          <p:nvPr/>
        </p:nvSpPr>
        <p:spPr>
          <a:xfrm>
            <a:off x="4959720" y="3721320"/>
            <a:ext cx="45360" cy="17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6" name="CustomShape 21"/>
          <p:cNvSpPr/>
          <p:nvPr/>
        </p:nvSpPr>
        <p:spPr>
          <a:xfrm>
            <a:off x="4301640" y="2559960"/>
            <a:ext cx="1249560" cy="4856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TUBii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2"/>
          <p:cNvSpPr/>
          <p:nvPr/>
        </p:nvSpPr>
        <p:spPr>
          <a:xfrm flipV="1">
            <a:off x="2974680" y="2802960"/>
            <a:ext cx="1326600" cy="26568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1f497d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8" name="CustomShape 23"/>
          <p:cNvSpPr/>
          <p:nvPr/>
        </p:nvSpPr>
        <p:spPr>
          <a:xfrm>
            <a:off x="3250440" y="2403360"/>
            <a:ext cx="102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(x10)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4"/>
          <p:cNvSpPr/>
          <p:nvPr/>
        </p:nvSpPr>
        <p:spPr>
          <a:xfrm flipV="1">
            <a:off x="5543280" y="2316240"/>
            <a:ext cx="1046160" cy="48564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0" name="CustomShape 25"/>
          <p:cNvSpPr/>
          <p:nvPr/>
        </p:nvSpPr>
        <p:spPr>
          <a:xfrm>
            <a:off x="5585400" y="1925280"/>
            <a:ext cx="102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(x10)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762560" y="1498320"/>
            <a:ext cx="4188960" cy="28641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7899120" y="815400"/>
            <a:ext cx="550440" cy="43844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2976120" y="790920"/>
            <a:ext cx="11718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TUBii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914400" y="2258280"/>
            <a:ext cx="8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5" name="CustomShape 5"/>
          <p:cNvSpPr/>
          <p:nvPr/>
        </p:nvSpPr>
        <p:spPr>
          <a:xfrm>
            <a:off x="914400" y="3677760"/>
            <a:ext cx="8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0000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6"/>
          <p:cNvSpPr/>
          <p:nvPr/>
        </p:nvSpPr>
        <p:spPr>
          <a:xfrm>
            <a:off x="689400" y="1738800"/>
            <a:ext cx="988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TELLIE 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577080" y="3211200"/>
            <a:ext cx="117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SMELLIE 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>
            <a:off x="2188440" y="2073240"/>
            <a:ext cx="1521000" cy="370440"/>
          </a:xfrm>
          <a:prstGeom prst="rect">
            <a:avLst/>
          </a:prstGeom>
          <a:solidFill>
            <a:schemeClr val="accent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TELLIE delay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2188440" y="3447000"/>
            <a:ext cx="1521000" cy="370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SMELLIE delay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Line 10"/>
          <p:cNvSpPr/>
          <p:nvPr/>
        </p:nvSpPr>
        <p:spPr>
          <a:xfrm>
            <a:off x="1762560" y="2258280"/>
            <a:ext cx="42552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1" name="Line 11"/>
          <p:cNvSpPr/>
          <p:nvPr/>
        </p:nvSpPr>
        <p:spPr>
          <a:xfrm>
            <a:off x="1762560" y="3675960"/>
            <a:ext cx="425520" cy="3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CustomShape 12"/>
          <p:cNvSpPr/>
          <p:nvPr/>
        </p:nvSpPr>
        <p:spPr>
          <a:xfrm>
            <a:off x="7238160" y="236880"/>
            <a:ext cx="148536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MTC/D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3"/>
          <p:cNvSpPr/>
          <p:nvPr/>
        </p:nvSpPr>
        <p:spPr>
          <a:xfrm flipV="1">
            <a:off x="5951880" y="1344960"/>
            <a:ext cx="1946880" cy="10123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4" name="CustomShape 14"/>
          <p:cNvSpPr/>
          <p:nvPr/>
        </p:nvSpPr>
        <p:spPr>
          <a:xfrm>
            <a:off x="6564960" y="875520"/>
            <a:ext cx="124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EXT- ASYNC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5"/>
          <p:cNvSpPr/>
          <p:nvPr/>
        </p:nvSpPr>
        <p:spPr>
          <a:xfrm>
            <a:off x="5951880" y="3395880"/>
            <a:ext cx="1946880" cy="10656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6" name="CustomShape 16"/>
          <p:cNvSpPr/>
          <p:nvPr/>
        </p:nvSpPr>
        <p:spPr>
          <a:xfrm>
            <a:off x="5966280" y="4546440"/>
            <a:ext cx="1848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Trigger latched to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 MHz clock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Line 17"/>
          <p:cNvSpPr/>
          <p:nvPr/>
        </p:nvSpPr>
        <p:spPr>
          <a:xfrm flipH="1">
            <a:off x="5310000" y="3395520"/>
            <a:ext cx="6418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8" name="Line 18"/>
          <p:cNvSpPr/>
          <p:nvPr/>
        </p:nvSpPr>
        <p:spPr>
          <a:xfrm flipH="1">
            <a:off x="5310000" y="2358360"/>
            <a:ext cx="6418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Line 19"/>
          <p:cNvSpPr/>
          <p:nvPr/>
        </p:nvSpPr>
        <p:spPr>
          <a:xfrm>
            <a:off x="3709800" y="2258280"/>
            <a:ext cx="42552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Line 20"/>
          <p:cNvSpPr/>
          <p:nvPr/>
        </p:nvSpPr>
        <p:spPr>
          <a:xfrm>
            <a:off x="3722400" y="3632040"/>
            <a:ext cx="425520" cy="3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1" name="CustomShape 21"/>
          <p:cNvSpPr/>
          <p:nvPr/>
        </p:nvSpPr>
        <p:spPr>
          <a:xfrm>
            <a:off x="4131720" y="1738800"/>
            <a:ext cx="1178280" cy="2425320"/>
          </a:xfrm>
          <a:prstGeom prst="rect">
            <a:avLst/>
          </a:prstGeom>
          <a:noFill/>
          <a:ln w="12600">
            <a:solidFill>
              <a:schemeClr val="tx1"/>
            </a:solidFill>
            <a:custDash>
              <a:ds d="400000" sp="300000"/>
            </a:custDash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MicroZ allows us to connect TELLIE/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SMELLIE delay lines to outputs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2"/>
          <p:cNvSpPr/>
          <p:nvPr/>
        </p:nvSpPr>
        <p:spPr>
          <a:xfrm>
            <a:off x="5941800" y="2389320"/>
            <a:ext cx="1487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Previously TELLIE out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3"/>
          <p:cNvSpPr/>
          <p:nvPr/>
        </p:nvSpPr>
        <p:spPr>
          <a:xfrm>
            <a:off x="5941800" y="3087000"/>
            <a:ext cx="1613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Previously SMELLIE out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" descr=""/>
          <p:cNvPicPr/>
          <p:nvPr/>
        </p:nvPicPr>
        <p:blipFill>
          <a:blip r:embed="rId1"/>
          <a:srcRect l="0" t="3483" r="0" b="3284"/>
          <a:stretch/>
        </p:blipFill>
        <p:spPr>
          <a:xfrm>
            <a:off x="108720" y="271440"/>
            <a:ext cx="8874720" cy="639360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8199360" y="2956680"/>
            <a:ext cx="83160" cy="352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4" name="Picture 6" descr=""/>
          <p:cNvPicPr/>
          <p:nvPr/>
        </p:nvPicPr>
        <p:blipFill>
          <a:blip r:embed="rId2"/>
          <a:srcRect l="90388" t="37088" r="7481" b="58612"/>
          <a:stretch/>
        </p:blipFill>
        <p:spPr>
          <a:xfrm>
            <a:off x="8138520" y="2892240"/>
            <a:ext cx="189000" cy="29448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8315640" y="2896560"/>
            <a:ext cx="598680" cy="16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TTL Trigger 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8311320" y="3608280"/>
            <a:ext cx="598680" cy="16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ECL Trigger 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8373960" y="991440"/>
            <a:ext cx="343800" cy="50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8" name="Picture 10" descr=""/>
          <p:cNvPicPr/>
          <p:nvPr/>
        </p:nvPicPr>
        <p:blipFill>
          <a:blip r:embed="rId3"/>
          <a:srcRect l="90388" t="37088" r="7481" b="58612"/>
          <a:stretch/>
        </p:blipFill>
        <p:spPr>
          <a:xfrm>
            <a:off x="8327880" y="1204560"/>
            <a:ext cx="189000" cy="294480"/>
          </a:xfrm>
          <a:prstGeom prst="rect">
            <a:avLst/>
          </a:prstGeom>
          <a:ln>
            <a:noFill/>
          </a:ln>
        </p:spPr>
      </p:pic>
      <p:pic>
        <p:nvPicPr>
          <p:cNvPr id="59" name="Picture 11" descr=""/>
          <p:cNvPicPr/>
          <p:nvPr/>
        </p:nvPicPr>
        <p:blipFill>
          <a:blip r:embed="rId4"/>
          <a:srcRect l="90388" t="37088" r="7481" b="58612"/>
          <a:stretch/>
        </p:blipFill>
        <p:spPr>
          <a:xfrm>
            <a:off x="8528760" y="1094760"/>
            <a:ext cx="189000" cy="294480"/>
          </a:xfrm>
          <a:prstGeom prst="rect">
            <a:avLst/>
          </a:prstGeom>
          <a:ln>
            <a:noFill/>
          </a:ln>
        </p:spPr>
      </p:pic>
      <p:sp>
        <p:nvSpPr>
          <p:cNvPr id="60" name="Line 5"/>
          <p:cNvSpPr/>
          <p:nvPr/>
        </p:nvSpPr>
        <p:spPr>
          <a:xfrm flipH="1">
            <a:off x="8316000" y="1198080"/>
            <a:ext cx="226080" cy="36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8213040" y="925560"/>
            <a:ext cx="630720" cy="16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TTL Trigger out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7"/>
          <p:cNvSpPr/>
          <p:nvPr/>
        </p:nvSpPr>
        <p:spPr>
          <a:xfrm>
            <a:off x="8199360" y="1499400"/>
            <a:ext cx="630720" cy="16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ECL Trigger out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7043040" y="3444480"/>
            <a:ext cx="245160" cy="242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9"/>
          <p:cNvSpPr/>
          <p:nvPr/>
        </p:nvSpPr>
        <p:spPr>
          <a:xfrm>
            <a:off x="6793200" y="2646000"/>
            <a:ext cx="245160" cy="242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6017040" y="2650320"/>
            <a:ext cx="245160" cy="242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11"/>
          <p:cNvSpPr/>
          <p:nvPr/>
        </p:nvSpPr>
        <p:spPr>
          <a:xfrm>
            <a:off x="5828040" y="1656360"/>
            <a:ext cx="245160" cy="242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2"/>
          <p:cNvSpPr/>
          <p:nvPr/>
        </p:nvSpPr>
        <p:spPr>
          <a:xfrm>
            <a:off x="6918120" y="1074960"/>
            <a:ext cx="245160" cy="242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rcRect l="24415" t="25455" r="16548" b="10766"/>
          <a:stretch/>
        </p:blipFill>
        <p:spPr>
          <a:xfrm>
            <a:off x="438120" y="126360"/>
            <a:ext cx="7969680" cy="646164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3171600" y="1036440"/>
            <a:ext cx="27108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226880" y="3282120"/>
            <a:ext cx="27108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1226880" y="3673440"/>
            <a:ext cx="27108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5186520" y="1652040"/>
            <a:ext cx="27108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5974560" y="803880"/>
            <a:ext cx="27108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5451120" y="1822320"/>
            <a:ext cx="172800" cy="4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7"/>
          <p:cNvSpPr/>
          <p:nvPr/>
        </p:nvSpPr>
        <p:spPr>
          <a:xfrm flipV="1">
            <a:off x="5460120" y="1651320"/>
            <a:ext cx="91440" cy="13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" descr=""/>
          <p:cNvPicPr/>
          <p:nvPr/>
        </p:nvPicPr>
        <p:blipFill>
          <a:blip r:embed="rId1"/>
          <a:stretch/>
        </p:blipFill>
        <p:spPr>
          <a:xfrm>
            <a:off x="228600" y="171360"/>
            <a:ext cx="8686440" cy="651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188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662040" y="6120360"/>
            <a:ext cx="696240" cy="516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47240" y="5092200"/>
            <a:ext cx="105876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 Input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8029440" y="4999680"/>
            <a:ext cx="105876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 Input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982680" y="5859000"/>
            <a:ext cx="1504080" cy="516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Ribbon cable from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 box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750120" y="879840"/>
            <a:ext cx="1018080" cy="326376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3193200" y="288720"/>
            <a:ext cx="213192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driver &amp; readout channel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7"/>
          <p:cNvSpPr/>
          <p:nvPr/>
        </p:nvSpPr>
        <p:spPr>
          <a:xfrm>
            <a:off x="1044000" y="4183200"/>
            <a:ext cx="89892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Channel 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8"/>
          <p:cNvSpPr/>
          <p:nvPr/>
        </p:nvSpPr>
        <p:spPr>
          <a:xfrm>
            <a:off x="7439040" y="4160520"/>
            <a:ext cx="89892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Channel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 flipH="1" flipV="1">
            <a:off x="4258800" y="596520"/>
            <a:ext cx="360" cy="28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headEnd len="med" type="triangle" w="med"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CustomShape 10"/>
          <p:cNvSpPr/>
          <p:nvPr/>
        </p:nvSpPr>
        <p:spPr>
          <a:xfrm>
            <a:off x="1370880" y="6120360"/>
            <a:ext cx="696240" cy="516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2079000" y="6120360"/>
            <a:ext cx="696240" cy="516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 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2"/>
          <p:cNvSpPr/>
          <p:nvPr/>
        </p:nvSpPr>
        <p:spPr>
          <a:xfrm>
            <a:off x="2787840" y="6120360"/>
            <a:ext cx="696240" cy="516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 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5985360" y="6120360"/>
            <a:ext cx="696240" cy="516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 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6694200" y="6120360"/>
            <a:ext cx="696240" cy="516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 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5"/>
          <p:cNvSpPr/>
          <p:nvPr/>
        </p:nvSpPr>
        <p:spPr>
          <a:xfrm>
            <a:off x="7402320" y="6120360"/>
            <a:ext cx="696240" cy="516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 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>
            <a:off x="8111160" y="6120360"/>
            <a:ext cx="696240" cy="516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 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 flipH="1">
            <a:off x="1950120" y="4314240"/>
            <a:ext cx="5481000" cy="2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custDash>
              <a:ds d="400000" sp="300000"/>
            </a:custDash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rcRect l="0" t="23316" r="0" b="35312"/>
          <a:stretch/>
        </p:blipFill>
        <p:spPr>
          <a:xfrm>
            <a:off x="0" y="396000"/>
            <a:ext cx="9144000" cy="283716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580320" y="641160"/>
            <a:ext cx="145656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Old fuse housings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328160" y="699120"/>
            <a:ext cx="129816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Mains power 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943440" y="425880"/>
            <a:ext cx="1866600" cy="516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 out lines to TELLIE boxes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rcRect l="0" t="24367" r="0" b="36399"/>
          <a:stretch/>
        </p:blipFill>
        <p:spPr>
          <a:xfrm>
            <a:off x="0" y="3744360"/>
            <a:ext cx="9144000" cy="2690280"/>
          </a:xfrm>
          <a:prstGeom prst="rect">
            <a:avLst/>
          </a:prstGeom>
          <a:ln>
            <a:noFill/>
          </a:ln>
        </p:spPr>
      </p:pic>
      <p:sp>
        <p:nvSpPr>
          <p:cNvPr id="100" name="CustomShape 4"/>
          <p:cNvSpPr/>
          <p:nvPr/>
        </p:nvSpPr>
        <p:spPr>
          <a:xfrm>
            <a:off x="315000" y="5617800"/>
            <a:ext cx="1365120" cy="3034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 on switch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0" y="-3240"/>
            <a:ext cx="9142200" cy="686088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1718280" y="638640"/>
            <a:ext cx="1333080" cy="3952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+5V Supply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403880" y="3121200"/>
            <a:ext cx="1333080" cy="3952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+9V Supply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964920" y="3132360"/>
            <a:ext cx="1284480" cy="3952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-5V Supply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694800" y="4766760"/>
            <a:ext cx="757080" cy="3952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Fuses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452880" y="6464520"/>
            <a:ext cx="2008440" cy="3952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Old fuse housings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7895880" y="6464520"/>
            <a:ext cx="1081800" cy="3952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 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4325400" y="5360400"/>
            <a:ext cx="1490040" cy="3952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Probe points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91800" y="674280"/>
            <a:ext cx="5230440" cy="4687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1724760" y="1238400"/>
            <a:ext cx="1249560" cy="4856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ORCA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307760" y="2073960"/>
            <a:ext cx="1249560" cy="4856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MTC/D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4307760" y="3661560"/>
            <a:ext cx="1249560" cy="4856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Crates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1724760" y="2826000"/>
            <a:ext cx="1249560" cy="4856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ELLIE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 flipV="1">
            <a:off x="2349720" y="1724040"/>
            <a:ext cx="360" cy="110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5">
                <a:lumMod val="60000"/>
                <a:lumOff val="40000"/>
              </a:schemeClr>
            </a:solidFill>
            <a:round/>
            <a:headEnd len="med" type="triangle" w="med"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CustomShape 7"/>
          <p:cNvSpPr/>
          <p:nvPr/>
        </p:nvSpPr>
        <p:spPr>
          <a:xfrm>
            <a:off x="2974680" y="1481400"/>
            <a:ext cx="1957680" cy="591840"/>
          </a:xfrm>
          <a:prstGeom prst="bentConnector2">
            <a:avLst/>
          </a:prstGeom>
          <a:noFill/>
          <a:ln w="57240">
            <a:solidFill>
              <a:schemeClr val="accent5">
                <a:lumMod val="60000"/>
                <a:lumOff val="40000"/>
              </a:schemeClr>
            </a:solidFill>
            <a:round/>
            <a:headEnd len="med" type="triangle" w="med"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CustomShape 8"/>
          <p:cNvSpPr/>
          <p:nvPr/>
        </p:nvSpPr>
        <p:spPr>
          <a:xfrm flipV="1">
            <a:off x="2974680" y="2316240"/>
            <a:ext cx="1332720" cy="752040"/>
          </a:xfrm>
          <a:prstGeom prst="bentConnector3">
            <a:avLst>
              <a:gd name="adj1" fmla="val 64832"/>
            </a:avLst>
          </a:prstGeom>
          <a:noFill/>
          <a:ln w="5724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CustomShape 9"/>
          <p:cNvSpPr/>
          <p:nvPr/>
        </p:nvSpPr>
        <p:spPr>
          <a:xfrm flipH="1">
            <a:off x="2349000" y="3312360"/>
            <a:ext cx="360" cy="121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10"/>
          <p:cNvSpPr/>
          <p:nvPr/>
        </p:nvSpPr>
        <p:spPr>
          <a:xfrm>
            <a:off x="4932720" y="2559960"/>
            <a:ext cx="360" cy="110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tx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CustomShape 11"/>
          <p:cNvSpPr/>
          <p:nvPr/>
        </p:nvSpPr>
        <p:spPr>
          <a:xfrm>
            <a:off x="2020320" y="4642560"/>
            <a:ext cx="65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Flash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2"/>
          <p:cNvSpPr/>
          <p:nvPr/>
        </p:nvSpPr>
        <p:spPr>
          <a:xfrm>
            <a:off x="3447360" y="995400"/>
            <a:ext cx="31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3cdd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3"/>
          <p:cNvSpPr/>
          <p:nvPr/>
        </p:nvSpPr>
        <p:spPr>
          <a:xfrm>
            <a:off x="1893600" y="2073960"/>
            <a:ext cx="31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3cdd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4"/>
          <p:cNvSpPr/>
          <p:nvPr/>
        </p:nvSpPr>
        <p:spPr>
          <a:xfrm>
            <a:off x="2990880" y="2641320"/>
            <a:ext cx="102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(x10)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5"/>
          <p:cNvSpPr/>
          <p:nvPr/>
        </p:nvSpPr>
        <p:spPr>
          <a:xfrm>
            <a:off x="1483920" y="3661560"/>
            <a:ext cx="102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(x10)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6"/>
          <p:cNvSpPr/>
          <p:nvPr/>
        </p:nvSpPr>
        <p:spPr>
          <a:xfrm>
            <a:off x="5047200" y="2884680"/>
            <a:ext cx="102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(x10)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15200" y="612360"/>
            <a:ext cx="7431120" cy="4734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1724760" y="1238400"/>
            <a:ext cx="1249560" cy="4856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ORCA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589440" y="2073960"/>
            <a:ext cx="1249560" cy="485640"/>
          </a:xfrm>
          <a:prstGeom prst="rect">
            <a:avLst/>
          </a:prstGeom>
          <a:solidFill>
            <a:schemeClr val="bg1"/>
          </a:solidFill>
          <a:ln w="28440"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MTC/D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6589440" y="3661560"/>
            <a:ext cx="1249560" cy="4856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Crates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1724760" y="2826000"/>
            <a:ext cx="1249560" cy="4856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ELLIE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 flipV="1">
            <a:off x="2349720" y="1724040"/>
            <a:ext cx="360" cy="110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5">
                <a:lumMod val="60000"/>
                <a:lumOff val="40000"/>
              </a:schemeClr>
            </a:solidFill>
            <a:round/>
            <a:headEnd len="med" type="triangle" w="med"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1" name="CustomShape 7"/>
          <p:cNvSpPr/>
          <p:nvPr/>
        </p:nvSpPr>
        <p:spPr>
          <a:xfrm>
            <a:off x="2974680" y="1481400"/>
            <a:ext cx="4239720" cy="591840"/>
          </a:xfrm>
          <a:prstGeom prst="bentConnector2">
            <a:avLst/>
          </a:prstGeom>
          <a:noFill/>
          <a:ln w="57240">
            <a:solidFill>
              <a:schemeClr val="accent5">
                <a:lumMod val="60000"/>
                <a:lumOff val="40000"/>
              </a:schemeClr>
            </a:solidFill>
            <a:round/>
            <a:headEnd len="med" type="triangle" w="med"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2" name="CustomShape 8"/>
          <p:cNvSpPr/>
          <p:nvPr/>
        </p:nvSpPr>
        <p:spPr>
          <a:xfrm flipH="1">
            <a:off x="2342520" y="3312360"/>
            <a:ext cx="360" cy="121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3" name="CustomShape 9"/>
          <p:cNvSpPr/>
          <p:nvPr/>
        </p:nvSpPr>
        <p:spPr>
          <a:xfrm>
            <a:off x="7214760" y="2559960"/>
            <a:ext cx="360" cy="110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4" name="CustomShape 10"/>
          <p:cNvSpPr/>
          <p:nvPr/>
        </p:nvSpPr>
        <p:spPr>
          <a:xfrm>
            <a:off x="2020320" y="4642560"/>
            <a:ext cx="65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Flash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1"/>
          <p:cNvSpPr/>
          <p:nvPr/>
        </p:nvSpPr>
        <p:spPr>
          <a:xfrm>
            <a:off x="3447360" y="995400"/>
            <a:ext cx="31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3cdd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2"/>
          <p:cNvSpPr/>
          <p:nvPr/>
        </p:nvSpPr>
        <p:spPr>
          <a:xfrm>
            <a:off x="1893600" y="2073960"/>
            <a:ext cx="31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3cdd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3"/>
          <p:cNvSpPr/>
          <p:nvPr/>
        </p:nvSpPr>
        <p:spPr>
          <a:xfrm>
            <a:off x="1483920" y="3661560"/>
            <a:ext cx="102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(x10)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4"/>
          <p:cNvSpPr/>
          <p:nvPr/>
        </p:nvSpPr>
        <p:spPr>
          <a:xfrm>
            <a:off x="7328880" y="2884680"/>
            <a:ext cx="102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(x10)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5"/>
          <p:cNvSpPr/>
          <p:nvPr/>
        </p:nvSpPr>
        <p:spPr>
          <a:xfrm>
            <a:off x="4926960" y="1481400"/>
            <a:ext cx="360" cy="107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93cdde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0" name="CustomShape 16"/>
          <p:cNvSpPr/>
          <p:nvPr/>
        </p:nvSpPr>
        <p:spPr>
          <a:xfrm>
            <a:off x="4959720" y="3721320"/>
            <a:ext cx="45360" cy="17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" name="CustomShape 17"/>
          <p:cNvSpPr/>
          <p:nvPr/>
        </p:nvSpPr>
        <p:spPr>
          <a:xfrm>
            <a:off x="4301640" y="2559960"/>
            <a:ext cx="1249560" cy="4856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TUBii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8"/>
          <p:cNvSpPr/>
          <p:nvPr/>
        </p:nvSpPr>
        <p:spPr>
          <a:xfrm flipV="1">
            <a:off x="2974680" y="2802960"/>
            <a:ext cx="1326600" cy="265680"/>
          </a:xfrm>
          <a:prstGeom prst="bentConnector3">
            <a:avLst>
              <a:gd name="adj1" fmla="val 50000"/>
            </a:avLst>
          </a:prstGeom>
          <a:noFill/>
          <a:ln w="5724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3" name="CustomShape 19"/>
          <p:cNvSpPr/>
          <p:nvPr/>
        </p:nvSpPr>
        <p:spPr>
          <a:xfrm>
            <a:off x="3250440" y="2403360"/>
            <a:ext cx="102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(x10)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0"/>
          <p:cNvSpPr/>
          <p:nvPr/>
        </p:nvSpPr>
        <p:spPr>
          <a:xfrm flipV="1">
            <a:off x="5543280" y="2316240"/>
            <a:ext cx="1046160" cy="48564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1f497d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CustomShape 21"/>
          <p:cNvSpPr/>
          <p:nvPr/>
        </p:nvSpPr>
        <p:spPr>
          <a:xfrm>
            <a:off x="5585400" y="1925280"/>
            <a:ext cx="102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(x10)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Application>LibreOffice/5.0.6.2$Linux_X86_64 LibreOffice_project/00$Build-2</Application>
  <Paragraphs>113</Paragraphs>
  <Company>Univ. Sussex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2016-05-16T18:15:41Z</dcterms:created>
  <dc:creator>Edward Leming</dc:creator>
  <dc:language>en-GB</dc:language>
  <cp:lastModifiedBy>Martti Nirkko</cp:lastModifiedBy>
  <dcterms:modified xsi:type="dcterms:W3CDTF">2017-03-28T14:41:34Z</dcterms:modified>
  <cp:revision>159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15.0026</vt:lpwstr>
  </property>
  <property fmtid="{D5CDD505-2E9C-101B-9397-08002B2CF9AE}" pid="3" name="Company">
    <vt:lpwstr>Univ. Sussex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