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 smtClean="0"/>
              <a:t>Проект</a:t>
            </a:r>
            <a:r>
              <a:rPr lang="en-US" sz="3600" dirty="0" smtClean="0"/>
              <a:t> </a:t>
            </a:r>
            <a:r>
              <a:rPr lang="ru-RU" sz="3600" dirty="0" smtClean="0"/>
              <a:t>«Охранная система со средствами лазерной связи и альтернативным дальномером» 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38833" y="4909046"/>
            <a:ext cx="8144134" cy="1691451"/>
          </a:xfrm>
        </p:spPr>
        <p:txBody>
          <a:bodyPr>
            <a:noAutofit/>
          </a:bodyPr>
          <a:lstStyle/>
          <a:p>
            <a:r>
              <a:rPr lang="ru-RU" dirty="0" smtClean="0"/>
              <a:t>Выполнили:</a:t>
            </a:r>
          </a:p>
          <a:p>
            <a:r>
              <a:rPr lang="ru-RU" dirty="0" smtClean="0"/>
              <a:t>Чемоданов Пётр 10 «А»</a:t>
            </a:r>
          </a:p>
          <a:p>
            <a:r>
              <a:rPr lang="ru-RU" dirty="0" smtClean="0"/>
              <a:t>Сумароков Даниил 10 «А»</a:t>
            </a:r>
          </a:p>
          <a:p>
            <a:r>
              <a:rPr lang="ru-RU" dirty="0" smtClean="0"/>
              <a:t>Игорь 10 «В»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721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 проекта – создание компактного, удобного и вариативного в использовании устройство, обладающего значительным функционалом. </a:t>
            </a:r>
          </a:p>
          <a:p>
            <a:r>
              <a:rPr lang="ru-RU" dirty="0" smtClean="0"/>
              <a:t>На момент представления проекта большая часть задуманных функций реализована.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821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использованных компонентов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05968"/>
          </a:xfrm>
        </p:spPr>
        <p:txBody>
          <a:bodyPr>
            <a:normAutofit/>
          </a:bodyPr>
          <a:lstStyle/>
          <a:p>
            <a:r>
              <a:rPr lang="ru-RU" dirty="0" smtClean="0"/>
              <a:t>- Ультразвуковой датчик расстояния </a:t>
            </a:r>
            <a:r>
              <a:rPr lang="en-US" dirty="0" smtClean="0"/>
              <a:t>HC-SR04</a:t>
            </a:r>
          </a:p>
          <a:p>
            <a:r>
              <a:rPr lang="en-US" dirty="0" smtClean="0"/>
              <a:t>- </a:t>
            </a:r>
            <a:r>
              <a:rPr lang="ru-RU" dirty="0" smtClean="0"/>
              <a:t>Макетная плата</a:t>
            </a:r>
            <a:r>
              <a:rPr lang="en-US" dirty="0" smtClean="0"/>
              <a:t> RSR 03MB102		2 </a:t>
            </a:r>
            <a:r>
              <a:rPr lang="ru-RU" dirty="0" smtClean="0"/>
              <a:t>шт.</a:t>
            </a:r>
          </a:p>
          <a:p>
            <a:r>
              <a:rPr lang="ru-RU" dirty="0" smtClean="0"/>
              <a:t>- Микроконтроллер </a:t>
            </a:r>
            <a:r>
              <a:rPr lang="en-US" dirty="0" smtClean="0"/>
              <a:t>Arduino Uno (r3) 		2 </a:t>
            </a:r>
            <a:r>
              <a:rPr lang="ru-RU" dirty="0" smtClean="0"/>
              <a:t>шт.</a:t>
            </a:r>
          </a:p>
          <a:p>
            <a:r>
              <a:rPr lang="ru-RU" dirty="0" smtClean="0"/>
              <a:t>- Модуль фоторезистора </a:t>
            </a:r>
            <a:r>
              <a:rPr lang="en-US" dirty="0" smtClean="0"/>
              <a:t>KY-018</a:t>
            </a:r>
          </a:p>
          <a:p>
            <a:r>
              <a:rPr lang="en-US" dirty="0" smtClean="0"/>
              <a:t>- </a:t>
            </a:r>
            <a:r>
              <a:rPr lang="ru-RU" dirty="0" smtClean="0"/>
              <a:t>Лазерный модуль </a:t>
            </a:r>
            <a:r>
              <a:rPr lang="en-US" dirty="0" smtClean="0"/>
              <a:t>KY-008</a:t>
            </a:r>
          </a:p>
          <a:p>
            <a:r>
              <a:rPr lang="en-US" dirty="0" smtClean="0"/>
              <a:t>- </a:t>
            </a:r>
            <a:r>
              <a:rPr lang="ru-RU" dirty="0" smtClean="0"/>
              <a:t>Модуль </a:t>
            </a:r>
            <a:r>
              <a:rPr lang="en-US" dirty="0" smtClean="0"/>
              <a:t>RGB-</a:t>
            </a:r>
            <a:r>
              <a:rPr lang="ru-RU" dirty="0" smtClean="0"/>
              <a:t>светодиода </a:t>
            </a:r>
            <a:r>
              <a:rPr lang="en-US" dirty="0" smtClean="0"/>
              <a:t>KY-005</a:t>
            </a:r>
          </a:p>
          <a:p>
            <a:r>
              <a:rPr lang="en-US" dirty="0" smtClean="0"/>
              <a:t>- </a:t>
            </a:r>
            <a:r>
              <a:rPr lang="ru-RU" dirty="0" err="1" smtClean="0"/>
              <a:t>Пьезоэлемент</a:t>
            </a:r>
            <a:r>
              <a:rPr lang="ru-RU" dirty="0" smtClean="0"/>
              <a:t> </a:t>
            </a:r>
            <a:r>
              <a:rPr lang="en-US" dirty="0" smtClean="0"/>
              <a:t>HPM14A</a:t>
            </a:r>
          </a:p>
          <a:p>
            <a:r>
              <a:rPr lang="en-US" dirty="0" smtClean="0"/>
              <a:t>- </a:t>
            </a:r>
            <a:r>
              <a:rPr lang="ru-RU" dirty="0" smtClean="0"/>
              <a:t>Потенциометр (без маркировки)</a:t>
            </a:r>
          </a:p>
          <a:p>
            <a:r>
              <a:rPr lang="ru-RU" dirty="0" smtClean="0"/>
              <a:t>- </a:t>
            </a:r>
            <a:r>
              <a:rPr lang="en-US" dirty="0"/>
              <a:t>128*64 </a:t>
            </a:r>
            <a:r>
              <a:rPr lang="en-US" dirty="0" smtClean="0"/>
              <a:t>OLED</a:t>
            </a:r>
            <a:r>
              <a:rPr lang="ru-RU" dirty="0" smtClean="0"/>
              <a:t> </a:t>
            </a:r>
            <a:r>
              <a:rPr lang="en-US" dirty="0" smtClean="0"/>
              <a:t>Display 		2 </a:t>
            </a:r>
            <a:r>
              <a:rPr lang="ru-RU" dirty="0" smtClean="0"/>
              <a:t>шт.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272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приемника сигнала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871" y="1979449"/>
            <a:ext cx="9038897" cy="4900153"/>
          </a:xfrm>
        </p:spPr>
      </p:pic>
    </p:spTree>
    <p:extLst>
      <p:ext uri="{BB962C8B-B14F-4D97-AF65-F5344CB8AC3E}">
        <p14:creationId xmlns:p14="http://schemas.microsoft.com/office/powerpoint/2010/main" val="1524089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приемника в реальном виде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20" y="1965434"/>
            <a:ext cx="9743751" cy="4905892"/>
          </a:xfrm>
        </p:spPr>
      </p:pic>
    </p:spTree>
    <p:extLst>
      <p:ext uri="{BB962C8B-B14F-4D97-AF65-F5344CB8AC3E}">
        <p14:creationId xmlns:p14="http://schemas.microsoft.com/office/powerpoint/2010/main" val="3187477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излучателя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939" y="1975946"/>
            <a:ext cx="7770028" cy="4892524"/>
          </a:xfrm>
        </p:spPr>
      </p:pic>
    </p:spTree>
    <p:extLst>
      <p:ext uri="{BB962C8B-B14F-4D97-AF65-F5344CB8AC3E}">
        <p14:creationId xmlns:p14="http://schemas.microsoft.com/office/powerpoint/2010/main" val="390424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проектные материалы и </a:t>
            </a:r>
            <a:r>
              <a:rPr lang="ru-RU" dirty="0" err="1" smtClean="0"/>
              <a:t>прилагающиеся</a:t>
            </a:r>
            <a:r>
              <a:rPr lang="ru-RU" dirty="0" smtClean="0"/>
              <a:t> материалы можно найти в моем профиле в </a:t>
            </a:r>
            <a:r>
              <a:rPr lang="en-US" dirty="0" smtClean="0"/>
              <a:t>GitHub:</a:t>
            </a:r>
          </a:p>
          <a:p>
            <a:r>
              <a:rPr lang="en-US" dirty="0"/>
              <a:t>https://github.com/ChPetr2604/Bonch_Project.git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3931540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26</TotalTime>
  <Words>152</Words>
  <Application>Microsoft Office PowerPoint</Application>
  <PresentationFormat>Широкоэкранный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Берлин</vt:lpstr>
      <vt:lpstr>Проект «Охранная система со средствами лазерной связи и альтернативным дальномером» </vt:lpstr>
      <vt:lpstr>Цель проекта</vt:lpstr>
      <vt:lpstr>Список использованных компонентов</vt:lpstr>
      <vt:lpstr>Схема приемника сигнала</vt:lpstr>
      <vt:lpstr>Схема приемника в реальном виде</vt:lpstr>
      <vt:lpstr>Схема излучателя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«Охранная система со средствами лазерной связи и альтернативным дальномером»</dc:title>
  <dc:creator>Peter</dc:creator>
  <cp:lastModifiedBy>Peter</cp:lastModifiedBy>
  <cp:revision>3</cp:revision>
  <dcterms:created xsi:type="dcterms:W3CDTF">2023-06-08T05:55:52Z</dcterms:created>
  <dcterms:modified xsi:type="dcterms:W3CDTF">2023-06-08T06:22:08Z</dcterms:modified>
</cp:coreProperties>
</file>