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93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11C"/>
    <a:srgbClr val="D00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9031"/>
            <a:ext cx="10363200" cy="2763426"/>
          </a:xfrm>
        </p:spPr>
        <p:txBody>
          <a:bodyPr anchor="b"/>
          <a:lstStyle>
            <a:lvl1pPr algn="ctr">
              <a:defRPr sz="69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9026"/>
            <a:ext cx="9144000" cy="1916391"/>
          </a:xfrm>
        </p:spPr>
        <p:txBody>
          <a:bodyPr/>
          <a:lstStyle>
            <a:lvl1pPr marL="0" indent="0" algn="ctr">
              <a:buNone/>
              <a:defRPr sz="2778"/>
            </a:lvl1pPr>
            <a:lvl2pPr marL="529163" indent="0" algn="ctr">
              <a:buNone/>
              <a:defRPr sz="2315"/>
            </a:lvl2pPr>
            <a:lvl3pPr marL="1058327" indent="0" algn="ctr">
              <a:buNone/>
              <a:defRPr sz="2083"/>
            </a:lvl3pPr>
            <a:lvl4pPr marL="1587490" indent="0" algn="ctr">
              <a:buNone/>
              <a:defRPr sz="1852"/>
            </a:lvl4pPr>
            <a:lvl5pPr marL="2116653" indent="0" algn="ctr">
              <a:buNone/>
              <a:defRPr sz="1852"/>
            </a:lvl5pPr>
            <a:lvl6pPr marL="2645816" indent="0" algn="ctr">
              <a:buNone/>
              <a:defRPr sz="1852"/>
            </a:lvl6pPr>
            <a:lvl7pPr marL="3174980" indent="0" algn="ctr">
              <a:buNone/>
              <a:defRPr sz="1852"/>
            </a:lvl7pPr>
            <a:lvl8pPr marL="3704143" indent="0" algn="ctr">
              <a:buNone/>
              <a:defRPr sz="1852"/>
            </a:lvl8pPr>
            <a:lvl9pPr marL="4233306" indent="0" algn="ctr">
              <a:buNone/>
              <a:defRPr sz="185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F161-4864-4E52-A90C-4AA8C076BCD2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C83D-6E1C-456C-8BB7-24D300224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0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F161-4864-4E52-A90C-4AA8C076BCD2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C83D-6E1C-456C-8BB7-24D300224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4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2599"/>
            <a:ext cx="2628900" cy="67266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2599"/>
            <a:ext cx="7734300" cy="67266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F161-4864-4E52-A90C-4AA8C076BCD2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C83D-6E1C-456C-8BB7-24D300224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65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F161-4864-4E52-A90C-4AA8C076BCD2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C83D-6E1C-456C-8BB7-24D300224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55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8865"/>
            <a:ext cx="10515600" cy="3301779"/>
          </a:xfrm>
        </p:spPr>
        <p:txBody>
          <a:bodyPr anchor="b"/>
          <a:lstStyle>
            <a:lvl1pPr>
              <a:defRPr sz="69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11880"/>
            <a:ext cx="10515600" cy="1736328"/>
          </a:xfrm>
        </p:spPr>
        <p:txBody>
          <a:bodyPr/>
          <a:lstStyle>
            <a:lvl1pPr marL="0" indent="0">
              <a:buNone/>
              <a:defRPr sz="2778">
                <a:solidFill>
                  <a:schemeClr val="tx1"/>
                </a:solidFill>
              </a:defRPr>
            </a:lvl1pPr>
            <a:lvl2pPr marL="529163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F161-4864-4E52-A90C-4AA8C076BCD2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C83D-6E1C-456C-8BB7-24D300224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8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2992"/>
            <a:ext cx="5181600" cy="50362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2992"/>
            <a:ext cx="5181600" cy="50362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F161-4864-4E52-A90C-4AA8C076BCD2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C83D-6E1C-456C-8BB7-24D300224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2600"/>
            <a:ext cx="10515600" cy="15342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5790"/>
            <a:ext cx="5157787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9393"/>
            <a:ext cx="5157787" cy="42645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5790"/>
            <a:ext cx="5183188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9393"/>
            <a:ext cx="5183188" cy="42645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F161-4864-4E52-A90C-4AA8C076BCD2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C83D-6E1C-456C-8BB7-24D300224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01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F161-4864-4E52-A90C-4AA8C076BCD2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C83D-6E1C-456C-8BB7-24D300224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3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F161-4864-4E52-A90C-4AA8C076BCD2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C83D-6E1C-456C-8BB7-24D300224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72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2855"/>
            <a:ext cx="6172200" cy="5640770"/>
          </a:xfrm>
        </p:spPr>
        <p:txBody>
          <a:bodyPr/>
          <a:lstStyle>
            <a:lvl1pPr>
              <a:defRPr sz="3704"/>
            </a:lvl1pPr>
            <a:lvl2pPr>
              <a:defRPr sz="3241"/>
            </a:lvl2pPr>
            <a:lvl3pPr>
              <a:defRPr sz="2778"/>
            </a:lvl3pPr>
            <a:lvl4pPr>
              <a:defRPr sz="2315"/>
            </a:lvl4pPr>
            <a:lvl5pPr>
              <a:defRPr sz="2315"/>
            </a:lvl5pPr>
            <a:lvl6pPr>
              <a:defRPr sz="2315"/>
            </a:lvl6pPr>
            <a:lvl7pPr>
              <a:defRPr sz="2315"/>
            </a:lvl7pPr>
            <a:lvl8pPr>
              <a:defRPr sz="2315"/>
            </a:lvl8pPr>
            <a:lvl9pPr>
              <a:defRPr sz="231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F161-4864-4E52-A90C-4AA8C076BCD2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C83D-6E1C-456C-8BB7-24D300224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29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2855"/>
            <a:ext cx="6172200" cy="5640770"/>
          </a:xfrm>
        </p:spPr>
        <p:txBody>
          <a:bodyPr anchor="t"/>
          <a:lstStyle>
            <a:lvl1pPr marL="0" indent="0">
              <a:buNone/>
              <a:defRPr sz="3704"/>
            </a:lvl1pPr>
            <a:lvl2pPr marL="529163" indent="0">
              <a:buNone/>
              <a:defRPr sz="3241"/>
            </a:lvl2pPr>
            <a:lvl3pPr marL="1058327" indent="0">
              <a:buNone/>
              <a:defRPr sz="2778"/>
            </a:lvl3pPr>
            <a:lvl4pPr marL="1587490" indent="0">
              <a:buNone/>
              <a:defRPr sz="2315"/>
            </a:lvl4pPr>
            <a:lvl5pPr marL="2116653" indent="0">
              <a:buNone/>
              <a:defRPr sz="2315"/>
            </a:lvl5pPr>
            <a:lvl6pPr marL="2645816" indent="0">
              <a:buNone/>
              <a:defRPr sz="2315"/>
            </a:lvl6pPr>
            <a:lvl7pPr marL="3174980" indent="0">
              <a:buNone/>
              <a:defRPr sz="2315"/>
            </a:lvl7pPr>
            <a:lvl8pPr marL="3704143" indent="0">
              <a:buNone/>
              <a:defRPr sz="2315"/>
            </a:lvl8pPr>
            <a:lvl9pPr marL="4233306" indent="0">
              <a:buNone/>
              <a:defRPr sz="231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F161-4864-4E52-A90C-4AA8C076BCD2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C83D-6E1C-456C-8BB7-24D300224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6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2600"/>
            <a:ext cx="10515600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2992"/>
            <a:ext cx="10515600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BF161-4864-4E52-A90C-4AA8C076BCD2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56889"/>
            <a:ext cx="41148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BC83D-6E1C-456C-8BB7-24D3002240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97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8327" rtl="0" eaLnBrk="1" latinLnBrk="0" hangingPunct="1">
        <a:lnSpc>
          <a:spcPct val="90000"/>
        </a:lnSpc>
        <a:spcBef>
          <a:spcPct val="0"/>
        </a:spcBef>
        <a:buNone/>
        <a:defRPr sz="5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82" indent="-264582" algn="l" defTabSz="1058327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79374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2pPr>
      <a:lvl3pPr marL="132290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85207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38123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91039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43956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96872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49788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1pPr>
      <a:lvl2pPr marL="52916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1058327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58749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11665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64581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17498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70414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23330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429960-0CD6-4864-B4ED-D40CFA863E74}"/>
              </a:ext>
            </a:extLst>
          </p:cNvPr>
          <p:cNvSpPr/>
          <p:nvPr/>
        </p:nvSpPr>
        <p:spPr>
          <a:xfrm>
            <a:off x="-959556" y="0"/>
            <a:ext cx="14111111" cy="7937500"/>
          </a:xfrm>
          <a:prstGeom prst="rect">
            <a:avLst/>
          </a:prstGeom>
          <a:gradFill flip="none" rotWithShape="1">
            <a:gsLst>
              <a:gs pos="0">
                <a:srgbClr val="D000A8"/>
              </a:gs>
              <a:gs pos="53000">
                <a:schemeClr val="accent2">
                  <a:lumMod val="75000"/>
                </a:schemeClr>
              </a:gs>
              <a:gs pos="100000">
                <a:srgbClr val="FCB11C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833" tIns="52917" rIns="105833" bIns="529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83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B5CD89-03BF-45CC-992B-C45C88A7015F}"/>
              </a:ext>
            </a:extLst>
          </p:cNvPr>
          <p:cNvSpPr/>
          <p:nvPr/>
        </p:nvSpPr>
        <p:spPr>
          <a:xfrm>
            <a:off x="289626" y="1101387"/>
            <a:ext cx="2903188" cy="261688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833" tIns="52917" rIns="105833" bIns="529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315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E6857-10C7-4644-94DF-60AA14723AE1}"/>
              </a:ext>
            </a:extLst>
          </p:cNvPr>
          <p:cNvSpPr/>
          <p:nvPr/>
        </p:nvSpPr>
        <p:spPr>
          <a:xfrm>
            <a:off x="-959556" y="4790693"/>
            <a:ext cx="14111111" cy="4510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833" tIns="52917" rIns="105833" bIns="529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8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0E5EBF-C2A7-4BA2-80FC-3F0D0ED71630}"/>
              </a:ext>
            </a:extLst>
          </p:cNvPr>
          <p:cNvSpPr/>
          <p:nvPr/>
        </p:nvSpPr>
        <p:spPr>
          <a:xfrm>
            <a:off x="-959556" y="5722517"/>
            <a:ext cx="14111111" cy="274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833" tIns="52917" rIns="105833" bIns="529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8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753DC-BDAF-4DF9-A4FE-3F67756AE946}"/>
              </a:ext>
            </a:extLst>
          </p:cNvPr>
          <p:cNvSpPr/>
          <p:nvPr/>
        </p:nvSpPr>
        <p:spPr>
          <a:xfrm>
            <a:off x="-959556" y="7391712"/>
            <a:ext cx="14111111" cy="150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833" tIns="52917" rIns="105833" bIns="529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8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C5E2B-D702-472A-AA5D-731503EFC017}"/>
              </a:ext>
            </a:extLst>
          </p:cNvPr>
          <p:cNvSpPr/>
          <p:nvPr/>
        </p:nvSpPr>
        <p:spPr>
          <a:xfrm>
            <a:off x="-959556" y="6462052"/>
            <a:ext cx="14111111" cy="220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833" tIns="52917" rIns="105833" bIns="529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821695-C7CA-4733-B5C9-7106DF4A3BC5}"/>
              </a:ext>
            </a:extLst>
          </p:cNvPr>
          <p:cNvSpPr/>
          <p:nvPr/>
        </p:nvSpPr>
        <p:spPr>
          <a:xfrm>
            <a:off x="-959556" y="6926884"/>
            <a:ext cx="14111111" cy="220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833" tIns="52917" rIns="105833" bIns="529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83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CDD2B8-2F8B-4B1B-80FC-C61A2F821E02}"/>
              </a:ext>
            </a:extLst>
          </p:cNvPr>
          <p:cNvSpPr txBox="1"/>
          <p:nvPr/>
        </p:nvSpPr>
        <p:spPr>
          <a:xfrm>
            <a:off x="1191809" y="1130653"/>
            <a:ext cx="9056560" cy="255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972" dirty="0">
                <a:latin typeface="Broadway" panose="04040905080B02020502" pitchFamily="82" charset="0"/>
              </a:rPr>
              <a:t>Cosmos</a:t>
            </a:r>
          </a:p>
        </p:txBody>
      </p:sp>
      <p:pic>
        <p:nvPicPr>
          <p:cNvPr id="13" name="Image 12" descr="Une image contenant palmier, plante, arbre, plage&#10;&#10;Description générée automatiquement">
            <a:extLst>
              <a:ext uri="{FF2B5EF4-FFF2-40B4-BE49-F238E27FC236}">
                <a16:creationId xmlns:a16="http://schemas.microsoft.com/office/drawing/2014/main" id="{D8DA8E6B-0BAC-46E7-A602-55C4915A7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22" b="42723"/>
          <a:stretch/>
        </p:blipFill>
        <p:spPr>
          <a:xfrm>
            <a:off x="10248369" y="-1"/>
            <a:ext cx="2903188" cy="547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972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</Words>
  <Application>Microsoft Office PowerPoint</Application>
  <PresentationFormat>Personnalisé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Broadway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Puaud, Charles</dc:creator>
  <cp:lastModifiedBy>Puaud, Charles</cp:lastModifiedBy>
  <cp:revision>3</cp:revision>
  <dcterms:created xsi:type="dcterms:W3CDTF">2020-03-31T08:45:50Z</dcterms:created>
  <dcterms:modified xsi:type="dcterms:W3CDTF">2020-03-31T09:14:40Z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5c9e18-d393-4470-8b67-9616c62ec31f_Enabled">
    <vt:lpwstr>True</vt:lpwstr>
  </property>
  <property fmtid="{D5CDD505-2E9C-101B-9397-08002B2CF9AE}" pid="3" name="MSIP_Label_705c9e18-d393-4470-8b67-9616c62ec31f_SiteId">
    <vt:lpwstr>c5d1e823-e2b8-46bf-92ff-84f54313e0a5</vt:lpwstr>
  </property>
  <property fmtid="{D5CDD505-2E9C-101B-9397-08002B2CF9AE}" pid="4" name="MSIP_Label_705c9e18-d393-4470-8b67-9616c62ec31f_Owner">
    <vt:lpwstr>charles.puaud@dbschenker.com</vt:lpwstr>
  </property>
  <property fmtid="{D5CDD505-2E9C-101B-9397-08002B2CF9AE}" pid="5" name="MSIP_Label_705c9e18-d393-4470-8b67-9616c62ec31f_SetDate">
    <vt:lpwstr>2020-03-31T08:53:38.0231059Z</vt:lpwstr>
  </property>
  <property fmtid="{D5CDD505-2E9C-101B-9397-08002B2CF9AE}" pid="6" name="MSIP_Label_705c9e18-d393-4470-8b67-9616c62ec31f_Name">
    <vt:lpwstr>Internal</vt:lpwstr>
  </property>
  <property fmtid="{D5CDD505-2E9C-101B-9397-08002B2CF9AE}" pid="7" name="MSIP_Label_705c9e18-d393-4470-8b67-9616c62ec31f_Application">
    <vt:lpwstr>Microsoft Azure Information Protection</vt:lpwstr>
  </property>
  <property fmtid="{D5CDD505-2E9C-101B-9397-08002B2CF9AE}" pid="8" name="MSIP_Label_705c9e18-d393-4470-8b67-9616c62ec31f_ActionId">
    <vt:lpwstr>1890aed8-08bd-49b0-8981-b7ac467a1afd</vt:lpwstr>
  </property>
  <property fmtid="{D5CDD505-2E9C-101B-9397-08002B2CF9AE}" pid="9" name="MSIP_Label_705c9e18-d393-4470-8b67-9616c62ec31f_Extended_MSFT_Method">
    <vt:lpwstr>Automatic</vt:lpwstr>
  </property>
  <property fmtid="{D5CDD505-2E9C-101B-9397-08002B2CF9AE}" pid="10" name="Sensitivity">
    <vt:lpwstr>Internal</vt:lpwstr>
  </property>
</Properties>
</file>