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>
        <p:scale>
          <a:sx n="140" d="100"/>
          <a:sy n="140" d="100"/>
        </p:scale>
        <p:origin x="7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368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78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39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961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94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5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60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01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21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87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53F-F680-4344-8148-494E2BECD1E3}" type="datetimeFigureOut">
              <a:rPr lang="en-CN" smtClean="0"/>
              <a:t>2021/7/10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BD72-5F98-F44F-9695-83AC0280C0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32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C5DF-75F9-BF40-BF17-95AA83910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CA28-0387-8F4F-B7DE-2C44B0533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424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9">
            <a:extLst>
              <a:ext uri="{FF2B5EF4-FFF2-40B4-BE49-F238E27FC236}">
                <a16:creationId xmlns:a16="http://schemas.microsoft.com/office/drawing/2014/main" id="{7892E19A-D695-6B40-8CC6-C3C13259A1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9" y="1950179"/>
            <a:ext cx="7292340" cy="38817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2D4784-0DD6-D346-9E54-04C36ABA9B5B}"/>
              </a:ext>
            </a:extLst>
          </p:cNvPr>
          <p:cNvSpPr/>
          <p:nvPr/>
        </p:nvSpPr>
        <p:spPr>
          <a:xfrm>
            <a:off x="595529" y="2428407"/>
            <a:ext cx="7371743" cy="2263514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" name="图片 41">
            <a:extLst>
              <a:ext uri="{FF2B5EF4-FFF2-40B4-BE49-F238E27FC236}">
                <a16:creationId xmlns:a16="http://schemas.microsoft.com/office/drawing/2014/main" id="{6BAF5A07-7BC0-1149-99BD-0082222CB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27"/>
          <a:stretch/>
        </p:blipFill>
        <p:spPr>
          <a:xfrm>
            <a:off x="5695124" y="2685526"/>
            <a:ext cx="2226023" cy="1752355"/>
          </a:xfrm>
          <a:prstGeom prst="rect">
            <a:avLst/>
          </a:prstGeom>
        </p:spPr>
      </p:pic>
      <p:pic>
        <p:nvPicPr>
          <p:cNvPr id="3" name="图片 40">
            <a:extLst>
              <a:ext uri="{FF2B5EF4-FFF2-40B4-BE49-F238E27FC236}">
                <a16:creationId xmlns:a16="http://schemas.microsoft.com/office/drawing/2014/main" id="{6F368BB7-D058-C043-A03F-F6176137FD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4626" t="813" b="21862"/>
          <a:stretch/>
        </p:blipFill>
        <p:spPr>
          <a:xfrm>
            <a:off x="748169" y="2562114"/>
            <a:ext cx="4344738" cy="19961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3CB253-6766-4449-9C51-D44408F15041}"/>
              </a:ext>
            </a:extLst>
          </p:cNvPr>
          <p:cNvCxnSpPr>
            <a:cxnSpLocks/>
          </p:cNvCxnSpPr>
          <p:nvPr/>
        </p:nvCxnSpPr>
        <p:spPr>
          <a:xfrm flipV="1">
            <a:off x="1526650" y="2737144"/>
            <a:ext cx="508041" cy="855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186DD-F465-7C4C-A56E-EBC8E8F4700E}"/>
              </a:ext>
            </a:extLst>
          </p:cNvPr>
          <p:cNvCxnSpPr>
            <a:cxnSpLocks/>
          </p:cNvCxnSpPr>
          <p:nvPr/>
        </p:nvCxnSpPr>
        <p:spPr>
          <a:xfrm flipV="1">
            <a:off x="2284614" y="2706864"/>
            <a:ext cx="55278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84751D-51AD-9B4D-A7B4-F0DAC15F1ACE}"/>
              </a:ext>
            </a:extLst>
          </p:cNvPr>
          <p:cNvCxnSpPr>
            <a:cxnSpLocks/>
          </p:cNvCxnSpPr>
          <p:nvPr/>
        </p:nvCxnSpPr>
        <p:spPr>
          <a:xfrm>
            <a:off x="3136359" y="2737145"/>
            <a:ext cx="715021" cy="8556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744BE4-982D-6345-9F00-17AB845C24C0}"/>
              </a:ext>
            </a:extLst>
          </p:cNvPr>
          <p:cNvCxnSpPr>
            <a:cxnSpLocks/>
          </p:cNvCxnSpPr>
          <p:nvPr/>
        </p:nvCxnSpPr>
        <p:spPr>
          <a:xfrm>
            <a:off x="4142050" y="2918813"/>
            <a:ext cx="139350" cy="32094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BDC6D0-8B2C-5B49-A3B9-4B11A46CB06A}"/>
              </a:ext>
            </a:extLst>
          </p:cNvPr>
          <p:cNvCxnSpPr>
            <a:cxnSpLocks/>
          </p:cNvCxnSpPr>
          <p:nvPr/>
        </p:nvCxnSpPr>
        <p:spPr>
          <a:xfrm flipH="1">
            <a:off x="1332098" y="2986434"/>
            <a:ext cx="22663" cy="25332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C7C1A-5A5D-1C4C-A22E-2FD7EEEFAFA4}"/>
              </a:ext>
            </a:extLst>
          </p:cNvPr>
          <p:cNvCxnSpPr>
            <a:cxnSpLocks/>
          </p:cNvCxnSpPr>
          <p:nvPr/>
        </p:nvCxnSpPr>
        <p:spPr>
          <a:xfrm>
            <a:off x="2229611" y="2822713"/>
            <a:ext cx="392476" cy="3623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3BB502-F3DF-1842-9DAD-2626C2989D0C}"/>
              </a:ext>
            </a:extLst>
          </p:cNvPr>
          <p:cNvCxnSpPr>
            <a:cxnSpLocks/>
          </p:cNvCxnSpPr>
          <p:nvPr/>
        </p:nvCxnSpPr>
        <p:spPr>
          <a:xfrm flipH="1">
            <a:off x="2770726" y="2779928"/>
            <a:ext cx="220755" cy="40516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40EAF3-C9D7-844E-A882-9238485233CF}"/>
              </a:ext>
            </a:extLst>
          </p:cNvPr>
          <p:cNvCxnSpPr>
            <a:cxnSpLocks/>
          </p:cNvCxnSpPr>
          <p:nvPr/>
        </p:nvCxnSpPr>
        <p:spPr>
          <a:xfrm>
            <a:off x="4379179" y="3452558"/>
            <a:ext cx="271545" cy="53204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540DF2-6111-7547-89AC-2745815532E1}"/>
              </a:ext>
            </a:extLst>
          </p:cNvPr>
          <p:cNvCxnSpPr>
            <a:cxnSpLocks/>
          </p:cNvCxnSpPr>
          <p:nvPr/>
        </p:nvCxnSpPr>
        <p:spPr>
          <a:xfrm flipH="1">
            <a:off x="4989838" y="3718580"/>
            <a:ext cx="908345" cy="375025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D8474BE9-604C-4B4B-87BF-A2C46382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7" y="1365086"/>
            <a:ext cx="4713300" cy="3322000"/>
          </a:xfrm>
          <a:prstGeom prst="rect">
            <a:avLst/>
          </a:prstGeom>
        </p:spPr>
      </p:pic>
      <p:sp>
        <p:nvSpPr>
          <p:cNvPr id="3" name="矩形 8">
            <a:extLst>
              <a:ext uri="{FF2B5EF4-FFF2-40B4-BE49-F238E27FC236}">
                <a16:creationId xmlns:a16="http://schemas.microsoft.com/office/drawing/2014/main" id="{C43089BA-A6D7-0247-8D26-5D77522EB07A}"/>
              </a:ext>
            </a:extLst>
          </p:cNvPr>
          <p:cNvSpPr/>
          <p:nvPr/>
        </p:nvSpPr>
        <p:spPr>
          <a:xfrm>
            <a:off x="4174848" y="1994535"/>
            <a:ext cx="415967" cy="444329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D481ACE2-5519-884D-893C-56D8538B8F10}"/>
              </a:ext>
            </a:extLst>
          </p:cNvPr>
          <p:cNvSpPr/>
          <p:nvPr/>
        </p:nvSpPr>
        <p:spPr>
          <a:xfrm>
            <a:off x="5485929" y="2800783"/>
            <a:ext cx="335186" cy="40143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FE40317D-019F-C844-BBBE-C7F525D73CEE}"/>
              </a:ext>
            </a:extLst>
          </p:cNvPr>
          <p:cNvSpPr/>
          <p:nvPr/>
        </p:nvSpPr>
        <p:spPr>
          <a:xfrm>
            <a:off x="2313432" y="3310128"/>
            <a:ext cx="477036" cy="75610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33ED54E9-FA5E-B04E-8C11-08DF0A918F16}"/>
              </a:ext>
            </a:extLst>
          </p:cNvPr>
          <p:cNvSpPr/>
          <p:nvPr/>
        </p:nvSpPr>
        <p:spPr>
          <a:xfrm>
            <a:off x="3559979" y="2386086"/>
            <a:ext cx="524012" cy="64909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F8AE7A1B-D3AD-D84C-A239-3C6B5435B63C}"/>
              </a:ext>
            </a:extLst>
          </p:cNvPr>
          <p:cNvSpPr/>
          <p:nvPr/>
        </p:nvSpPr>
        <p:spPr>
          <a:xfrm>
            <a:off x="3123857" y="4348710"/>
            <a:ext cx="674639" cy="337015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BA8EDCE8-B0B8-9445-9F1B-3FCAF5DF5006}"/>
              </a:ext>
            </a:extLst>
          </p:cNvPr>
          <p:cNvSpPr/>
          <p:nvPr/>
        </p:nvSpPr>
        <p:spPr>
          <a:xfrm>
            <a:off x="3306475" y="1314502"/>
            <a:ext cx="674639" cy="337015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DBC944B8-B6A3-924E-8F9C-3C73754F9FD1}"/>
              </a:ext>
            </a:extLst>
          </p:cNvPr>
          <p:cNvSpPr/>
          <p:nvPr/>
        </p:nvSpPr>
        <p:spPr>
          <a:xfrm>
            <a:off x="5277038" y="3764516"/>
            <a:ext cx="472646" cy="39391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4">
            <a:extLst>
              <a:ext uri="{FF2B5EF4-FFF2-40B4-BE49-F238E27FC236}">
                <a16:creationId xmlns:a16="http://schemas.microsoft.com/office/drawing/2014/main" id="{BA4E6471-BFCC-F642-8B72-60475EA3EB44}"/>
              </a:ext>
            </a:extLst>
          </p:cNvPr>
          <p:cNvGrpSpPr/>
          <p:nvPr/>
        </p:nvGrpSpPr>
        <p:grpSpPr>
          <a:xfrm>
            <a:off x="6078376" y="3091985"/>
            <a:ext cx="1299206" cy="337015"/>
            <a:chOff x="3809093" y="820905"/>
            <a:chExt cx="1299206" cy="337015"/>
          </a:xfrm>
        </p:grpSpPr>
        <p:sp>
          <p:nvSpPr>
            <p:cNvPr id="12" name="矩形 17">
              <a:extLst>
                <a:ext uri="{FF2B5EF4-FFF2-40B4-BE49-F238E27FC236}">
                  <a16:creationId xmlns:a16="http://schemas.microsoft.com/office/drawing/2014/main" id="{EDAD1C8B-AF4A-344A-AD77-4927E626E2E7}"/>
                </a:ext>
              </a:extLst>
            </p:cNvPr>
            <p:cNvSpPr/>
            <p:nvPr/>
          </p:nvSpPr>
          <p:spPr>
            <a:xfrm>
              <a:off x="3809093" y="929331"/>
              <a:ext cx="360000" cy="18000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9">
              <a:extLst>
                <a:ext uri="{FF2B5EF4-FFF2-40B4-BE49-F238E27FC236}">
                  <a16:creationId xmlns:a16="http://schemas.microsoft.com/office/drawing/2014/main" id="{AC45A933-5067-3748-BA8B-D15CE73DBA7D}"/>
                </a:ext>
              </a:extLst>
            </p:cNvPr>
            <p:cNvSpPr txBox="1"/>
            <p:nvPr/>
          </p:nvSpPr>
          <p:spPr>
            <a:xfrm>
              <a:off x="4169093" y="820905"/>
              <a:ext cx="939206" cy="337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定位基站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6">
            <a:extLst>
              <a:ext uri="{FF2B5EF4-FFF2-40B4-BE49-F238E27FC236}">
                <a16:creationId xmlns:a16="http://schemas.microsoft.com/office/drawing/2014/main" id="{3D06D8F5-A955-3D4B-AB00-F28ED2C4AFF8}"/>
              </a:ext>
            </a:extLst>
          </p:cNvPr>
          <p:cNvGrpSpPr/>
          <p:nvPr/>
        </p:nvGrpSpPr>
        <p:grpSpPr>
          <a:xfrm>
            <a:off x="6071739" y="2302091"/>
            <a:ext cx="1444081" cy="337015"/>
            <a:chOff x="5212761" y="826635"/>
            <a:chExt cx="1444081" cy="337015"/>
          </a:xfrm>
        </p:grpSpPr>
        <p:sp>
          <p:nvSpPr>
            <p:cNvPr id="15" name="矩形 20">
              <a:extLst>
                <a:ext uri="{FF2B5EF4-FFF2-40B4-BE49-F238E27FC236}">
                  <a16:creationId xmlns:a16="http://schemas.microsoft.com/office/drawing/2014/main" id="{03106647-8C4B-2A4F-B7B1-A63EB92171B5}"/>
                </a:ext>
              </a:extLst>
            </p:cNvPr>
            <p:cNvSpPr/>
            <p:nvPr/>
          </p:nvSpPr>
          <p:spPr>
            <a:xfrm>
              <a:off x="5212761" y="920652"/>
              <a:ext cx="360000" cy="18000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1">
              <a:extLst>
                <a:ext uri="{FF2B5EF4-FFF2-40B4-BE49-F238E27FC236}">
                  <a16:creationId xmlns:a16="http://schemas.microsoft.com/office/drawing/2014/main" id="{050CC5F9-97C8-4D43-8A46-7E08091F9401}"/>
                </a:ext>
              </a:extLst>
            </p:cNvPr>
            <p:cNvSpPr txBox="1"/>
            <p:nvPr/>
          </p:nvSpPr>
          <p:spPr>
            <a:xfrm>
              <a:off x="5579398" y="826635"/>
              <a:ext cx="1077444" cy="337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待定位节</a:t>
              </a: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23">
            <a:extLst>
              <a:ext uri="{FF2B5EF4-FFF2-40B4-BE49-F238E27FC236}">
                <a16:creationId xmlns:a16="http://schemas.microsoft.com/office/drawing/2014/main" id="{B332F38D-F886-374E-8C4A-9D6D849D0057}"/>
              </a:ext>
            </a:extLst>
          </p:cNvPr>
          <p:cNvGrpSpPr/>
          <p:nvPr/>
        </p:nvGrpSpPr>
        <p:grpSpPr>
          <a:xfrm>
            <a:off x="6071738" y="1578434"/>
            <a:ext cx="1671830" cy="337015"/>
            <a:chOff x="7073332" y="810619"/>
            <a:chExt cx="1671830" cy="337015"/>
          </a:xfrm>
        </p:grpSpPr>
        <p:cxnSp>
          <p:nvCxnSpPr>
            <p:cNvPr id="18" name="直接连接符 22">
              <a:extLst>
                <a:ext uri="{FF2B5EF4-FFF2-40B4-BE49-F238E27FC236}">
                  <a16:creationId xmlns:a16="http://schemas.microsoft.com/office/drawing/2014/main" id="{6D84A11A-1E1A-0549-8A09-7B88726ADFE3}"/>
                </a:ext>
              </a:extLst>
            </p:cNvPr>
            <p:cNvCxnSpPr>
              <a:cxnSpLocks/>
            </p:cNvCxnSpPr>
            <p:nvPr/>
          </p:nvCxnSpPr>
          <p:spPr>
            <a:xfrm>
              <a:off x="7073332" y="996006"/>
              <a:ext cx="360000" cy="0"/>
            </a:xfrm>
            <a:prstGeom prst="line">
              <a:avLst/>
            </a:prstGeom>
            <a:ln w="28575">
              <a:solidFill>
                <a:srgbClr val="00B1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5">
              <a:extLst>
                <a:ext uri="{FF2B5EF4-FFF2-40B4-BE49-F238E27FC236}">
                  <a16:creationId xmlns:a16="http://schemas.microsoft.com/office/drawing/2014/main" id="{9ADE2662-B2C3-264F-9812-4BA11A4E8A48}"/>
                </a:ext>
              </a:extLst>
            </p:cNvPr>
            <p:cNvSpPr txBox="1"/>
            <p:nvPr/>
          </p:nvSpPr>
          <p:spPr>
            <a:xfrm>
              <a:off x="7433332" y="810619"/>
              <a:ext cx="1311830" cy="337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超宽频可测距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1274840-B7CE-1B40-9C8D-61973D646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4"/>
          <a:stretch/>
        </p:blipFill>
        <p:spPr>
          <a:xfrm>
            <a:off x="2370012" y="3356230"/>
            <a:ext cx="308645" cy="641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4EF5E3-4544-F14B-9064-451B14594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1" y="3416396"/>
            <a:ext cx="279545" cy="649099"/>
          </a:xfrm>
          <a:prstGeom prst="rect">
            <a:avLst/>
          </a:prstGeom>
        </p:spPr>
      </p:pic>
      <p:sp>
        <p:nvSpPr>
          <p:cNvPr id="5" name="矩形 10">
            <a:extLst>
              <a:ext uri="{FF2B5EF4-FFF2-40B4-BE49-F238E27FC236}">
                <a16:creationId xmlns:a16="http://schemas.microsoft.com/office/drawing/2014/main" id="{CF0644BE-BE1E-F94D-8F3E-D4E2CD530166}"/>
              </a:ext>
            </a:extLst>
          </p:cNvPr>
          <p:cNvSpPr/>
          <p:nvPr/>
        </p:nvSpPr>
        <p:spPr>
          <a:xfrm>
            <a:off x="3798498" y="3390587"/>
            <a:ext cx="477036" cy="691718"/>
          </a:xfrm>
          <a:prstGeom prst="rect">
            <a:avLst/>
          </a:prstGeom>
          <a:solidFill>
            <a:schemeClr val="accent2">
              <a:alpha val="0"/>
            </a:schemeClr>
          </a:solidFill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10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Shan</dc:creator>
  <cp:lastModifiedBy>Feng Shan</cp:lastModifiedBy>
  <cp:revision>9</cp:revision>
  <dcterms:created xsi:type="dcterms:W3CDTF">2021-07-10T14:44:03Z</dcterms:created>
  <dcterms:modified xsi:type="dcterms:W3CDTF">2021-07-10T16:47:43Z</dcterms:modified>
</cp:coreProperties>
</file>