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6" r:id="rId3"/>
    <p:sldId id="267" r:id="rId4"/>
    <p:sldId id="270" r:id="rId5"/>
    <p:sldId id="264" r:id="rId6"/>
    <p:sldId id="275" r:id="rId7"/>
    <p:sldId id="277" r:id="rId8"/>
    <p:sldId id="276" r:id="rId9"/>
    <p:sldId id="278" r:id="rId10"/>
    <p:sldId id="263" r:id="rId11"/>
    <p:sldId id="262" r:id="rId12"/>
    <p:sldId id="272" r:id="rId13"/>
    <p:sldId id="274" r:id="rId14"/>
    <p:sldId id="273" r:id="rId15"/>
    <p:sldId id="281" r:id="rId16"/>
    <p:sldId id="280" r:id="rId17"/>
    <p:sldId id="279" r:id="rId18"/>
    <p:sldId id="283" r:id="rId19"/>
    <p:sldId id="285" r:id="rId20"/>
    <p:sldId id="282"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11D90-4891-4207-940C-EBF4248B2D08}" v="378" dt="2023-11-02T06:34:38.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67487" autoAdjust="0"/>
  </p:normalViewPr>
  <p:slideViewPr>
    <p:cSldViewPr snapToGrid="0">
      <p:cViewPr varScale="1">
        <p:scale>
          <a:sx n="63" d="100"/>
          <a:sy n="63" d="100"/>
        </p:scale>
        <p:origin x="840"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Bhargavi Chinthapalli" userId="4618adaa-196d-4c2b-8836-de3bb2f4e566" providerId="ADAL" clId="{4BC11D90-4891-4207-940C-EBF4248B2D08}"/>
    <pc:docChg chg="undo redo custSel addSld delSld modSld sldOrd">
      <pc:chgData name="Ramya Bhargavi Chinthapalli" userId="4618adaa-196d-4c2b-8836-de3bb2f4e566" providerId="ADAL" clId="{4BC11D90-4891-4207-940C-EBF4248B2D08}" dt="2023-11-02T16:46:51.056" v="1776" actId="20577"/>
      <pc:docMkLst>
        <pc:docMk/>
      </pc:docMkLst>
      <pc:sldChg chg="modSp mod modTransition">
        <pc:chgData name="Ramya Bhargavi Chinthapalli" userId="4618adaa-196d-4c2b-8836-de3bb2f4e566" providerId="ADAL" clId="{4BC11D90-4891-4207-940C-EBF4248B2D08}" dt="2023-11-02T16:46:51.056" v="1776" actId="20577"/>
        <pc:sldMkLst>
          <pc:docMk/>
          <pc:sldMk cId="322398974" sldId="256"/>
        </pc:sldMkLst>
        <pc:spChg chg="mod">
          <ac:chgData name="Ramya Bhargavi Chinthapalli" userId="4618adaa-196d-4c2b-8836-de3bb2f4e566" providerId="ADAL" clId="{4BC11D90-4891-4207-940C-EBF4248B2D08}" dt="2023-11-02T16:46:51.056" v="1776" actId="20577"/>
          <ac:spMkLst>
            <pc:docMk/>
            <pc:sldMk cId="322398974" sldId="256"/>
            <ac:spMk id="3" creationId="{814253EE-4FA2-4843-BE27-C7D5B08FFB81}"/>
          </ac:spMkLst>
        </pc:spChg>
      </pc:sldChg>
      <pc:sldChg chg="addSp delSp modSp mod modTransition">
        <pc:chgData name="Ramya Bhargavi Chinthapalli" userId="4618adaa-196d-4c2b-8836-de3bb2f4e566" providerId="ADAL" clId="{4BC11D90-4891-4207-940C-EBF4248B2D08}" dt="2023-11-02T16:25:17.628" v="1771" actId="1076"/>
        <pc:sldMkLst>
          <pc:docMk/>
          <pc:sldMk cId="2880909745" sldId="262"/>
        </pc:sldMkLst>
        <pc:spChg chg="mod">
          <ac:chgData name="Ramya Bhargavi Chinthapalli" userId="4618adaa-196d-4c2b-8836-de3bb2f4e566" providerId="ADAL" clId="{4BC11D90-4891-4207-940C-EBF4248B2D08}" dt="2023-11-01T15:40:57.939" v="748" actId="14100"/>
          <ac:spMkLst>
            <pc:docMk/>
            <pc:sldMk cId="2880909745" sldId="262"/>
            <ac:spMk id="2" creationId="{A98F6D58-1A39-41ED-99F7-0CE9F03BD344}"/>
          </ac:spMkLst>
        </pc:spChg>
        <pc:spChg chg="mod ord">
          <ac:chgData name="Ramya Bhargavi Chinthapalli" userId="4618adaa-196d-4c2b-8836-de3bb2f4e566" providerId="ADAL" clId="{4BC11D90-4891-4207-940C-EBF4248B2D08}" dt="2023-11-01T15:41:32.956" v="756" actId="115"/>
          <ac:spMkLst>
            <pc:docMk/>
            <pc:sldMk cId="2880909745" sldId="262"/>
            <ac:spMk id="3" creationId="{3BF933A4-33C5-4102-BBB0-9B15EFF2F292}"/>
          </ac:spMkLst>
        </pc:spChg>
        <pc:spChg chg="add del">
          <ac:chgData name="Ramya Bhargavi Chinthapalli" userId="4618adaa-196d-4c2b-8836-de3bb2f4e566" providerId="ADAL" clId="{4BC11D90-4891-4207-940C-EBF4248B2D08}" dt="2023-11-01T15:35:00.044" v="695" actId="26606"/>
          <ac:spMkLst>
            <pc:docMk/>
            <pc:sldMk cId="2880909745" sldId="262"/>
            <ac:spMk id="13" creationId="{8D1AA55E-40D5-461B-A5A8-4AE8AAB71B08}"/>
          </ac:spMkLst>
        </pc:spChg>
        <pc:spChg chg="add del">
          <ac:chgData name="Ramya Bhargavi Chinthapalli" userId="4618adaa-196d-4c2b-8836-de3bb2f4e566" providerId="ADAL" clId="{4BC11D90-4891-4207-940C-EBF4248B2D08}" dt="2023-11-01T15:35:00.044" v="695" actId="26606"/>
          <ac:spMkLst>
            <pc:docMk/>
            <pc:sldMk cId="2880909745" sldId="262"/>
            <ac:spMk id="17" creationId="{6CB927A4-E432-4310-9CD5-E89FF5063179}"/>
          </ac:spMkLst>
        </pc:spChg>
        <pc:spChg chg="add del">
          <ac:chgData name="Ramya Bhargavi Chinthapalli" userId="4618adaa-196d-4c2b-8836-de3bb2f4e566" providerId="ADAL" clId="{4BC11D90-4891-4207-940C-EBF4248B2D08}" dt="2023-11-01T15:35:00.044" v="695" actId="26606"/>
          <ac:spMkLst>
            <pc:docMk/>
            <pc:sldMk cId="2880909745" sldId="262"/>
            <ac:spMk id="19" creationId="{E3020543-B24B-4EC4-8FFC-8DD88EEA91A8}"/>
          </ac:spMkLst>
        </pc:spChg>
        <pc:spChg chg="add del">
          <ac:chgData name="Ramya Bhargavi Chinthapalli" userId="4618adaa-196d-4c2b-8836-de3bb2f4e566" providerId="ADAL" clId="{4BC11D90-4891-4207-940C-EBF4248B2D08}" dt="2023-11-01T15:40:49.767" v="746" actId="26606"/>
          <ac:spMkLst>
            <pc:docMk/>
            <pc:sldMk cId="2880909745" sldId="262"/>
            <ac:spMk id="37" creationId="{DF8BC164-E230-753F-2C7E-B4EE7BA77CF1}"/>
          </ac:spMkLst>
        </pc:spChg>
        <pc:spChg chg="add del">
          <ac:chgData name="Ramya Bhargavi Chinthapalli" userId="4618adaa-196d-4c2b-8836-de3bb2f4e566" providerId="ADAL" clId="{4BC11D90-4891-4207-940C-EBF4248B2D08}" dt="2023-11-01T15:40:45.738" v="741" actId="26606"/>
          <ac:spMkLst>
            <pc:docMk/>
            <pc:sldMk cId="2880909745" sldId="262"/>
            <ac:spMk id="44" creationId="{DF8BC164-E230-753F-2C7E-B4EE7BA77CF1}"/>
          </ac:spMkLst>
        </pc:spChg>
        <pc:spChg chg="add del">
          <ac:chgData name="Ramya Bhargavi Chinthapalli" userId="4618adaa-196d-4c2b-8836-de3bb2f4e566" providerId="ADAL" clId="{4BC11D90-4891-4207-940C-EBF4248B2D08}" dt="2023-11-01T15:40:48.120" v="743" actId="26606"/>
          <ac:spMkLst>
            <pc:docMk/>
            <pc:sldMk cId="2880909745" sldId="262"/>
            <ac:spMk id="46" creationId="{0D05C9B4-B5C9-2D4D-23C9-CEE72646F923}"/>
          </ac:spMkLst>
        </pc:spChg>
        <pc:spChg chg="add">
          <ac:chgData name="Ramya Bhargavi Chinthapalli" userId="4618adaa-196d-4c2b-8836-de3bb2f4e566" providerId="ADAL" clId="{4BC11D90-4891-4207-940C-EBF4248B2D08}" dt="2023-11-01T15:40:49.767" v="746" actId="26606"/>
          <ac:spMkLst>
            <pc:docMk/>
            <pc:sldMk cId="2880909745" sldId="262"/>
            <ac:spMk id="51" creationId="{DF8BC164-E230-753F-2C7E-B4EE7BA77CF1}"/>
          </ac:spMkLst>
        </pc:spChg>
        <pc:grpChg chg="add del">
          <ac:chgData name="Ramya Bhargavi Chinthapalli" userId="4618adaa-196d-4c2b-8836-de3bb2f4e566" providerId="ADAL" clId="{4BC11D90-4891-4207-940C-EBF4248B2D08}" dt="2023-11-01T15:34:54.595" v="692" actId="26606"/>
          <ac:grpSpMkLst>
            <pc:docMk/>
            <pc:sldMk cId="2880909745" sldId="262"/>
            <ac:grpSpMk id="24" creationId="{16C73AF9-0D33-5C66-5D79-0D0129904B31}"/>
          </ac:grpSpMkLst>
        </pc:grpChg>
        <pc:grpChg chg="add del">
          <ac:chgData name="Ramya Bhargavi Chinthapalli" userId="4618adaa-196d-4c2b-8836-de3bb2f4e566" providerId="ADAL" clId="{4BC11D90-4891-4207-940C-EBF4248B2D08}" dt="2023-11-01T15:40:28.414" v="738" actId="26606"/>
          <ac:grpSpMkLst>
            <pc:docMk/>
            <pc:sldMk cId="2880909745" sldId="262"/>
            <ac:grpSpMk id="30" creationId="{7D2D829D-2830-5F07-E40B-C351944AB1E1}"/>
          </ac:grpSpMkLst>
        </pc:grpChg>
        <pc:picChg chg="mod ord">
          <ac:chgData name="Ramya Bhargavi Chinthapalli" userId="4618adaa-196d-4c2b-8836-de3bb2f4e566" providerId="ADAL" clId="{4BC11D90-4891-4207-940C-EBF4248B2D08}" dt="2023-11-02T16:25:17.628" v="1771" actId="1076"/>
          <ac:picMkLst>
            <pc:docMk/>
            <pc:sldMk cId="2880909745" sldId="262"/>
            <ac:picMk id="4" creationId="{AEE98CC8-0F49-4433-9FD0-35E20C04B5DC}"/>
          </ac:picMkLst>
        </pc:picChg>
        <pc:picChg chg="del">
          <ac:chgData name="Ramya Bhargavi Chinthapalli" userId="4618adaa-196d-4c2b-8836-de3bb2f4e566" providerId="ADAL" clId="{4BC11D90-4891-4207-940C-EBF4248B2D08}" dt="2023-11-01T15:33:11.767" v="668" actId="26606"/>
          <ac:picMkLst>
            <pc:docMk/>
            <pc:sldMk cId="2880909745" sldId="262"/>
            <ac:picMk id="8" creationId="{590430A8-7125-464C-98BA-3409573DB574}"/>
          </ac:picMkLst>
        </pc:picChg>
        <pc:cxnChg chg="add del">
          <ac:chgData name="Ramya Bhargavi Chinthapalli" userId="4618adaa-196d-4c2b-8836-de3bb2f4e566" providerId="ADAL" clId="{4BC11D90-4891-4207-940C-EBF4248B2D08}" dt="2023-11-01T15:35:00.044" v="695" actId="26606"/>
          <ac:cxnSpMkLst>
            <pc:docMk/>
            <pc:sldMk cId="2880909745" sldId="262"/>
            <ac:cxnSpMk id="15" creationId="{7EB498BD-8089-4626-91EA-4978EBEF535E}"/>
          </ac:cxnSpMkLst>
        </pc:cxnChg>
        <pc:cxnChg chg="add del">
          <ac:chgData name="Ramya Bhargavi Chinthapalli" userId="4618adaa-196d-4c2b-8836-de3bb2f4e566" providerId="ADAL" clId="{4BC11D90-4891-4207-940C-EBF4248B2D08}" dt="2023-11-01T15:34:59.997" v="694" actId="26606"/>
          <ac:cxnSpMkLst>
            <pc:docMk/>
            <pc:sldMk cId="2880909745" sldId="262"/>
            <ac:cxnSpMk id="28" creationId="{FC23E3B9-5ABF-58B3-E2B0-E9A5DAA90037}"/>
          </ac:cxnSpMkLst>
        </pc:cxnChg>
        <pc:cxnChg chg="add del">
          <ac:chgData name="Ramya Bhargavi Chinthapalli" userId="4618adaa-196d-4c2b-8836-de3bb2f4e566" providerId="ADAL" clId="{4BC11D90-4891-4207-940C-EBF4248B2D08}" dt="2023-11-01T15:40:49.767" v="746" actId="26606"/>
          <ac:cxnSpMkLst>
            <pc:docMk/>
            <pc:sldMk cId="2880909745" sldId="262"/>
            <ac:cxnSpMk id="35" creationId="{FC23E3B9-5ABF-58B3-E2B0-E9A5DAA90037}"/>
          </ac:cxnSpMkLst>
        </pc:cxnChg>
        <pc:cxnChg chg="add del">
          <ac:chgData name="Ramya Bhargavi Chinthapalli" userId="4618adaa-196d-4c2b-8836-de3bb2f4e566" providerId="ADAL" clId="{4BC11D90-4891-4207-940C-EBF4248B2D08}" dt="2023-11-01T15:40:45.738" v="741" actId="26606"/>
          <ac:cxnSpMkLst>
            <pc:docMk/>
            <pc:sldMk cId="2880909745" sldId="262"/>
            <ac:cxnSpMk id="42" creationId="{FC23E3B9-5ABF-58B3-E2B0-E9A5DAA90037}"/>
          </ac:cxnSpMkLst>
        </pc:cxnChg>
        <pc:cxnChg chg="add del">
          <ac:chgData name="Ramya Bhargavi Chinthapalli" userId="4618adaa-196d-4c2b-8836-de3bb2f4e566" providerId="ADAL" clId="{4BC11D90-4891-4207-940C-EBF4248B2D08}" dt="2023-11-01T15:40:49.737" v="745" actId="26606"/>
          <ac:cxnSpMkLst>
            <pc:docMk/>
            <pc:sldMk cId="2880909745" sldId="262"/>
            <ac:cxnSpMk id="48" creationId="{FC23E3B9-5ABF-58B3-E2B0-E9A5DAA90037}"/>
          </ac:cxnSpMkLst>
        </pc:cxnChg>
        <pc:cxnChg chg="add">
          <ac:chgData name="Ramya Bhargavi Chinthapalli" userId="4618adaa-196d-4c2b-8836-de3bb2f4e566" providerId="ADAL" clId="{4BC11D90-4891-4207-940C-EBF4248B2D08}" dt="2023-11-01T15:40:49.767" v="746" actId="26606"/>
          <ac:cxnSpMkLst>
            <pc:docMk/>
            <pc:sldMk cId="2880909745" sldId="262"/>
            <ac:cxnSpMk id="50" creationId="{FC23E3B9-5ABF-58B3-E2B0-E9A5DAA90037}"/>
          </ac:cxnSpMkLst>
        </pc:cxnChg>
      </pc:sldChg>
      <pc:sldChg chg="addSp delSp modSp mod modTransition">
        <pc:chgData name="Ramya Bhargavi Chinthapalli" userId="4618adaa-196d-4c2b-8836-de3bb2f4e566" providerId="ADAL" clId="{4BC11D90-4891-4207-940C-EBF4248B2D08}" dt="2023-11-02T03:07:54.862" v="1351" actId="20577"/>
        <pc:sldMkLst>
          <pc:docMk/>
          <pc:sldMk cId="3514892887" sldId="263"/>
        </pc:sldMkLst>
        <pc:spChg chg="mod">
          <ac:chgData name="Ramya Bhargavi Chinthapalli" userId="4618adaa-196d-4c2b-8836-de3bb2f4e566" providerId="ADAL" clId="{4BC11D90-4891-4207-940C-EBF4248B2D08}" dt="2023-11-01T15:10:21.316" v="563" actId="20577"/>
          <ac:spMkLst>
            <pc:docMk/>
            <pc:sldMk cId="3514892887" sldId="263"/>
            <ac:spMk id="2" creationId="{DD648CF1-C72A-4313-8FC7-BF6DD4642AFE}"/>
          </ac:spMkLst>
        </pc:spChg>
        <pc:spChg chg="del mod">
          <ac:chgData name="Ramya Bhargavi Chinthapalli" userId="4618adaa-196d-4c2b-8836-de3bb2f4e566" providerId="ADAL" clId="{4BC11D90-4891-4207-940C-EBF4248B2D08}" dt="2023-11-01T15:06:34.107" v="471" actId="3680"/>
          <ac:spMkLst>
            <pc:docMk/>
            <pc:sldMk cId="3514892887" sldId="263"/>
            <ac:spMk id="6" creationId="{C856D755-2374-40B4-B692-603C5E927388}"/>
          </ac:spMkLst>
        </pc:spChg>
        <pc:spChg chg="add">
          <ac:chgData name="Ramya Bhargavi Chinthapalli" userId="4618adaa-196d-4c2b-8836-de3bb2f4e566" providerId="ADAL" clId="{4BC11D90-4891-4207-940C-EBF4248B2D08}" dt="2023-11-01T15:05:21.141" v="469" actId="26606"/>
          <ac:spMkLst>
            <pc:docMk/>
            <pc:sldMk cId="3514892887" sldId="263"/>
            <ac:spMk id="13" creationId="{D380959B-464C-9ED8-C9EB-AB6FC997C1B8}"/>
          </ac:spMkLst>
        </pc:spChg>
        <pc:spChg chg="add">
          <ac:chgData name="Ramya Bhargavi Chinthapalli" userId="4618adaa-196d-4c2b-8836-de3bb2f4e566" providerId="ADAL" clId="{4BC11D90-4891-4207-940C-EBF4248B2D08}" dt="2023-11-01T15:05:21.141" v="469" actId="26606"/>
          <ac:spMkLst>
            <pc:docMk/>
            <pc:sldMk cId="3514892887" sldId="263"/>
            <ac:spMk id="15" creationId="{06B83858-ED7D-57B6-6CAA-83168807C43C}"/>
          </ac:spMkLst>
        </pc:spChg>
        <pc:spChg chg="add">
          <ac:chgData name="Ramya Bhargavi Chinthapalli" userId="4618adaa-196d-4c2b-8836-de3bb2f4e566" providerId="ADAL" clId="{4BC11D90-4891-4207-940C-EBF4248B2D08}" dt="2023-11-01T15:05:21.141" v="469" actId="26606"/>
          <ac:spMkLst>
            <pc:docMk/>
            <pc:sldMk cId="3514892887" sldId="263"/>
            <ac:spMk id="17" creationId="{FF97FFD4-A8B9-3D4D-1623-7BE467E46A6A}"/>
          </ac:spMkLst>
        </pc:spChg>
        <pc:graphicFrameChg chg="add mod ord modGraphic">
          <ac:chgData name="Ramya Bhargavi Chinthapalli" userId="4618adaa-196d-4c2b-8836-de3bb2f4e566" providerId="ADAL" clId="{4BC11D90-4891-4207-940C-EBF4248B2D08}" dt="2023-11-02T03:07:54.862" v="1351" actId="20577"/>
          <ac:graphicFrameMkLst>
            <pc:docMk/>
            <pc:sldMk cId="3514892887" sldId="263"/>
            <ac:graphicFrameMk id="3" creationId="{321B8409-5FAD-AA99-90C8-E86A9F33B8D2}"/>
          </ac:graphicFrameMkLst>
        </pc:graphicFrameChg>
        <pc:picChg chg="mod">
          <ac:chgData name="Ramya Bhargavi Chinthapalli" userId="4618adaa-196d-4c2b-8836-de3bb2f4e566" providerId="ADAL" clId="{4BC11D90-4891-4207-940C-EBF4248B2D08}" dt="2023-11-01T15:05:21.141" v="469" actId="26606"/>
          <ac:picMkLst>
            <pc:docMk/>
            <pc:sldMk cId="3514892887" sldId="263"/>
            <ac:picMk id="4" creationId="{A4298283-DDB8-4365-95A1-90935E16BE2B}"/>
          </ac:picMkLst>
        </pc:picChg>
        <pc:picChg chg="del">
          <ac:chgData name="Ramya Bhargavi Chinthapalli" userId="4618adaa-196d-4c2b-8836-de3bb2f4e566" providerId="ADAL" clId="{4BC11D90-4891-4207-940C-EBF4248B2D08}" dt="2023-11-01T15:05:21.141" v="469" actId="26606"/>
          <ac:picMkLst>
            <pc:docMk/>
            <pc:sldMk cId="3514892887" sldId="263"/>
            <ac:picMk id="8" creationId="{B6C7BDF7-D7AC-4209-A6A9-11B953F882E4}"/>
          </ac:picMkLst>
        </pc:picChg>
      </pc:sldChg>
      <pc:sldChg chg="addSp delSp modSp mod ord delAnim">
        <pc:chgData name="Ramya Bhargavi Chinthapalli" userId="4618adaa-196d-4c2b-8836-de3bb2f4e566" providerId="ADAL" clId="{4BC11D90-4891-4207-940C-EBF4248B2D08}" dt="2023-11-02T05:13:36.316" v="1435" actId="20577"/>
        <pc:sldMkLst>
          <pc:docMk/>
          <pc:sldMk cId="2372968877" sldId="264"/>
        </pc:sldMkLst>
        <pc:spChg chg="mod">
          <ac:chgData name="Ramya Bhargavi Chinthapalli" userId="4618adaa-196d-4c2b-8836-de3bb2f4e566" providerId="ADAL" clId="{4BC11D90-4891-4207-940C-EBF4248B2D08}" dt="2023-11-02T05:13:36.316" v="1435" actId="20577"/>
          <ac:spMkLst>
            <pc:docMk/>
            <pc:sldMk cId="2372968877" sldId="264"/>
            <ac:spMk id="2" creationId="{E561AC0E-7195-4ACF-AA0A-5E2923A987F7}"/>
          </ac:spMkLst>
        </pc:spChg>
        <pc:spChg chg="mod">
          <ac:chgData name="Ramya Bhargavi Chinthapalli" userId="4618adaa-196d-4c2b-8836-de3bb2f4e566" providerId="ADAL" clId="{4BC11D90-4891-4207-940C-EBF4248B2D08}" dt="2023-11-01T15:00:06.210" v="422" actId="26606"/>
          <ac:spMkLst>
            <pc:docMk/>
            <pc:sldMk cId="2372968877" sldId="264"/>
            <ac:spMk id="3" creationId="{814253EE-4FA2-4843-BE27-C7D5B08FFB81}"/>
          </ac:spMkLst>
        </pc:spChg>
        <pc:spChg chg="add del mod">
          <ac:chgData name="Ramya Bhargavi Chinthapalli" userId="4618adaa-196d-4c2b-8836-de3bb2f4e566" providerId="ADAL" clId="{4BC11D90-4891-4207-940C-EBF4248B2D08}" dt="2023-11-01T14:51:57.180" v="407" actId="478"/>
          <ac:spMkLst>
            <pc:docMk/>
            <pc:sldMk cId="2372968877" sldId="264"/>
            <ac:spMk id="4" creationId="{DFE1E5F5-BA9F-197F-20D3-A19784243702}"/>
          </ac:spMkLst>
        </pc:spChg>
        <pc:spChg chg="add del mod">
          <ac:chgData name="Ramya Bhargavi Chinthapalli" userId="4618adaa-196d-4c2b-8836-de3bb2f4e566" providerId="ADAL" clId="{4BC11D90-4891-4207-940C-EBF4248B2D08}" dt="2023-11-01T14:58:30.529" v="411" actId="478"/>
          <ac:spMkLst>
            <pc:docMk/>
            <pc:sldMk cId="2372968877" sldId="264"/>
            <ac:spMk id="6" creationId="{F10C50CE-9F38-3CAC-055B-0153852E991F}"/>
          </ac:spMkLst>
        </pc:spChg>
        <pc:spChg chg="del">
          <ac:chgData name="Ramya Bhargavi Chinthapalli" userId="4618adaa-196d-4c2b-8836-de3bb2f4e566" providerId="ADAL" clId="{4BC11D90-4891-4207-940C-EBF4248B2D08}" dt="2023-11-01T14:58:51.277" v="413" actId="26606"/>
          <ac:spMkLst>
            <pc:docMk/>
            <pc:sldMk cId="2372968877" sldId="264"/>
            <ac:spMk id="18" creationId="{7AE95D8F-9825-4222-8846-E3461598CC62}"/>
          </ac:spMkLst>
        </pc:spChg>
        <pc:spChg chg="add del">
          <ac:chgData name="Ramya Bhargavi Chinthapalli" userId="4618adaa-196d-4c2b-8836-de3bb2f4e566" providerId="ADAL" clId="{4BC11D90-4891-4207-940C-EBF4248B2D08}" dt="2023-11-01T14:59:02.396" v="414" actId="26606"/>
          <ac:spMkLst>
            <pc:docMk/>
            <pc:sldMk cId="2372968877" sldId="264"/>
            <ac:spMk id="29" creationId="{FA69AAE0-49D5-4C8B-8BA2-55898C00E05E}"/>
          </ac:spMkLst>
        </pc:spChg>
        <pc:spChg chg="add del">
          <ac:chgData name="Ramya Bhargavi Chinthapalli" userId="4618adaa-196d-4c2b-8836-de3bb2f4e566" providerId="ADAL" clId="{4BC11D90-4891-4207-940C-EBF4248B2D08}" dt="2023-11-01T15:00:06.210" v="422" actId="26606"/>
          <ac:spMkLst>
            <pc:docMk/>
            <pc:sldMk cId="2372968877" sldId="264"/>
            <ac:spMk id="34" creationId="{4D4677D2-D5AC-4CF9-9EED-2B89D0A1C212}"/>
          </ac:spMkLst>
        </pc:spChg>
        <pc:spChg chg="add del">
          <ac:chgData name="Ramya Bhargavi Chinthapalli" userId="4618adaa-196d-4c2b-8836-de3bb2f4e566" providerId="ADAL" clId="{4BC11D90-4891-4207-940C-EBF4248B2D08}" dt="2023-11-01T15:00:06.210" v="422" actId="26606"/>
          <ac:spMkLst>
            <pc:docMk/>
            <pc:sldMk cId="2372968877" sldId="264"/>
            <ac:spMk id="36" creationId="{AF695F69-7001-421E-98A8-E74156934A51}"/>
          </ac:spMkLst>
        </pc:spChg>
        <pc:spChg chg="add">
          <ac:chgData name="Ramya Bhargavi Chinthapalli" userId="4618adaa-196d-4c2b-8836-de3bb2f4e566" providerId="ADAL" clId="{4BC11D90-4891-4207-940C-EBF4248B2D08}" dt="2023-11-01T15:00:06.210" v="422" actId="26606"/>
          <ac:spMkLst>
            <pc:docMk/>
            <pc:sldMk cId="2372968877" sldId="264"/>
            <ac:spMk id="38" creationId="{D880886B-02ED-4317-9236-CB60C22CF7F3}"/>
          </ac:spMkLst>
        </pc:spChg>
        <pc:spChg chg="add del">
          <ac:chgData name="Ramya Bhargavi Chinthapalli" userId="4618adaa-196d-4c2b-8836-de3bb2f4e566" providerId="ADAL" clId="{4BC11D90-4891-4207-940C-EBF4248B2D08}" dt="2023-11-01T14:59:48.699" v="420" actId="26606"/>
          <ac:spMkLst>
            <pc:docMk/>
            <pc:sldMk cId="2372968877" sldId="264"/>
            <ac:spMk id="41" creationId="{FA69AAE0-49D5-4C8B-8BA2-55898C00E05E}"/>
          </ac:spMkLst>
        </pc:spChg>
        <pc:spChg chg="add">
          <ac:chgData name="Ramya Bhargavi Chinthapalli" userId="4618adaa-196d-4c2b-8836-de3bb2f4e566" providerId="ADAL" clId="{4BC11D90-4891-4207-940C-EBF4248B2D08}" dt="2023-11-01T15:00:06.210" v="422" actId="26606"/>
          <ac:spMkLst>
            <pc:docMk/>
            <pc:sldMk cId="2372968877" sldId="264"/>
            <ac:spMk id="43" creationId="{28C31856-6ABF-41FD-B683-B06E5FFF926B}"/>
          </ac:spMkLst>
        </pc:spChg>
        <pc:picChg chg="mod ord modCrop">
          <ac:chgData name="Ramya Bhargavi Chinthapalli" userId="4618adaa-196d-4c2b-8836-de3bb2f4e566" providerId="ADAL" clId="{4BC11D90-4891-4207-940C-EBF4248B2D08}" dt="2023-11-01T15:02:02.809" v="434" actId="1076"/>
          <ac:picMkLst>
            <pc:docMk/>
            <pc:sldMk cId="2372968877" sldId="264"/>
            <ac:picMk id="5" creationId="{EB71843F-0A0B-4317-B205-4B0A0B97C0FD}"/>
          </ac:picMkLst>
        </pc:picChg>
        <pc:picChg chg="del mod">
          <ac:chgData name="Ramya Bhargavi Chinthapalli" userId="4618adaa-196d-4c2b-8836-de3bb2f4e566" providerId="ADAL" clId="{4BC11D90-4891-4207-940C-EBF4248B2D08}" dt="2023-11-01T14:58:21.686" v="410" actId="478"/>
          <ac:picMkLst>
            <pc:docMk/>
            <pc:sldMk cId="2372968877" sldId="264"/>
            <ac:picMk id="7" creationId="{2696A1A4-8E43-47F6-A6DC-A9ADAB053D8B}"/>
          </ac:picMkLst>
        </pc:picChg>
        <pc:picChg chg="del">
          <ac:chgData name="Ramya Bhargavi Chinthapalli" userId="4618adaa-196d-4c2b-8836-de3bb2f4e566" providerId="ADAL" clId="{4BC11D90-4891-4207-940C-EBF4248B2D08}" dt="2023-11-01T14:58:42.211" v="412" actId="478"/>
          <ac:picMkLst>
            <pc:docMk/>
            <pc:sldMk cId="2372968877" sldId="264"/>
            <ac:picMk id="9" creationId="{93E427C7-0218-4592-82DA-2431E4BF8756}"/>
          </ac:picMkLst>
        </pc:picChg>
        <pc:picChg chg="mod ord">
          <ac:chgData name="Ramya Bhargavi Chinthapalli" userId="4618adaa-196d-4c2b-8836-de3bb2f4e566" providerId="ADAL" clId="{4BC11D90-4891-4207-940C-EBF4248B2D08}" dt="2023-11-01T15:01:30.308" v="429" actId="1076"/>
          <ac:picMkLst>
            <pc:docMk/>
            <pc:sldMk cId="2372968877" sldId="264"/>
            <ac:picMk id="11" creationId="{18A239E6-97C0-4A74-8E7A-C9FD39A8C92C}"/>
          </ac:picMkLst>
        </pc:picChg>
        <pc:cxnChg chg="del">
          <ac:chgData name="Ramya Bhargavi Chinthapalli" userId="4618adaa-196d-4c2b-8836-de3bb2f4e566" providerId="ADAL" clId="{4BC11D90-4891-4207-940C-EBF4248B2D08}" dt="2023-11-01T14:58:51.277" v="413" actId="26606"/>
          <ac:cxnSpMkLst>
            <pc:docMk/>
            <pc:sldMk cId="2372968877" sldId="264"/>
            <ac:cxnSpMk id="16" creationId="{DFDA47BC-3069-47F5-8257-24B3B1F76A08}"/>
          </ac:cxnSpMkLst>
        </pc:cxnChg>
        <pc:cxnChg chg="del">
          <ac:chgData name="Ramya Bhargavi Chinthapalli" userId="4618adaa-196d-4c2b-8836-de3bb2f4e566" providerId="ADAL" clId="{4BC11D90-4891-4207-940C-EBF4248B2D08}" dt="2023-11-01T14:58:51.277" v="413" actId="26606"/>
          <ac:cxnSpMkLst>
            <pc:docMk/>
            <pc:sldMk cId="2372968877" sldId="264"/>
            <ac:cxnSpMk id="20" creationId="{942B920A-73AD-402A-8EEF-B88E1A9398B8}"/>
          </ac:cxnSpMkLst>
        </pc:cxnChg>
        <pc:cxnChg chg="del">
          <ac:chgData name="Ramya Bhargavi Chinthapalli" userId="4618adaa-196d-4c2b-8836-de3bb2f4e566" providerId="ADAL" clId="{4BC11D90-4891-4207-940C-EBF4248B2D08}" dt="2023-11-01T14:58:51.277" v="413" actId="26606"/>
          <ac:cxnSpMkLst>
            <pc:docMk/>
            <pc:sldMk cId="2372968877" sldId="264"/>
            <ac:cxnSpMk id="22" creationId="{00C9EB70-BC82-414A-BF8D-AD7FC6727616}"/>
          </ac:cxnSpMkLst>
        </pc:cxnChg>
        <pc:cxnChg chg="del">
          <ac:chgData name="Ramya Bhargavi Chinthapalli" userId="4618adaa-196d-4c2b-8836-de3bb2f4e566" providerId="ADAL" clId="{4BC11D90-4891-4207-940C-EBF4248B2D08}" dt="2023-11-01T14:58:51.277" v="413" actId="26606"/>
          <ac:cxnSpMkLst>
            <pc:docMk/>
            <pc:sldMk cId="2372968877" sldId="264"/>
            <ac:cxnSpMk id="24" creationId="{3217665F-0036-444A-8D4A-33AF36A36A42}"/>
          </ac:cxnSpMkLst>
        </pc:cxnChg>
      </pc:sldChg>
      <pc:sldChg chg="addSp delSp modSp mod modTransition">
        <pc:chgData name="Ramya Bhargavi Chinthapalli" userId="4618adaa-196d-4c2b-8836-de3bb2f4e566" providerId="ADAL" clId="{4BC11D90-4891-4207-940C-EBF4248B2D08}" dt="2023-11-02T06:28:44.765" v="1720" actId="26606"/>
        <pc:sldMkLst>
          <pc:docMk/>
          <pc:sldMk cId="381659708" sldId="266"/>
        </pc:sldMkLst>
        <pc:spChg chg="mod ord">
          <ac:chgData name="Ramya Bhargavi Chinthapalli" userId="4618adaa-196d-4c2b-8836-de3bb2f4e566" providerId="ADAL" clId="{4BC11D90-4891-4207-940C-EBF4248B2D08}" dt="2023-11-02T06:28:44.765" v="1720" actId="26606"/>
          <ac:spMkLst>
            <pc:docMk/>
            <pc:sldMk cId="381659708" sldId="266"/>
            <ac:spMk id="2" creationId="{EA0D9B4E-C292-45AA-8116-562703040382}"/>
          </ac:spMkLst>
        </pc:spChg>
        <pc:spChg chg="add del">
          <ac:chgData name="Ramya Bhargavi Chinthapalli" userId="4618adaa-196d-4c2b-8836-de3bb2f4e566" providerId="ADAL" clId="{4BC11D90-4891-4207-940C-EBF4248B2D08}" dt="2023-11-02T06:25:46.098" v="1700" actId="26606"/>
          <ac:spMkLst>
            <pc:docMk/>
            <pc:sldMk cId="381659708" sldId="266"/>
            <ac:spMk id="38" creationId="{13EFA6C3-82DC-4131-9929-2523E6FD0B81}"/>
          </ac:spMkLst>
        </pc:spChg>
        <pc:spChg chg="add del">
          <ac:chgData name="Ramya Bhargavi Chinthapalli" userId="4618adaa-196d-4c2b-8836-de3bb2f4e566" providerId="ADAL" clId="{4BC11D90-4891-4207-940C-EBF4248B2D08}" dt="2023-11-02T06:25:46.098" v="1700" actId="26606"/>
          <ac:spMkLst>
            <pc:docMk/>
            <pc:sldMk cId="381659708" sldId="266"/>
            <ac:spMk id="39" creationId="{AEC9469E-14CA-4358-BABC-CBF836A6142D}"/>
          </ac:spMkLst>
        </pc:spChg>
        <pc:spChg chg="add del">
          <ac:chgData name="Ramya Bhargavi Chinthapalli" userId="4618adaa-196d-4c2b-8836-de3bb2f4e566" providerId="ADAL" clId="{4BC11D90-4891-4207-940C-EBF4248B2D08}" dt="2023-11-02T06:25:46.098" v="1700" actId="26606"/>
          <ac:spMkLst>
            <pc:docMk/>
            <pc:sldMk cId="381659708" sldId="266"/>
            <ac:spMk id="40" creationId="{048EB4C9-ACAF-4CCA-BA6E-9314431923B2}"/>
          </ac:spMkLst>
        </pc:spChg>
        <pc:spChg chg="add del">
          <ac:chgData name="Ramya Bhargavi Chinthapalli" userId="4618adaa-196d-4c2b-8836-de3bb2f4e566" providerId="ADAL" clId="{4BC11D90-4891-4207-940C-EBF4248B2D08}" dt="2023-11-02T06:25:46.013" v="1699" actId="26606"/>
          <ac:spMkLst>
            <pc:docMk/>
            <pc:sldMk cId="381659708" sldId="266"/>
            <ac:spMk id="47" creationId="{12609869-9E80-471B-A487-A53288E0E791}"/>
          </ac:spMkLst>
        </pc:spChg>
        <pc:spChg chg="add del">
          <ac:chgData name="Ramya Bhargavi Chinthapalli" userId="4618adaa-196d-4c2b-8836-de3bb2f4e566" providerId="ADAL" clId="{4BC11D90-4891-4207-940C-EBF4248B2D08}" dt="2023-11-02T06:25:46.013" v="1699" actId="26606"/>
          <ac:spMkLst>
            <pc:docMk/>
            <pc:sldMk cId="381659708" sldId="266"/>
            <ac:spMk id="49" creationId="{7004738A-9D34-43E8-97D2-CA0EED4F8BE0}"/>
          </ac:spMkLst>
        </pc:spChg>
        <pc:spChg chg="add del">
          <ac:chgData name="Ramya Bhargavi Chinthapalli" userId="4618adaa-196d-4c2b-8836-de3bb2f4e566" providerId="ADAL" clId="{4BC11D90-4891-4207-940C-EBF4248B2D08}" dt="2023-11-02T06:25:46.013" v="1699" actId="26606"/>
          <ac:spMkLst>
            <pc:docMk/>
            <pc:sldMk cId="381659708" sldId="266"/>
            <ac:spMk id="51" creationId="{B8B8D07F-F13E-443E-BA68-2D26672D76B9}"/>
          </ac:spMkLst>
        </pc:spChg>
        <pc:spChg chg="add del">
          <ac:chgData name="Ramya Bhargavi Chinthapalli" userId="4618adaa-196d-4c2b-8836-de3bb2f4e566" providerId="ADAL" clId="{4BC11D90-4891-4207-940C-EBF4248B2D08}" dt="2023-11-02T06:25:46.013" v="1699" actId="26606"/>
          <ac:spMkLst>
            <pc:docMk/>
            <pc:sldMk cId="381659708" sldId="266"/>
            <ac:spMk id="53" creationId="{2813A4FA-24A5-41ED-A534-3807D1B2F344}"/>
          </ac:spMkLst>
        </pc:spChg>
        <pc:spChg chg="add del">
          <ac:chgData name="Ramya Bhargavi Chinthapalli" userId="4618adaa-196d-4c2b-8836-de3bb2f4e566" providerId="ADAL" clId="{4BC11D90-4891-4207-940C-EBF4248B2D08}" dt="2023-11-02T06:25:46.013" v="1699" actId="26606"/>
          <ac:spMkLst>
            <pc:docMk/>
            <pc:sldMk cId="381659708" sldId="266"/>
            <ac:spMk id="55" creationId="{C3944F27-CA70-4E84-A51A-E6BF89558979}"/>
          </ac:spMkLst>
        </pc:spChg>
        <pc:spChg chg="add del">
          <ac:chgData name="Ramya Bhargavi Chinthapalli" userId="4618adaa-196d-4c2b-8836-de3bb2f4e566" providerId="ADAL" clId="{4BC11D90-4891-4207-940C-EBF4248B2D08}" dt="2023-11-02T06:28:08.880" v="1716" actId="26606"/>
          <ac:spMkLst>
            <pc:docMk/>
            <pc:sldMk cId="381659708" sldId="266"/>
            <ac:spMk id="57" creationId="{B80816F2-EFB0-44E7-94C9-B65CB34DFAFF}"/>
          </ac:spMkLst>
        </pc:spChg>
        <pc:spChg chg="add del">
          <ac:chgData name="Ramya Bhargavi Chinthapalli" userId="4618adaa-196d-4c2b-8836-de3bb2f4e566" providerId="ADAL" clId="{4BC11D90-4891-4207-940C-EBF4248B2D08}" dt="2023-11-02T06:28:06.128" v="1711" actId="26606"/>
          <ac:spMkLst>
            <pc:docMk/>
            <pc:sldMk cId="381659708" sldId="266"/>
            <ac:spMk id="62" creationId="{5954F66B-3BF3-4495-BAEE-BEB2B018880D}"/>
          </ac:spMkLst>
        </pc:spChg>
        <pc:spChg chg="add del">
          <ac:chgData name="Ramya Bhargavi Chinthapalli" userId="4618adaa-196d-4c2b-8836-de3bb2f4e566" providerId="ADAL" clId="{4BC11D90-4891-4207-940C-EBF4248B2D08}" dt="2023-11-02T06:28:06.128" v="1711" actId="26606"/>
          <ac:spMkLst>
            <pc:docMk/>
            <pc:sldMk cId="381659708" sldId="266"/>
            <ac:spMk id="64" creationId="{EABAD4DA-87BA-4F70-9EF0-45C6BCF17823}"/>
          </ac:spMkLst>
        </pc:spChg>
        <pc:spChg chg="add del">
          <ac:chgData name="Ramya Bhargavi Chinthapalli" userId="4618adaa-196d-4c2b-8836-de3bb2f4e566" providerId="ADAL" clId="{4BC11D90-4891-4207-940C-EBF4248B2D08}" dt="2023-11-02T06:28:06.128" v="1711" actId="26606"/>
          <ac:spMkLst>
            <pc:docMk/>
            <pc:sldMk cId="381659708" sldId="266"/>
            <ac:spMk id="66" creationId="{915128D9-2797-47FA-B6FE-EC24E6B8437A}"/>
          </ac:spMkLst>
        </pc:spChg>
        <pc:spChg chg="add del">
          <ac:chgData name="Ramya Bhargavi Chinthapalli" userId="4618adaa-196d-4c2b-8836-de3bb2f4e566" providerId="ADAL" clId="{4BC11D90-4891-4207-940C-EBF4248B2D08}" dt="2023-11-02T06:28:07.436" v="1713" actId="26606"/>
          <ac:spMkLst>
            <pc:docMk/>
            <pc:sldMk cId="381659708" sldId="266"/>
            <ac:spMk id="68" creationId="{6F4C891B-62D0-4250-AEB7-0F42BAD78D7D}"/>
          </ac:spMkLst>
        </pc:spChg>
        <pc:spChg chg="add del">
          <ac:chgData name="Ramya Bhargavi Chinthapalli" userId="4618adaa-196d-4c2b-8836-de3bb2f4e566" providerId="ADAL" clId="{4BC11D90-4891-4207-940C-EBF4248B2D08}" dt="2023-11-02T06:28:08.755" v="1715" actId="26606"/>
          <ac:spMkLst>
            <pc:docMk/>
            <pc:sldMk cId="381659708" sldId="266"/>
            <ac:spMk id="71" creationId="{03AF1C04-3FEF-41BD-BB84-2F263765BEBC}"/>
          </ac:spMkLst>
        </pc:spChg>
        <pc:spChg chg="add del">
          <ac:chgData name="Ramya Bhargavi Chinthapalli" userId="4618adaa-196d-4c2b-8836-de3bb2f4e566" providerId="ADAL" clId="{4BC11D90-4891-4207-940C-EBF4248B2D08}" dt="2023-11-02T06:28:44.765" v="1720" actId="26606"/>
          <ac:spMkLst>
            <pc:docMk/>
            <pc:sldMk cId="381659708" sldId="266"/>
            <ac:spMk id="84" creationId="{913AE63C-D5B4-45D1-ACFC-648CFFCF9805}"/>
          </ac:spMkLst>
        </pc:spChg>
        <pc:spChg chg="add del">
          <ac:chgData name="Ramya Bhargavi Chinthapalli" userId="4618adaa-196d-4c2b-8836-de3bb2f4e566" providerId="ADAL" clId="{4BC11D90-4891-4207-940C-EBF4248B2D08}" dt="2023-11-02T06:28:44.765" v="1720" actId="26606"/>
          <ac:spMkLst>
            <pc:docMk/>
            <pc:sldMk cId="381659708" sldId="266"/>
            <ac:spMk id="85" creationId="{34DE9D20-D6C2-4834-9EE9-EC583F3FE571}"/>
          </ac:spMkLst>
        </pc:spChg>
        <pc:spChg chg="add">
          <ac:chgData name="Ramya Bhargavi Chinthapalli" userId="4618adaa-196d-4c2b-8836-de3bb2f4e566" providerId="ADAL" clId="{4BC11D90-4891-4207-940C-EBF4248B2D08}" dt="2023-11-02T06:28:44.765" v="1720" actId="26606"/>
          <ac:spMkLst>
            <pc:docMk/>
            <pc:sldMk cId="381659708" sldId="266"/>
            <ac:spMk id="100" creationId="{5954F66B-3BF3-4495-BAEE-BEB2B018880D}"/>
          </ac:spMkLst>
        </pc:spChg>
        <pc:spChg chg="add">
          <ac:chgData name="Ramya Bhargavi Chinthapalli" userId="4618adaa-196d-4c2b-8836-de3bb2f4e566" providerId="ADAL" clId="{4BC11D90-4891-4207-940C-EBF4248B2D08}" dt="2023-11-02T06:28:44.765" v="1720" actId="26606"/>
          <ac:spMkLst>
            <pc:docMk/>
            <pc:sldMk cId="381659708" sldId="266"/>
            <ac:spMk id="102" creationId="{EABAD4DA-87BA-4F70-9EF0-45C6BCF17823}"/>
          </ac:spMkLst>
        </pc:spChg>
        <pc:spChg chg="add">
          <ac:chgData name="Ramya Bhargavi Chinthapalli" userId="4618adaa-196d-4c2b-8836-de3bb2f4e566" providerId="ADAL" clId="{4BC11D90-4891-4207-940C-EBF4248B2D08}" dt="2023-11-02T06:28:44.765" v="1720" actId="26606"/>
          <ac:spMkLst>
            <pc:docMk/>
            <pc:sldMk cId="381659708" sldId="266"/>
            <ac:spMk id="104" creationId="{915128D9-2797-47FA-B6FE-EC24E6B8437A}"/>
          </ac:spMkLst>
        </pc:spChg>
        <pc:grpChg chg="add del">
          <ac:chgData name="Ramya Bhargavi Chinthapalli" userId="4618adaa-196d-4c2b-8836-de3bb2f4e566" providerId="ADAL" clId="{4BC11D90-4891-4207-940C-EBF4248B2D08}" dt="2023-11-02T06:28:08.755" v="1715" actId="26606"/>
          <ac:grpSpMkLst>
            <pc:docMk/>
            <pc:sldMk cId="381659708" sldId="266"/>
            <ac:grpSpMk id="72" creationId="{E27AF472-EAE3-4572-AB69-B92BD10DBC6D}"/>
          </ac:grpSpMkLst>
        </pc:grpChg>
        <pc:grpChg chg="add del">
          <ac:chgData name="Ramya Bhargavi Chinthapalli" userId="4618adaa-196d-4c2b-8836-de3bb2f4e566" providerId="ADAL" clId="{4BC11D90-4891-4207-940C-EBF4248B2D08}" dt="2023-11-02T06:28:08.755" v="1715" actId="26606"/>
          <ac:grpSpMkLst>
            <pc:docMk/>
            <pc:sldMk cId="381659708" sldId="266"/>
            <ac:grpSpMk id="80" creationId="{2DD5E267-EB6F-47DF-ABEF-2C1BED44DAC6}"/>
          </ac:grpSpMkLst>
        </pc:grpChg>
        <pc:grpChg chg="add del">
          <ac:chgData name="Ramya Bhargavi Chinthapalli" userId="4618adaa-196d-4c2b-8836-de3bb2f4e566" providerId="ADAL" clId="{4BC11D90-4891-4207-940C-EBF4248B2D08}" dt="2023-11-02T06:28:08.755" v="1715" actId="26606"/>
          <ac:grpSpMkLst>
            <pc:docMk/>
            <pc:sldMk cId="381659708" sldId="266"/>
            <ac:grpSpMk id="82" creationId="{66828D02-A05D-412B-9F20-B68E970B9FC2}"/>
          </ac:grpSpMkLst>
        </pc:grpChg>
        <pc:grpChg chg="add del">
          <ac:chgData name="Ramya Bhargavi Chinthapalli" userId="4618adaa-196d-4c2b-8836-de3bb2f4e566" providerId="ADAL" clId="{4BC11D90-4891-4207-940C-EBF4248B2D08}" dt="2023-11-02T06:28:44.765" v="1720" actId="26606"/>
          <ac:grpSpMkLst>
            <pc:docMk/>
            <pc:sldMk cId="381659708" sldId="266"/>
            <ac:grpSpMk id="86" creationId="{6840C728-4E01-4237-82C8-9624DFA8554D}"/>
          </ac:grpSpMkLst>
        </pc:grpChg>
        <pc:grpChg chg="add del">
          <ac:chgData name="Ramya Bhargavi Chinthapalli" userId="4618adaa-196d-4c2b-8836-de3bb2f4e566" providerId="ADAL" clId="{4BC11D90-4891-4207-940C-EBF4248B2D08}" dt="2023-11-02T06:28:44.765" v="1720" actId="26606"/>
          <ac:grpSpMkLst>
            <pc:docMk/>
            <pc:sldMk cId="381659708" sldId="266"/>
            <ac:grpSpMk id="88" creationId="{E27AF472-EAE3-4572-AB69-B92BD10DBC6D}"/>
          </ac:grpSpMkLst>
        </pc:grpChg>
        <pc:graphicFrameChg chg="mod modGraphic">
          <ac:chgData name="Ramya Bhargavi Chinthapalli" userId="4618adaa-196d-4c2b-8836-de3bb2f4e566" providerId="ADAL" clId="{4BC11D90-4891-4207-940C-EBF4248B2D08}" dt="2023-11-02T06:28:44.765" v="1720" actId="26606"/>
          <ac:graphicFrameMkLst>
            <pc:docMk/>
            <pc:sldMk cId="381659708" sldId="266"/>
            <ac:graphicFrameMk id="42" creationId="{6D29FE9E-B6E7-7156-8A1D-E5A381C3B44C}"/>
          </ac:graphicFrameMkLst>
        </pc:graphicFrameChg>
        <pc:picChg chg="mod ord">
          <ac:chgData name="Ramya Bhargavi Chinthapalli" userId="4618adaa-196d-4c2b-8836-de3bb2f4e566" providerId="ADAL" clId="{4BC11D90-4891-4207-940C-EBF4248B2D08}" dt="2023-11-02T06:28:44.765" v="1720" actId="26606"/>
          <ac:picMkLst>
            <pc:docMk/>
            <pc:sldMk cId="381659708" sldId="266"/>
            <ac:picMk id="5" creationId="{DEFE964D-9F1C-4F69-ADD3-0E1AB324E198}"/>
          </ac:picMkLst>
        </pc:picChg>
      </pc:sldChg>
      <pc:sldChg chg="addSp delSp modSp mod ord modTransition">
        <pc:chgData name="Ramya Bhargavi Chinthapalli" userId="4618adaa-196d-4c2b-8836-de3bb2f4e566" providerId="ADAL" clId="{4BC11D90-4891-4207-940C-EBF4248B2D08}" dt="2023-11-01T19:04:30.601" v="1032"/>
        <pc:sldMkLst>
          <pc:docMk/>
          <pc:sldMk cId="397072516" sldId="267"/>
        </pc:sldMkLst>
        <pc:spChg chg="mod">
          <ac:chgData name="Ramya Bhargavi Chinthapalli" userId="4618adaa-196d-4c2b-8836-de3bb2f4e566" providerId="ADAL" clId="{4BC11D90-4891-4207-940C-EBF4248B2D08}" dt="2023-10-31T20:30:11.221" v="145" actId="26606"/>
          <ac:spMkLst>
            <pc:docMk/>
            <pc:sldMk cId="397072516" sldId="267"/>
            <ac:spMk id="2" creationId="{2D34CEF4-01D3-4AF7-9E84-F43030ACA972}"/>
          </ac:spMkLst>
        </pc:spChg>
        <pc:spChg chg="mod ord">
          <ac:chgData name="Ramya Bhargavi Chinthapalli" userId="4618adaa-196d-4c2b-8836-de3bb2f4e566" providerId="ADAL" clId="{4BC11D90-4891-4207-940C-EBF4248B2D08}" dt="2023-10-31T20:30:54.488" v="148" actId="255"/>
          <ac:spMkLst>
            <pc:docMk/>
            <pc:sldMk cId="397072516" sldId="267"/>
            <ac:spMk id="3" creationId="{31EFD88C-EC41-4850-9D1D-676D6AEE0358}"/>
          </ac:spMkLst>
        </pc:spChg>
        <pc:spChg chg="add del">
          <ac:chgData name="Ramya Bhargavi Chinthapalli" userId="4618adaa-196d-4c2b-8836-de3bb2f4e566" providerId="ADAL" clId="{4BC11D90-4891-4207-940C-EBF4248B2D08}" dt="2023-10-31T20:10:57.976" v="131" actId="26606"/>
          <ac:spMkLst>
            <pc:docMk/>
            <pc:sldMk cId="397072516" sldId="267"/>
            <ac:spMk id="17" creationId="{DF05ACD0-FF4A-4F8F-B5C5-6A4EBD0D1B38}"/>
          </ac:spMkLst>
        </pc:spChg>
        <pc:spChg chg="add del">
          <ac:chgData name="Ramya Bhargavi Chinthapalli" userId="4618adaa-196d-4c2b-8836-de3bb2f4e566" providerId="ADAL" clId="{4BC11D90-4891-4207-940C-EBF4248B2D08}" dt="2023-10-31T20:10:57.976" v="131" actId="26606"/>
          <ac:spMkLst>
            <pc:docMk/>
            <pc:sldMk cId="397072516" sldId="267"/>
            <ac:spMk id="18" creationId="{4C9AFA28-B5ED-4346-9AF7-68A157F16C7E}"/>
          </ac:spMkLst>
        </pc:spChg>
        <pc:spChg chg="add del">
          <ac:chgData name="Ramya Bhargavi Chinthapalli" userId="4618adaa-196d-4c2b-8836-de3bb2f4e566" providerId="ADAL" clId="{4BC11D90-4891-4207-940C-EBF4248B2D08}" dt="2023-10-31T20:10:57.948" v="130" actId="26606"/>
          <ac:spMkLst>
            <pc:docMk/>
            <pc:sldMk cId="397072516" sldId="267"/>
            <ac:spMk id="23" creationId="{0D05C9B4-B5C9-2D4D-23C9-CEE72646F923}"/>
          </ac:spMkLst>
        </pc:spChg>
        <pc:spChg chg="add del">
          <ac:chgData name="Ramya Bhargavi Chinthapalli" userId="4618adaa-196d-4c2b-8836-de3bb2f4e566" providerId="ADAL" clId="{4BC11D90-4891-4207-940C-EBF4248B2D08}" dt="2023-10-31T20:11:12.789" v="135" actId="26606"/>
          <ac:spMkLst>
            <pc:docMk/>
            <pc:sldMk cId="397072516" sldId="267"/>
            <ac:spMk id="25" creationId="{E3ADCBE7-9330-1CDA-00EB-CDD12DB722FF}"/>
          </ac:spMkLst>
        </pc:spChg>
        <pc:spChg chg="add del">
          <ac:chgData name="Ramya Bhargavi Chinthapalli" userId="4618adaa-196d-4c2b-8836-de3bb2f4e566" providerId="ADAL" clId="{4BC11D90-4891-4207-940C-EBF4248B2D08}" dt="2023-10-31T20:11:12.789" v="135" actId="26606"/>
          <ac:spMkLst>
            <pc:docMk/>
            <pc:sldMk cId="397072516" sldId="267"/>
            <ac:spMk id="26" creationId="{AF6CB648-9554-488A-B457-99CAAD1DA528}"/>
          </ac:spMkLst>
        </pc:spChg>
        <pc:spChg chg="add del">
          <ac:chgData name="Ramya Bhargavi Chinthapalli" userId="4618adaa-196d-4c2b-8836-de3bb2f4e566" providerId="ADAL" clId="{4BC11D90-4891-4207-940C-EBF4248B2D08}" dt="2023-10-31T20:11:12.773" v="134" actId="26606"/>
          <ac:spMkLst>
            <pc:docMk/>
            <pc:sldMk cId="397072516" sldId="267"/>
            <ac:spMk id="31" creationId="{AF6CB648-9554-488A-B457-99CAAD1DA528}"/>
          </ac:spMkLst>
        </pc:spChg>
        <pc:spChg chg="add del">
          <ac:chgData name="Ramya Bhargavi Chinthapalli" userId="4618adaa-196d-4c2b-8836-de3bb2f4e566" providerId="ADAL" clId="{4BC11D90-4891-4207-940C-EBF4248B2D08}" dt="2023-10-31T20:11:12.773" v="134" actId="26606"/>
          <ac:spMkLst>
            <pc:docMk/>
            <pc:sldMk cId="397072516" sldId="267"/>
            <ac:spMk id="33" creationId="{E3ADCBE7-9330-1CDA-00EB-CDD12DB722FF}"/>
          </ac:spMkLst>
        </pc:spChg>
        <pc:spChg chg="add del">
          <ac:chgData name="Ramya Bhargavi Chinthapalli" userId="4618adaa-196d-4c2b-8836-de3bb2f4e566" providerId="ADAL" clId="{4BC11D90-4891-4207-940C-EBF4248B2D08}" dt="2023-10-31T20:30:11.221" v="145" actId="26606"/>
          <ac:spMkLst>
            <pc:docMk/>
            <pc:sldMk cId="397072516" sldId="267"/>
            <ac:spMk id="36" creationId="{DF8BC164-E230-753F-2C7E-B4EE7BA77CF1}"/>
          </ac:spMkLst>
        </pc:spChg>
        <pc:spChg chg="add del">
          <ac:chgData name="Ramya Bhargavi Chinthapalli" userId="4618adaa-196d-4c2b-8836-de3bb2f4e566" providerId="ADAL" clId="{4BC11D90-4891-4207-940C-EBF4248B2D08}" dt="2023-10-31T20:30:48.052" v="147" actId="26606"/>
          <ac:spMkLst>
            <pc:docMk/>
            <pc:sldMk cId="397072516" sldId="267"/>
            <ac:spMk id="41" creationId="{13EFA6C3-82DC-4131-9929-2523E6FD0B81}"/>
          </ac:spMkLst>
        </pc:spChg>
        <pc:spChg chg="add del">
          <ac:chgData name="Ramya Bhargavi Chinthapalli" userId="4618adaa-196d-4c2b-8836-de3bb2f4e566" providerId="ADAL" clId="{4BC11D90-4891-4207-940C-EBF4248B2D08}" dt="2023-10-31T20:30:48.052" v="147" actId="26606"/>
          <ac:spMkLst>
            <pc:docMk/>
            <pc:sldMk cId="397072516" sldId="267"/>
            <ac:spMk id="43" creationId="{AEC9469E-14CA-4358-BABC-CBF836A6142D}"/>
          </ac:spMkLst>
        </pc:spChg>
        <pc:spChg chg="add del">
          <ac:chgData name="Ramya Bhargavi Chinthapalli" userId="4618adaa-196d-4c2b-8836-de3bb2f4e566" providerId="ADAL" clId="{4BC11D90-4891-4207-940C-EBF4248B2D08}" dt="2023-10-31T20:30:48.052" v="147" actId="26606"/>
          <ac:spMkLst>
            <pc:docMk/>
            <pc:sldMk cId="397072516" sldId="267"/>
            <ac:spMk id="45" creationId="{048EB4C9-ACAF-4CCA-BA6E-9314431923B2}"/>
          </ac:spMkLst>
        </pc:spChg>
        <pc:spChg chg="add">
          <ac:chgData name="Ramya Bhargavi Chinthapalli" userId="4618adaa-196d-4c2b-8836-de3bb2f4e566" providerId="ADAL" clId="{4BC11D90-4891-4207-940C-EBF4248B2D08}" dt="2023-10-31T20:30:48.052" v="147" actId="26606"/>
          <ac:spMkLst>
            <pc:docMk/>
            <pc:sldMk cId="397072516" sldId="267"/>
            <ac:spMk id="50" creationId="{13EFA6C3-82DC-4131-9929-2523E6FD0B81}"/>
          </ac:spMkLst>
        </pc:spChg>
        <pc:spChg chg="add">
          <ac:chgData name="Ramya Bhargavi Chinthapalli" userId="4618adaa-196d-4c2b-8836-de3bb2f4e566" providerId="ADAL" clId="{4BC11D90-4891-4207-940C-EBF4248B2D08}" dt="2023-10-31T20:30:48.052" v="147" actId="26606"/>
          <ac:spMkLst>
            <pc:docMk/>
            <pc:sldMk cId="397072516" sldId="267"/>
            <ac:spMk id="52" creationId="{AEC9469E-14CA-4358-BABC-CBF836A6142D}"/>
          </ac:spMkLst>
        </pc:spChg>
        <pc:spChg chg="add">
          <ac:chgData name="Ramya Bhargavi Chinthapalli" userId="4618adaa-196d-4c2b-8836-de3bb2f4e566" providerId="ADAL" clId="{4BC11D90-4891-4207-940C-EBF4248B2D08}" dt="2023-10-31T20:30:48.052" v="147" actId="26606"/>
          <ac:spMkLst>
            <pc:docMk/>
            <pc:sldMk cId="397072516" sldId="267"/>
            <ac:spMk id="54" creationId="{048EB4C9-ACAF-4CCA-BA6E-9314431923B2}"/>
          </ac:spMkLst>
        </pc:spChg>
        <pc:picChg chg="mod ord">
          <ac:chgData name="Ramya Bhargavi Chinthapalli" userId="4618adaa-196d-4c2b-8836-de3bb2f4e566" providerId="ADAL" clId="{4BC11D90-4891-4207-940C-EBF4248B2D08}" dt="2023-10-31T20:30:48.052" v="147" actId="26606"/>
          <ac:picMkLst>
            <pc:docMk/>
            <pc:sldMk cId="397072516" sldId="267"/>
            <ac:picMk id="4" creationId="{3DE94ADA-0031-43D4-A79A-B89B95993082}"/>
          </ac:picMkLst>
        </pc:picChg>
        <pc:picChg chg="add del">
          <ac:chgData name="Ramya Bhargavi Chinthapalli" userId="4618adaa-196d-4c2b-8836-de3bb2f4e566" providerId="ADAL" clId="{4BC11D90-4891-4207-940C-EBF4248B2D08}" dt="2023-10-31T20:09:59.953" v="119" actId="26606"/>
          <ac:picMkLst>
            <pc:docMk/>
            <pc:sldMk cId="397072516" sldId="267"/>
            <ac:picMk id="8" creationId="{984A409A-26BF-476C-858A-CFA0EBFAB6FC}"/>
          </ac:picMkLst>
        </pc:picChg>
        <pc:cxnChg chg="add del">
          <ac:chgData name="Ramya Bhargavi Chinthapalli" userId="4618adaa-196d-4c2b-8836-de3bb2f4e566" providerId="ADAL" clId="{4BC11D90-4891-4207-940C-EBF4248B2D08}" dt="2023-10-31T20:09:59.940" v="118" actId="26606"/>
          <ac:cxnSpMkLst>
            <pc:docMk/>
            <pc:sldMk cId="397072516" sldId="267"/>
            <ac:cxnSpMk id="13" creationId="{192712F8-36FA-35DF-0CE8-4098D93322A3}"/>
          </ac:cxnSpMkLst>
        </pc:cxnChg>
        <pc:cxnChg chg="add del">
          <ac:chgData name="Ramya Bhargavi Chinthapalli" userId="4618adaa-196d-4c2b-8836-de3bb2f4e566" providerId="ADAL" clId="{4BC11D90-4891-4207-940C-EBF4248B2D08}" dt="2023-10-31T20:09:59.940" v="118" actId="26606"/>
          <ac:cxnSpMkLst>
            <pc:docMk/>
            <pc:sldMk cId="397072516" sldId="267"/>
            <ac:cxnSpMk id="15" creationId="{AF9469B9-6468-5B6A-E832-8D4590388432}"/>
          </ac:cxnSpMkLst>
        </pc:cxnChg>
        <pc:cxnChg chg="add del">
          <ac:chgData name="Ramya Bhargavi Chinthapalli" userId="4618adaa-196d-4c2b-8836-de3bb2f4e566" providerId="ADAL" clId="{4BC11D90-4891-4207-940C-EBF4248B2D08}" dt="2023-10-31T20:30:11.221" v="145" actId="26606"/>
          <ac:cxnSpMkLst>
            <pc:docMk/>
            <pc:sldMk cId="397072516" sldId="267"/>
            <ac:cxnSpMk id="35" creationId="{FC23E3B9-5ABF-58B3-E2B0-E9A5DAA90037}"/>
          </ac:cxnSpMkLst>
        </pc:cxnChg>
      </pc:sldChg>
      <pc:sldChg chg="addSp delSp modSp del mod ord modTransition setBg">
        <pc:chgData name="Ramya Bhargavi Chinthapalli" userId="4618adaa-196d-4c2b-8836-de3bb2f4e566" providerId="ADAL" clId="{4BC11D90-4891-4207-940C-EBF4248B2D08}" dt="2023-11-02T03:45:04.364" v="1379" actId="2696"/>
        <pc:sldMkLst>
          <pc:docMk/>
          <pc:sldMk cId="153491007" sldId="268"/>
        </pc:sldMkLst>
        <pc:spChg chg="mod">
          <ac:chgData name="Ramya Bhargavi Chinthapalli" userId="4618adaa-196d-4c2b-8836-de3bb2f4e566" providerId="ADAL" clId="{4BC11D90-4891-4207-940C-EBF4248B2D08}" dt="2023-11-01T02:16:00.593" v="176" actId="14100"/>
          <ac:spMkLst>
            <pc:docMk/>
            <pc:sldMk cId="153491007" sldId="268"/>
            <ac:spMk id="2" creationId="{042C824B-4279-4D47-92DD-71F5353FAA23}"/>
          </ac:spMkLst>
        </pc:spChg>
        <pc:spChg chg="del mod">
          <ac:chgData name="Ramya Bhargavi Chinthapalli" userId="4618adaa-196d-4c2b-8836-de3bb2f4e566" providerId="ADAL" clId="{4BC11D90-4891-4207-940C-EBF4248B2D08}" dt="2023-10-31T20:03:14.099" v="30" actId="478"/>
          <ac:spMkLst>
            <pc:docMk/>
            <pc:sldMk cId="153491007" sldId="268"/>
            <ac:spMk id="5" creationId="{25AD4F61-E023-4530-BF03-8BC2D825D0BF}"/>
          </ac:spMkLst>
        </pc:spChg>
        <pc:spChg chg="del mod">
          <ac:chgData name="Ramya Bhargavi Chinthapalli" userId="4618adaa-196d-4c2b-8836-de3bb2f4e566" providerId="ADAL" clId="{4BC11D90-4891-4207-940C-EBF4248B2D08}" dt="2023-10-31T20:03:34.583" v="33" actId="478"/>
          <ac:spMkLst>
            <pc:docMk/>
            <pc:sldMk cId="153491007" sldId="268"/>
            <ac:spMk id="7" creationId="{E5564556-59F0-4D0A-A6CD-ADF8F4D7428B}"/>
          </ac:spMkLst>
        </pc:spChg>
        <pc:spChg chg="del mod">
          <ac:chgData name="Ramya Bhargavi Chinthapalli" userId="4618adaa-196d-4c2b-8836-de3bb2f4e566" providerId="ADAL" clId="{4BC11D90-4891-4207-940C-EBF4248B2D08}" dt="2023-10-31T20:03:06.434" v="27" actId="478"/>
          <ac:spMkLst>
            <pc:docMk/>
            <pc:sldMk cId="153491007" sldId="268"/>
            <ac:spMk id="8" creationId="{E5585411-DE61-42EC-8DAB-BA853F129791}"/>
          </ac:spMkLst>
        </pc:spChg>
        <pc:spChg chg="del">
          <ac:chgData name="Ramya Bhargavi Chinthapalli" userId="4618adaa-196d-4c2b-8836-de3bb2f4e566" providerId="ADAL" clId="{4BC11D90-4891-4207-940C-EBF4248B2D08}" dt="2023-10-31T20:03:09.290" v="28" actId="478"/>
          <ac:spMkLst>
            <pc:docMk/>
            <pc:sldMk cId="153491007" sldId="268"/>
            <ac:spMk id="9" creationId="{6D1E12A6-FA7A-477F-8C87-308C5B84B139}"/>
          </ac:spMkLst>
        </pc:spChg>
        <pc:spChg chg="add del mod ord">
          <ac:chgData name="Ramya Bhargavi Chinthapalli" userId="4618adaa-196d-4c2b-8836-de3bb2f4e566" providerId="ADAL" clId="{4BC11D90-4891-4207-940C-EBF4248B2D08}" dt="2023-11-01T14:48:09.817" v="330" actId="14100"/>
          <ac:spMkLst>
            <pc:docMk/>
            <pc:sldMk cId="153491007" sldId="268"/>
            <ac:spMk id="11" creationId="{C049911A-8445-2E79-9ED2-BE47AFA6D04E}"/>
          </ac:spMkLst>
        </pc:spChg>
        <pc:spChg chg="add del">
          <ac:chgData name="Ramya Bhargavi Chinthapalli" userId="4618adaa-196d-4c2b-8836-de3bb2f4e566" providerId="ADAL" clId="{4BC11D90-4891-4207-940C-EBF4248B2D08}" dt="2023-10-31T20:05:21.167" v="45" actId="26606"/>
          <ac:spMkLst>
            <pc:docMk/>
            <pc:sldMk cId="153491007" sldId="268"/>
            <ac:spMk id="13" creationId="{C0763A76-9F1C-4FC5-82B7-DD475DA461B2}"/>
          </ac:spMkLst>
        </pc:spChg>
        <pc:spChg chg="add del">
          <ac:chgData name="Ramya Bhargavi Chinthapalli" userId="4618adaa-196d-4c2b-8836-de3bb2f4e566" providerId="ADAL" clId="{4BC11D90-4891-4207-940C-EBF4248B2D08}" dt="2023-10-31T20:05:21.167" v="45" actId="26606"/>
          <ac:spMkLst>
            <pc:docMk/>
            <pc:sldMk cId="153491007" sldId="268"/>
            <ac:spMk id="15" creationId="{E81BF4F6-F2CF-4984-9D14-D6966D92F99F}"/>
          </ac:spMkLst>
        </pc:spChg>
        <pc:spChg chg="add del">
          <ac:chgData name="Ramya Bhargavi Chinthapalli" userId="4618adaa-196d-4c2b-8836-de3bb2f4e566" providerId="ADAL" clId="{4BC11D90-4891-4207-940C-EBF4248B2D08}" dt="2023-10-31T20:05:17.494" v="42" actId="26606"/>
          <ac:spMkLst>
            <pc:docMk/>
            <pc:sldMk cId="153491007" sldId="268"/>
            <ac:spMk id="20" creationId="{C0763A76-9F1C-4FC5-82B7-DD475DA461B2}"/>
          </ac:spMkLst>
        </pc:spChg>
        <pc:spChg chg="add del">
          <ac:chgData name="Ramya Bhargavi Chinthapalli" userId="4618adaa-196d-4c2b-8836-de3bb2f4e566" providerId="ADAL" clId="{4BC11D90-4891-4207-940C-EBF4248B2D08}" dt="2023-10-31T20:05:17.494" v="42" actId="26606"/>
          <ac:spMkLst>
            <pc:docMk/>
            <pc:sldMk cId="153491007" sldId="268"/>
            <ac:spMk id="22" creationId="{E81BF4F6-F2CF-4984-9D14-D6966D92F99F}"/>
          </ac:spMkLst>
        </pc:spChg>
        <pc:spChg chg="add del">
          <ac:chgData name="Ramya Bhargavi Chinthapalli" userId="4618adaa-196d-4c2b-8836-de3bb2f4e566" providerId="ADAL" clId="{4BC11D90-4891-4207-940C-EBF4248B2D08}" dt="2023-10-31T20:05:21.152" v="44" actId="26606"/>
          <ac:spMkLst>
            <pc:docMk/>
            <pc:sldMk cId="153491007" sldId="268"/>
            <ac:spMk id="24" creationId="{B210AC1D-4063-4C6E-9528-FA9C4C0C18E6}"/>
          </ac:spMkLst>
        </pc:spChg>
        <pc:spChg chg="add del">
          <ac:chgData name="Ramya Bhargavi Chinthapalli" userId="4618adaa-196d-4c2b-8836-de3bb2f4e566" providerId="ADAL" clId="{4BC11D90-4891-4207-940C-EBF4248B2D08}" dt="2023-10-31T20:05:21.152" v="44" actId="26606"/>
          <ac:spMkLst>
            <pc:docMk/>
            <pc:sldMk cId="153491007" sldId="268"/>
            <ac:spMk id="25" creationId="{02F8C595-E68C-4306-AED8-DC7826A0A506}"/>
          </ac:spMkLst>
        </pc:spChg>
        <pc:spChg chg="add del">
          <ac:chgData name="Ramya Bhargavi Chinthapalli" userId="4618adaa-196d-4c2b-8836-de3bb2f4e566" providerId="ADAL" clId="{4BC11D90-4891-4207-940C-EBF4248B2D08}" dt="2023-10-31T20:08:59.793" v="87" actId="26606"/>
          <ac:spMkLst>
            <pc:docMk/>
            <pc:sldMk cId="153491007" sldId="268"/>
            <ac:spMk id="30" creationId="{B210AC1D-4063-4C6E-9528-FA9C4C0C18E6}"/>
          </ac:spMkLst>
        </pc:spChg>
        <pc:spChg chg="add del">
          <ac:chgData name="Ramya Bhargavi Chinthapalli" userId="4618adaa-196d-4c2b-8836-de3bb2f4e566" providerId="ADAL" clId="{4BC11D90-4891-4207-940C-EBF4248B2D08}" dt="2023-10-31T20:08:59.793" v="87" actId="26606"/>
          <ac:spMkLst>
            <pc:docMk/>
            <pc:sldMk cId="153491007" sldId="268"/>
            <ac:spMk id="34" creationId="{02F8C595-E68C-4306-AED8-DC7826A0A506}"/>
          </ac:spMkLst>
        </pc:spChg>
        <pc:spChg chg="add del">
          <ac:chgData name="Ramya Bhargavi Chinthapalli" userId="4618adaa-196d-4c2b-8836-de3bb2f4e566" providerId="ADAL" clId="{4BC11D90-4891-4207-940C-EBF4248B2D08}" dt="2023-10-31T20:07:21.929" v="72" actId="26606"/>
          <ac:spMkLst>
            <pc:docMk/>
            <pc:sldMk cId="153491007" sldId="268"/>
            <ac:spMk id="37" creationId="{C049911A-8445-2E79-9ED2-BE47AFA6D04E}"/>
          </ac:spMkLst>
        </pc:spChg>
        <pc:spChg chg="add del">
          <ac:chgData name="Ramya Bhargavi Chinthapalli" userId="4618adaa-196d-4c2b-8836-de3bb2f4e566" providerId="ADAL" clId="{4BC11D90-4891-4207-940C-EBF4248B2D08}" dt="2023-10-31T20:07:31.519" v="78" actId="26606"/>
          <ac:spMkLst>
            <pc:docMk/>
            <pc:sldMk cId="153491007" sldId="268"/>
            <ac:spMk id="46" creationId="{C049911A-8445-2E79-9ED2-BE47AFA6D04E}"/>
          </ac:spMkLst>
        </pc:spChg>
        <pc:spChg chg="add del">
          <ac:chgData name="Ramya Bhargavi Chinthapalli" userId="4618adaa-196d-4c2b-8836-de3bb2f4e566" providerId="ADAL" clId="{4BC11D90-4891-4207-940C-EBF4248B2D08}" dt="2023-10-31T20:07:43.650" v="80" actId="26606"/>
          <ac:spMkLst>
            <pc:docMk/>
            <pc:sldMk cId="153491007" sldId="268"/>
            <ac:spMk id="48" creationId="{C049911A-8445-2E79-9ED2-BE47AFA6D04E}"/>
          </ac:spMkLst>
        </pc:spChg>
        <pc:spChg chg="add del">
          <ac:chgData name="Ramya Bhargavi Chinthapalli" userId="4618adaa-196d-4c2b-8836-de3bb2f4e566" providerId="ADAL" clId="{4BC11D90-4891-4207-940C-EBF4248B2D08}" dt="2023-11-01T02:14:46.590" v="163" actId="26606"/>
          <ac:spMkLst>
            <pc:docMk/>
            <pc:sldMk cId="153491007" sldId="268"/>
            <ac:spMk id="53" creationId="{DF8BC164-E230-753F-2C7E-B4EE7BA77CF1}"/>
          </ac:spMkLst>
        </pc:spChg>
        <pc:spChg chg="add del">
          <ac:chgData name="Ramya Bhargavi Chinthapalli" userId="4618adaa-196d-4c2b-8836-de3bb2f4e566" providerId="ADAL" clId="{4BC11D90-4891-4207-940C-EBF4248B2D08}" dt="2023-11-01T02:15:18.006" v="169" actId="26606"/>
          <ac:spMkLst>
            <pc:docMk/>
            <pc:sldMk cId="153491007" sldId="268"/>
            <ac:spMk id="65" creationId="{D009D6D5-DAC2-4A8B-A17A-E206B9012D09}"/>
          </ac:spMkLst>
        </pc:spChg>
        <pc:spChg chg="add">
          <ac:chgData name="Ramya Bhargavi Chinthapalli" userId="4618adaa-196d-4c2b-8836-de3bb2f4e566" providerId="ADAL" clId="{4BC11D90-4891-4207-940C-EBF4248B2D08}" dt="2023-11-01T02:15:18.006" v="169" actId="26606"/>
          <ac:spMkLst>
            <pc:docMk/>
            <pc:sldMk cId="153491007" sldId="268"/>
            <ac:spMk id="70" creationId="{04812C46-200A-4DEB-A05E-3ED6C68C2387}"/>
          </ac:spMkLst>
        </pc:spChg>
        <pc:spChg chg="add">
          <ac:chgData name="Ramya Bhargavi Chinthapalli" userId="4618adaa-196d-4c2b-8836-de3bb2f4e566" providerId="ADAL" clId="{4BC11D90-4891-4207-940C-EBF4248B2D08}" dt="2023-11-01T02:15:18.006" v="169" actId="26606"/>
          <ac:spMkLst>
            <pc:docMk/>
            <pc:sldMk cId="153491007" sldId="268"/>
            <ac:spMk id="72" creationId="{D1EA859B-E555-4109-94F3-6700E046E008}"/>
          </ac:spMkLst>
        </pc:spChg>
        <pc:grpChg chg="add del">
          <ac:chgData name="Ramya Bhargavi Chinthapalli" userId="4618adaa-196d-4c2b-8836-de3bb2f4e566" providerId="ADAL" clId="{4BC11D90-4891-4207-940C-EBF4248B2D08}" dt="2023-10-31T20:07:21.929" v="72" actId="26606"/>
          <ac:grpSpMkLst>
            <pc:docMk/>
            <pc:sldMk cId="153491007" sldId="268"/>
            <ac:grpSpMk id="32" creationId="{9AF08BBE-71A7-AEFC-F970-93C6BF79B380}"/>
          </ac:grpSpMkLst>
        </pc:grpChg>
        <pc:grpChg chg="add del">
          <ac:chgData name="Ramya Bhargavi Chinthapalli" userId="4618adaa-196d-4c2b-8836-de3bb2f4e566" providerId="ADAL" clId="{4BC11D90-4891-4207-940C-EBF4248B2D08}" dt="2023-11-01T02:12:55.594" v="158" actId="26606"/>
          <ac:grpSpMkLst>
            <pc:docMk/>
            <pc:sldMk cId="153491007" sldId="268"/>
            <ac:grpSpMk id="38" creationId="{59D47941-986F-4A15-FC41-7527D904BDD5}"/>
          </ac:grpSpMkLst>
        </pc:grpChg>
        <pc:grpChg chg="add del">
          <ac:chgData name="Ramya Bhargavi Chinthapalli" userId="4618adaa-196d-4c2b-8836-de3bb2f4e566" providerId="ADAL" clId="{4BC11D90-4891-4207-940C-EBF4248B2D08}" dt="2023-10-31T20:07:43.650" v="80" actId="26606"/>
          <ac:grpSpMkLst>
            <pc:docMk/>
            <pc:sldMk cId="153491007" sldId="268"/>
            <ac:grpSpMk id="49" creationId="{1FD67D68-9B83-C338-8342-3348D8F22347}"/>
          </ac:grpSpMkLst>
        </pc:grpChg>
        <pc:grpChg chg="add del">
          <ac:chgData name="Ramya Bhargavi Chinthapalli" userId="4618adaa-196d-4c2b-8836-de3bb2f4e566" providerId="ADAL" clId="{4BC11D90-4891-4207-940C-EBF4248B2D08}" dt="2023-11-01T02:15:06.345" v="166" actId="26606"/>
          <ac:grpSpMkLst>
            <pc:docMk/>
            <pc:sldMk cId="153491007" sldId="268"/>
            <ac:grpSpMk id="58" creationId="{8CE57D37-C2D0-066B-1AE3-6F4244344F27}"/>
          </ac:grpSpMkLst>
        </pc:grpChg>
        <pc:graphicFrameChg chg="add del">
          <ac:chgData name="Ramya Bhargavi Chinthapalli" userId="4618adaa-196d-4c2b-8836-de3bb2f4e566" providerId="ADAL" clId="{4BC11D90-4891-4207-940C-EBF4248B2D08}" dt="2023-10-31T20:07:00.413" v="64" actId="26606"/>
          <ac:graphicFrameMkLst>
            <pc:docMk/>
            <pc:sldMk cId="153491007" sldId="268"/>
            <ac:graphicFrameMk id="29" creationId="{C4313CB3-048E-B0CB-D92B-B6BEE59B50EE}"/>
          </ac:graphicFrameMkLst>
        </pc:graphicFrameChg>
        <pc:graphicFrameChg chg="add del">
          <ac:chgData name="Ramya Bhargavi Chinthapalli" userId="4618adaa-196d-4c2b-8836-de3bb2f4e566" providerId="ADAL" clId="{4BC11D90-4891-4207-940C-EBF4248B2D08}" dt="2023-10-31T20:07:03.523" v="66" actId="26606"/>
          <ac:graphicFrameMkLst>
            <pc:docMk/>
            <pc:sldMk cId="153491007" sldId="268"/>
            <ac:graphicFrameMk id="31" creationId="{BFDEA3BF-20E1-7CDC-FCD8-69878A23259C}"/>
          </ac:graphicFrameMkLst>
        </pc:graphicFrameChg>
        <pc:graphicFrameChg chg="add del">
          <ac:chgData name="Ramya Bhargavi Chinthapalli" userId="4618adaa-196d-4c2b-8836-de3bb2f4e566" providerId="ADAL" clId="{4BC11D90-4891-4207-940C-EBF4248B2D08}" dt="2023-10-31T20:07:07.052" v="68" actId="26606"/>
          <ac:graphicFrameMkLst>
            <pc:docMk/>
            <pc:sldMk cId="153491007" sldId="268"/>
            <ac:graphicFrameMk id="33" creationId="{C38BDD12-C8C2-69DA-638E-CD2F59720916}"/>
          </ac:graphicFrameMkLst>
        </pc:graphicFrameChg>
        <pc:graphicFrameChg chg="add del">
          <ac:chgData name="Ramya Bhargavi Chinthapalli" userId="4618adaa-196d-4c2b-8836-de3bb2f4e566" providerId="ADAL" clId="{4BC11D90-4891-4207-940C-EBF4248B2D08}" dt="2023-10-31T20:07:08.571" v="70" actId="26606"/>
          <ac:graphicFrameMkLst>
            <pc:docMk/>
            <pc:sldMk cId="153491007" sldId="268"/>
            <ac:graphicFrameMk id="35" creationId="{1A0DADA2-543E-7DD3-9735-5E03D1561AF5}"/>
          </ac:graphicFrameMkLst>
        </pc:graphicFrameChg>
        <pc:graphicFrameChg chg="add del">
          <ac:chgData name="Ramya Bhargavi Chinthapalli" userId="4618adaa-196d-4c2b-8836-de3bb2f4e566" providerId="ADAL" clId="{4BC11D90-4891-4207-940C-EBF4248B2D08}" dt="2023-10-31T20:07:23.069" v="74" actId="26606"/>
          <ac:graphicFrameMkLst>
            <pc:docMk/>
            <pc:sldMk cId="153491007" sldId="268"/>
            <ac:graphicFrameMk id="41" creationId="{C38BDD12-C8C2-69DA-638E-CD2F59720916}"/>
          </ac:graphicFrameMkLst>
        </pc:graphicFrameChg>
        <pc:graphicFrameChg chg="add del">
          <ac:chgData name="Ramya Bhargavi Chinthapalli" userId="4618adaa-196d-4c2b-8836-de3bb2f4e566" providerId="ADAL" clId="{4BC11D90-4891-4207-940C-EBF4248B2D08}" dt="2023-10-31T20:07:26.022" v="76" actId="26606"/>
          <ac:graphicFrameMkLst>
            <pc:docMk/>
            <pc:sldMk cId="153491007" sldId="268"/>
            <ac:graphicFrameMk id="44" creationId="{1A0DADA2-543E-7DD3-9735-5E03D1561AF5}"/>
          </ac:graphicFrameMkLst>
        </pc:graphicFrameChg>
        <pc:picChg chg="del">
          <ac:chgData name="Ramya Bhargavi Chinthapalli" userId="4618adaa-196d-4c2b-8836-de3bb2f4e566" providerId="ADAL" clId="{4BC11D90-4891-4207-940C-EBF4248B2D08}" dt="2023-10-31T20:02:55.934" v="24" actId="478"/>
          <ac:picMkLst>
            <pc:docMk/>
            <pc:sldMk cId="153491007" sldId="268"/>
            <ac:picMk id="4" creationId="{CA38661C-A76F-46FD-B34B-75411EEC7E5E}"/>
          </ac:picMkLst>
        </pc:picChg>
        <pc:picChg chg="del">
          <ac:chgData name="Ramya Bhargavi Chinthapalli" userId="4618adaa-196d-4c2b-8836-de3bb2f4e566" providerId="ADAL" clId="{4BC11D90-4891-4207-940C-EBF4248B2D08}" dt="2023-10-31T20:02:57.887" v="25" actId="478"/>
          <ac:picMkLst>
            <pc:docMk/>
            <pc:sldMk cId="153491007" sldId="268"/>
            <ac:picMk id="6" creationId="{6DA968F2-5A94-4613-A504-B78257B6B052}"/>
          </ac:picMkLst>
        </pc:picChg>
        <pc:picChg chg="add mod ord">
          <ac:chgData name="Ramya Bhargavi Chinthapalli" userId="4618adaa-196d-4c2b-8836-de3bb2f4e566" providerId="ADAL" clId="{4BC11D90-4891-4207-940C-EBF4248B2D08}" dt="2023-11-01T14:48:17.081" v="332" actId="14100"/>
          <ac:picMkLst>
            <pc:docMk/>
            <pc:sldMk cId="153491007" sldId="268"/>
            <ac:picMk id="10" creationId="{8FEA4F9A-D313-6930-762B-B77FD61E7B89}"/>
          </ac:picMkLst>
        </pc:picChg>
        <pc:cxnChg chg="add del">
          <ac:chgData name="Ramya Bhargavi Chinthapalli" userId="4618adaa-196d-4c2b-8836-de3bb2f4e566" providerId="ADAL" clId="{4BC11D90-4891-4207-940C-EBF4248B2D08}" dt="2023-10-31T20:08:59.801" v="88" actId="26606"/>
          <ac:cxnSpMkLst>
            <pc:docMk/>
            <pc:sldMk cId="153491007" sldId="268"/>
            <ac:cxnSpMk id="27" creationId="{1503BFE4-729B-D9D0-C17B-501E6AF1127A}"/>
          </ac:cxnSpMkLst>
        </pc:cxnChg>
        <pc:cxnChg chg="add del">
          <ac:chgData name="Ramya Bhargavi Chinthapalli" userId="4618adaa-196d-4c2b-8836-de3bb2f4e566" providerId="ADAL" clId="{4BC11D90-4891-4207-940C-EBF4248B2D08}" dt="2023-11-01T02:12:55.610" v="159" actId="26606"/>
          <ac:cxnSpMkLst>
            <pc:docMk/>
            <pc:sldMk cId="153491007" sldId="268"/>
            <ac:cxnSpMk id="36" creationId="{1503BFE4-729B-D9D0-C17B-501E6AF1127A}"/>
          </ac:cxnSpMkLst>
        </pc:cxnChg>
        <pc:cxnChg chg="add del">
          <ac:chgData name="Ramya Bhargavi Chinthapalli" userId="4618adaa-196d-4c2b-8836-de3bb2f4e566" providerId="ADAL" clId="{4BC11D90-4891-4207-940C-EBF4248B2D08}" dt="2023-10-31T20:07:23.069" v="74" actId="26606"/>
          <ac:cxnSpMkLst>
            <pc:docMk/>
            <pc:sldMk cId="153491007" sldId="268"/>
            <ac:cxnSpMk id="40" creationId="{1503BFE4-729B-D9D0-C17B-501E6AF1127A}"/>
          </ac:cxnSpMkLst>
        </pc:cxnChg>
        <pc:cxnChg chg="add del">
          <ac:chgData name="Ramya Bhargavi Chinthapalli" userId="4618adaa-196d-4c2b-8836-de3bb2f4e566" providerId="ADAL" clId="{4BC11D90-4891-4207-940C-EBF4248B2D08}" dt="2023-10-31T20:07:26.022" v="76" actId="26606"/>
          <ac:cxnSpMkLst>
            <pc:docMk/>
            <pc:sldMk cId="153491007" sldId="268"/>
            <ac:cxnSpMk id="43" creationId="{1503BFE4-729B-D9D0-C17B-501E6AF1127A}"/>
          </ac:cxnSpMkLst>
        </pc:cxnChg>
        <pc:cxnChg chg="add del">
          <ac:chgData name="Ramya Bhargavi Chinthapalli" userId="4618adaa-196d-4c2b-8836-de3bb2f4e566" providerId="ADAL" clId="{4BC11D90-4891-4207-940C-EBF4248B2D08}" dt="2023-11-01T02:14:46.590" v="163" actId="26606"/>
          <ac:cxnSpMkLst>
            <pc:docMk/>
            <pc:sldMk cId="153491007" sldId="268"/>
            <ac:cxnSpMk id="52" creationId="{FC23E3B9-5ABF-58B3-E2B0-E9A5DAA90037}"/>
          </ac:cxnSpMkLst>
        </pc:cxnChg>
      </pc:sldChg>
      <pc:sldChg chg="del">
        <pc:chgData name="Ramya Bhargavi Chinthapalli" userId="4618adaa-196d-4c2b-8836-de3bb2f4e566" providerId="ADAL" clId="{4BC11D90-4891-4207-940C-EBF4248B2D08}" dt="2023-10-31T20:08:30.097" v="83" actId="47"/>
        <pc:sldMkLst>
          <pc:docMk/>
          <pc:sldMk cId="2127580902" sldId="269"/>
        </pc:sldMkLst>
      </pc:sldChg>
      <pc:sldChg chg="addSp delSp modSp mod modTransition">
        <pc:chgData name="Ramya Bhargavi Chinthapalli" userId="4618adaa-196d-4c2b-8836-de3bb2f4e566" providerId="ADAL" clId="{4BC11D90-4891-4207-940C-EBF4248B2D08}" dt="2023-11-01T19:04:46.752" v="1034"/>
        <pc:sldMkLst>
          <pc:docMk/>
          <pc:sldMk cId="882630486" sldId="270"/>
        </pc:sldMkLst>
        <pc:spChg chg="mod">
          <ac:chgData name="Ramya Bhargavi Chinthapalli" userId="4618adaa-196d-4c2b-8836-de3bb2f4e566" providerId="ADAL" clId="{4BC11D90-4891-4207-940C-EBF4248B2D08}" dt="2023-11-01T15:39:00.793" v="724" actId="14100"/>
          <ac:spMkLst>
            <pc:docMk/>
            <pc:sldMk cId="882630486" sldId="270"/>
            <ac:spMk id="2" creationId="{0FDE5079-B185-4DE0-AF2C-AE4B7709FBC3}"/>
          </ac:spMkLst>
        </pc:spChg>
        <pc:spChg chg="mod ord">
          <ac:chgData name="Ramya Bhargavi Chinthapalli" userId="4618adaa-196d-4c2b-8836-de3bb2f4e566" providerId="ADAL" clId="{4BC11D90-4891-4207-940C-EBF4248B2D08}" dt="2023-11-01T15:39:43.290" v="733" actId="113"/>
          <ac:spMkLst>
            <pc:docMk/>
            <pc:sldMk cId="882630486" sldId="270"/>
            <ac:spMk id="3" creationId="{89B4E0E8-07C8-4A23-99E2-20D6DFD6FA7A}"/>
          </ac:spMkLst>
        </pc:spChg>
        <pc:spChg chg="add del">
          <ac:chgData name="Ramya Bhargavi Chinthapalli" userId="4618adaa-196d-4c2b-8836-de3bb2f4e566" providerId="ADAL" clId="{4BC11D90-4891-4207-940C-EBF4248B2D08}" dt="2023-11-01T15:36:38.359" v="704" actId="26606"/>
          <ac:spMkLst>
            <pc:docMk/>
            <pc:sldMk cId="882630486" sldId="270"/>
            <ac:spMk id="24" creationId="{B210AC1D-4063-4C6E-9528-FA9C4C0C18E6}"/>
          </ac:spMkLst>
        </pc:spChg>
        <pc:spChg chg="add del">
          <ac:chgData name="Ramya Bhargavi Chinthapalli" userId="4618adaa-196d-4c2b-8836-de3bb2f4e566" providerId="ADAL" clId="{4BC11D90-4891-4207-940C-EBF4248B2D08}" dt="2023-11-01T15:36:38.359" v="704" actId="26606"/>
          <ac:spMkLst>
            <pc:docMk/>
            <pc:sldMk cId="882630486" sldId="270"/>
            <ac:spMk id="25" creationId="{02F8C595-E68C-4306-AED8-DC7826A0A506}"/>
          </ac:spMkLst>
        </pc:spChg>
        <pc:spChg chg="add del">
          <ac:chgData name="Ramya Bhargavi Chinthapalli" userId="4618adaa-196d-4c2b-8836-de3bb2f4e566" providerId="ADAL" clId="{4BC11D90-4891-4207-940C-EBF4248B2D08}" dt="2023-11-01T15:37:16.298" v="712" actId="26606"/>
          <ac:spMkLst>
            <pc:docMk/>
            <pc:sldMk cId="882630486" sldId="270"/>
            <ac:spMk id="31" creationId="{9F7D5CDA-D291-4307-BF55-1381FED29634}"/>
          </ac:spMkLst>
        </pc:spChg>
        <pc:spChg chg="add del">
          <ac:chgData name="Ramya Bhargavi Chinthapalli" userId="4618adaa-196d-4c2b-8836-de3bb2f4e566" providerId="ADAL" clId="{4BC11D90-4891-4207-940C-EBF4248B2D08}" dt="2023-11-01T15:37:13.736" v="709" actId="26606"/>
          <ac:spMkLst>
            <pc:docMk/>
            <pc:sldMk cId="882630486" sldId="270"/>
            <ac:spMk id="36" creationId="{04812C46-200A-4DEB-A05E-3ED6C68C2387}"/>
          </ac:spMkLst>
        </pc:spChg>
        <pc:spChg chg="add del">
          <ac:chgData name="Ramya Bhargavi Chinthapalli" userId="4618adaa-196d-4c2b-8836-de3bb2f4e566" providerId="ADAL" clId="{4BC11D90-4891-4207-940C-EBF4248B2D08}" dt="2023-11-01T15:37:13.736" v="709" actId="26606"/>
          <ac:spMkLst>
            <pc:docMk/>
            <pc:sldMk cId="882630486" sldId="270"/>
            <ac:spMk id="38" creationId="{D1EA859B-E555-4109-94F3-6700E046E008}"/>
          </ac:spMkLst>
        </pc:spChg>
        <pc:spChg chg="add del">
          <ac:chgData name="Ramya Bhargavi Chinthapalli" userId="4618adaa-196d-4c2b-8836-de3bb2f4e566" providerId="ADAL" clId="{4BC11D90-4891-4207-940C-EBF4248B2D08}" dt="2023-11-01T15:37:16.275" v="711" actId="26606"/>
          <ac:spMkLst>
            <pc:docMk/>
            <pc:sldMk cId="882630486" sldId="270"/>
            <ac:spMk id="40" creationId="{D009D6D5-DAC2-4A8B-A17A-E206B9012D09}"/>
          </ac:spMkLst>
        </pc:spChg>
        <pc:spChg chg="add del">
          <ac:chgData name="Ramya Bhargavi Chinthapalli" userId="4618adaa-196d-4c2b-8836-de3bb2f4e566" providerId="ADAL" clId="{4BC11D90-4891-4207-940C-EBF4248B2D08}" dt="2023-11-01T15:38:52.214" v="723" actId="26606"/>
          <ac:spMkLst>
            <pc:docMk/>
            <pc:sldMk cId="882630486" sldId="270"/>
            <ac:spMk id="42" creationId="{9F7D5CDA-D291-4307-BF55-1381FED29634}"/>
          </ac:spMkLst>
        </pc:spChg>
        <pc:picChg chg="del">
          <ac:chgData name="Ramya Bhargavi Chinthapalli" userId="4618adaa-196d-4c2b-8836-de3bb2f4e566" providerId="ADAL" clId="{4BC11D90-4891-4207-940C-EBF4248B2D08}" dt="2023-11-01T02:18:46.189" v="191" actId="478"/>
          <ac:picMkLst>
            <pc:docMk/>
            <pc:sldMk cId="882630486" sldId="270"/>
            <ac:picMk id="4" creationId="{53025FED-9BCD-4BE9-B74C-707E5FD74028}"/>
          </ac:picMkLst>
        </pc:picChg>
        <pc:picChg chg="del">
          <ac:chgData name="Ramya Bhargavi Chinthapalli" userId="4618adaa-196d-4c2b-8836-de3bb2f4e566" providerId="ADAL" clId="{4BC11D90-4891-4207-940C-EBF4248B2D08}" dt="2023-11-01T02:19:27.255" v="198" actId="26606"/>
          <ac:picMkLst>
            <pc:docMk/>
            <pc:sldMk cId="882630486" sldId="270"/>
            <ac:picMk id="8" creationId="{17062073-5027-4AA3-AB16-4D2C8C505AFD}"/>
          </ac:picMkLst>
        </pc:picChg>
        <pc:picChg chg="add del">
          <ac:chgData name="Ramya Bhargavi Chinthapalli" userId="4618adaa-196d-4c2b-8836-de3bb2f4e566" providerId="ADAL" clId="{4BC11D90-4891-4207-940C-EBF4248B2D08}" dt="2023-11-01T15:36:18.921" v="699" actId="26606"/>
          <ac:picMkLst>
            <pc:docMk/>
            <pc:sldMk cId="882630486" sldId="270"/>
            <ac:picMk id="15" creationId="{D9D5F302-06C5-4A4D-1DA7-EE8D76018F6D}"/>
          </ac:picMkLst>
        </pc:picChg>
        <pc:picChg chg="add del">
          <ac:chgData name="Ramya Bhargavi Chinthapalli" userId="4618adaa-196d-4c2b-8836-de3bb2f4e566" providerId="ADAL" clId="{4BC11D90-4891-4207-940C-EBF4248B2D08}" dt="2023-11-01T15:36:26.494" v="701" actId="26606"/>
          <ac:picMkLst>
            <pc:docMk/>
            <pc:sldMk cId="882630486" sldId="270"/>
            <ac:picMk id="22" creationId="{3B5C3B25-5DFA-8333-FC14-B1B5318C78EA}"/>
          </ac:picMkLst>
        </pc:picChg>
        <pc:picChg chg="add mod ord">
          <ac:chgData name="Ramya Bhargavi Chinthapalli" userId="4618adaa-196d-4c2b-8836-de3bb2f4e566" providerId="ADAL" clId="{4BC11D90-4891-4207-940C-EBF4248B2D08}" dt="2023-11-01T15:39:30.347" v="730" actId="1076"/>
          <ac:picMkLst>
            <pc:docMk/>
            <pc:sldMk cId="882630486" sldId="270"/>
            <ac:picMk id="26" creationId="{E2686F6B-65F0-ABBD-7977-6D60B139B796}"/>
          </ac:picMkLst>
        </pc:picChg>
        <pc:cxnChg chg="add del">
          <ac:chgData name="Ramya Bhargavi Chinthapalli" userId="4618adaa-196d-4c2b-8836-de3bb2f4e566" providerId="ADAL" clId="{4BC11D90-4891-4207-940C-EBF4248B2D08}" dt="2023-11-01T15:36:26.523" v="702" actId="26606"/>
          <ac:cxnSpMkLst>
            <pc:docMk/>
            <pc:sldMk cId="882630486" sldId="270"/>
            <ac:cxnSpMk id="13" creationId="{00CD8E7C-C23B-A3B9-B18A-838AED877A40}"/>
          </ac:cxnSpMkLst>
        </pc:cxnChg>
        <pc:cxnChg chg="add del">
          <ac:chgData name="Ramya Bhargavi Chinthapalli" userId="4618adaa-196d-4c2b-8836-de3bb2f4e566" providerId="ADAL" clId="{4BC11D90-4891-4207-940C-EBF4248B2D08}" dt="2023-11-01T15:36:18.921" v="699" actId="26606"/>
          <ac:cxnSpMkLst>
            <pc:docMk/>
            <pc:sldMk cId="882630486" sldId="270"/>
            <ac:cxnSpMk id="19" creationId="{1503BFE4-729B-D9D0-C17B-501E6AF1127A}"/>
          </ac:cxnSpMkLst>
        </pc:cxnChg>
        <pc:cxnChg chg="add del">
          <ac:chgData name="Ramya Bhargavi Chinthapalli" userId="4618adaa-196d-4c2b-8836-de3bb2f4e566" providerId="ADAL" clId="{4BC11D90-4891-4207-940C-EBF4248B2D08}" dt="2023-11-01T15:36:26.494" v="701" actId="26606"/>
          <ac:cxnSpMkLst>
            <pc:docMk/>
            <pc:sldMk cId="882630486" sldId="270"/>
            <ac:cxnSpMk id="21" creationId="{1503BFE4-729B-D9D0-C17B-501E6AF1127A}"/>
          </ac:cxnSpMkLst>
        </pc:cxnChg>
        <pc:cxnChg chg="add">
          <ac:chgData name="Ramya Bhargavi Chinthapalli" userId="4618adaa-196d-4c2b-8836-de3bb2f4e566" providerId="ADAL" clId="{4BC11D90-4891-4207-940C-EBF4248B2D08}" dt="2023-11-01T15:38:52.214" v="723" actId="26606"/>
          <ac:cxnSpMkLst>
            <pc:docMk/>
            <pc:sldMk cId="882630486" sldId="270"/>
            <ac:cxnSpMk id="47" creationId="{1503BFE4-729B-D9D0-C17B-501E6AF1127A}"/>
          </ac:cxnSpMkLst>
        </pc:cxnChg>
      </pc:sldChg>
      <pc:sldChg chg="modSp add del mod">
        <pc:chgData name="Ramya Bhargavi Chinthapalli" userId="4618adaa-196d-4c2b-8836-de3bb2f4e566" providerId="ADAL" clId="{4BC11D90-4891-4207-940C-EBF4248B2D08}" dt="2023-11-02T05:09:34.560" v="1380" actId="47"/>
        <pc:sldMkLst>
          <pc:docMk/>
          <pc:sldMk cId="2616803246" sldId="271"/>
        </pc:sldMkLst>
        <pc:spChg chg="mod">
          <ac:chgData name="Ramya Bhargavi Chinthapalli" userId="4618adaa-196d-4c2b-8836-de3bb2f4e566" providerId="ADAL" clId="{4BC11D90-4891-4207-940C-EBF4248B2D08}" dt="2023-11-01T15:15:22.360" v="614" actId="20577"/>
          <ac:spMkLst>
            <pc:docMk/>
            <pc:sldMk cId="2616803246" sldId="271"/>
            <ac:spMk id="2" creationId="{DD648CF1-C72A-4313-8FC7-BF6DD4642AFE}"/>
          </ac:spMkLst>
        </pc:spChg>
      </pc:sldChg>
      <pc:sldChg chg="addSp delSp modSp add mod ord modTransition delAnim modAnim">
        <pc:chgData name="Ramya Bhargavi Chinthapalli" userId="4618adaa-196d-4c2b-8836-de3bb2f4e566" providerId="ADAL" clId="{4BC11D90-4891-4207-940C-EBF4248B2D08}" dt="2023-11-02T14:35:42.988" v="1767"/>
        <pc:sldMkLst>
          <pc:docMk/>
          <pc:sldMk cId="215357726" sldId="272"/>
        </pc:sldMkLst>
        <pc:spChg chg="mod">
          <ac:chgData name="Ramya Bhargavi Chinthapalli" userId="4618adaa-196d-4c2b-8836-de3bb2f4e566" providerId="ADAL" clId="{4BC11D90-4891-4207-940C-EBF4248B2D08}" dt="2023-11-02T06:40:00.902" v="1765" actId="20577"/>
          <ac:spMkLst>
            <pc:docMk/>
            <pc:sldMk cId="215357726" sldId="272"/>
            <ac:spMk id="2" creationId="{E561AC0E-7195-4ACF-AA0A-5E2923A987F7}"/>
          </ac:spMkLst>
        </pc:spChg>
        <pc:spChg chg="mod ord">
          <ac:chgData name="Ramya Bhargavi Chinthapalli" userId="4618adaa-196d-4c2b-8836-de3bb2f4e566" providerId="ADAL" clId="{4BC11D90-4891-4207-940C-EBF4248B2D08}" dt="2023-11-01T18:24:35.228" v="812" actId="26606"/>
          <ac:spMkLst>
            <pc:docMk/>
            <pc:sldMk cId="215357726" sldId="272"/>
            <ac:spMk id="3" creationId="{814253EE-4FA2-4843-BE27-C7D5B08FFB81}"/>
          </ac:spMkLst>
        </pc:spChg>
        <pc:spChg chg="add del">
          <ac:chgData name="Ramya Bhargavi Chinthapalli" userId="4618adaa-196d-4c2b-8836-de3bb2f4e566" providerId="ADAL" clId="{4BC11D90-4891-4207-940C-EBF4248B2D08}" dt="2023-11-01T18:16:35.701" v="806" actId="26606"/>
          <ac:spMkLst>
            <pc:docMk/>
            <pc:sldMk cId="215357726" sldId="272"/>
            <ac:spMk id="38" creationId="{D880886B-02ED-4317-9236-CB60C22CF7F3}"/>
          </ac:spMkLst>
        </pc:spChg>
        <pc:spChg chg="add del">
          <ac:chgData name="Ramya Bhargavi Chinthapalli" userId="4618adaa-196d-4c2b-8836-de3bb2f4e566" providerId="ADAL" clId="{4BC11D90-4891-4207-940C-EBF4248B2D08}" dt="2023-11-01T18:16:35.701" v="806" actId="26606"/>
          <ac:spMkLst>
            <pc:docMk/>
            <pc:sldMk cId="215357726" sldId="272"/>
            <ac:spMk id="43" creationId="{28C31856-6ABF-41FD-B683-B06E5FFF926B}"/>
          </ac:spMkLst>
        </pc:spChg>
        <pc:spChg chg="add del">
          <ac:chgData name="Ramya Bhargavi Chinthapalli" userId="4618adaa-196d-4c2b-8836-de3bb2f4e566" providerId="ADAL" clId="{4BC11D90-4891-4207-940C-EBF4248B2D08}" dt="2023-11-01T18:16:35.691" v="805" actId="26606"/>
          <ac:spMkLst>
            <pc:docMk/>
            <pc:sldMk cId="215357726" sldId="272"/>
            <ac:spMk id="48" creationId="{870A1295-61BC-4214-AA3E-D396673024D0}"/>
          </ac:spMkLst>
        </pc:spChg>
        <pc:spChg chg="add del">
          <ac:chgData name="Ramya Bhargavi Chinthapalli" userId="4618adaa-196d-4c2b-8836-de3bb2f4e566" providerId="ADAL" clId="{4BC11D90-4891-4207-940C-EBF4248B2D08}" dt="2023-11-01T18:24:35.228" v="812" actId="26606"/>
          <ac:spMkLst>
            <pc:docMk/>
            <pc:sldMk cId="215357726" sldId="272"/>
            <ac:spMk id="56" creationId="{9B7AD9F6-8CE7-4299-8FC6-328F4DCD3FF9}"/>
          </ac:spMkLst>
        </pc:spChg>
        <pc:spChg chg="add del">
          <ac:chgData name="Ramya Bhargavi Chinthapalli" userId="4618adaa-196d-4c2b-8836-de3bb2f4e566" providerId="ADAL" clId="{4BC11D90-4891-4207-940C-EBF4248B2D08}" dt="2023-11-01T18:24:35.228" v="812" actId="26606"/>
          <ac:spMkLst>
            <pc:docMk/>
            <pc:sldMk cId="215357726" sldId="272"/>
            <ac:spMk id="57" creationId="{F49775AF-8896-43EE-92C6-83497D6DC56F}"/>
          </ac:spMkLst>
        </pc:spChg>
        <pc:spChg chg="add">
          <ac:chgData name="Ramya Bhargavi Chinthapalli" userId="4618adaa-196d-4c2b-8836-de3bb2f4e566" providerId="ADAL" clId="{4BC11D90-4891-4207-940C-EBF4248B2D08}" dt="2023-11-01T18:24:35.228" v="812" actId="26606"/>
          <ac:spMkLst>
            <pc:docMk/>
            <pc:sldMk cId="215357726" sldId="272"/>
            <ac:spMk id="62" creationId="{4D60F200-5EB0-B223-2439-C96C67F0FEE1}"/>
          </ac:spMkLst>
        </pc:spChg>
        <pc:spChg chg="add">
          <ac:chgData name="Ramya Bhargavi Chinthapalli" userId="4618adaa-196d-4c2b-8836-de3bb2f4e566" providerId="ADAL" clId="{4BC11D90-4891-4207-940C-EBF4248B2D08}" dt="2023-11-01T18:24:35.228" v="812" actId="26606"/>
          <ac:spMkLst>
            <pc:docMk/>
            <pc:sldMk cId="215357726" sldId="272"/>
            <ac:spMk id="64" creationId="{1740453C-744F-DB3A-47EC-15EACE1DC117}"/>
          </ac:spMkLst>
        </pc:spChg>
        <pc:spChg chg="add">
          <ac:chgData name="Ramya Bhargavi Chinthapalli" userId="4618adaa-196d-4c2b-8836-de3bb2f4e566" providerId="ADAL" clId="{4BC11D90-4891-4207-940C-EBF4248B2D08}" dt="2023-11-01T18:24:35.228" v="812" actId="26606"/>
          <ac:spMkLst>
            <pc:docMk/>
            <pc:sldMk cId="215357726" sldId="272"/>
            <ac:spMk id="66" creationId="{962A8E1D-90CD-2726-B97D-80BFB6059E69}"/>
          </ac:spMkLst>
        </pc:spChg>
        <pc:spChg chg="add">
          <ac:chgData name="Ramya Bhargavi Chinthapalli" userId="4618adaa-196d-4c2b-8836-de3bb2f4e566" providerId="ADAL" clId="{4BC11D90-4891-4207-940C-EBF4248B2D08}" dt="2023-11-01T18:24:35.228" v="812" actId="26606"/>
          <ac:spMkLst>
            <pc:docMk/>
            <pc:sldMk cId="215357726" sldId="272"/>
            <ac:spMk id="68" creationId="{C05A64E8-8A7E-1885-80C2-5065AD83514C}"/>
          </ac:spMkLst>
        </pc:spChg>
        <pc:spChg chg="add">
          <ac:chgData name="Ramya Bhargavi Chinthapalli" userId="4618adaa-196d-4c2b-8836-de3bb2f4e566" providerId="ADAL" clId="{4BC11D90-4891-4207-940C-EBF4248B2D08}" dt="2023-11-01T18:24:35.228" v="812" actId="26606"/>
          <ac:spMkLst>
            <pc:docMk/>
            <pc:sldMk cId="215357726" sldId="272"/>
            <ac:spMk id="70" creationId="{53E0A22C-11F5-81F7-047B-8B2857170B9B}"/>
          </ac:spMkLst>
        </pc:spChg>
        <pc:spChg chg="add">
          <ac:chgData name="Ramya Bhargavi Chinthapalli" userId="4618adaa-196d-4c2b-8836-de3bb2f4e566" providerId="ADAL" clId="{4BC11D90-4891-4207-940C-EBF4248B2D08}" dt="2023-11-01T18:24:35.228" v="812" actId="26606"/>
          <ac:spMkLst>
            <pc:docMk/>
            <pc:sldMk cId="215357726" sldId="272"/>
            <ac:spMk id="72" creationId="{FEFBFA78-9360-1E01-5448-6D5AE0A32601}"/>
          </ac:spMkLst>
        </pc:spChg>
        <pc:spChg chg="add">
          <ac:chgData name="Ramya Bhargavi Chinthapalli" userId="4618adaa-196d-4c2b-8836-de3bb2f4e566" providerId="ADAL" clId="{4BC11D90-4891-4207-940C-EBF4248B2D08}" dt="2023-11-01T18:24:35.228" v="812" actId="26606"/>
          <ac:spMkLst>
            <pc:docMk/>
            <pc:sldMk cId="215357726" sldId="272"/>
            <ac:spMk id="74" creationId="{01EB5855-8EB7-1AE5-9030-5D0AA3C1AF4B}"/>
          </ac:spMkLst>
        </pc:spChg>
        <pc:grpChg chg="add del">
          <ac:chgData name="Ramya Bhargavi Chinthapalli" userId="4618adaa-196d-4c2b-8836-de3bb2f4e566" providerId="ADAL" clId="{4BC11D90-4891-4207-940C-EBF4248B2D08}" dt="2023-11-01T18:16:35.691" v="805" actId="26606"/>
          <ac:grpSpMkLst>
            <pc:docMk/>
            <pc:sldMk cId="215357726" sldId="272"/>
            <ac:grpSpMk id="50" creationId="{0B139475-2B26-4CA9-9413-DE741E49F7BB}"/>
          </ac:grpSpMkLst>
        </pc:grpChg>
        <pc:picChg chg="mod ord">
          <ac:chgData name="Ramya Bhargavi Chinthapalli" userId="4618adaa-196d-4c2b-8836-de3bb2f4e566" providerId="ADAL" clId="{4BC11D90-4891-4207-940C-EBF4248B2D08}" dt="2023-11-01T18:24:35.228" v="812" actId="26606"/>
          <ac:picMkLst>
            <pc:docMk/>
            <pc:sldMk cId="215357726" sldId="272"/>
            <ac:picMk id="5" creationId="{EB71843F-0A0B-4317-B205-4B0A0B97C0FD}"/>
          </ac:picMkLst>
        </pc:picChg>
        <pc:picChg chg="del">
          <ac:chgData name="Ramya Bhargavi Chinthapalli" userId="4618adaa-196d-4c2b-8836-de3bb2f4e566" providerId="ADAL" clId="{4BC11D90-4891-4207-940C-EBF4248B2D08}" dt="2023-11-01T18:16:14.372" v="802" actId="478"/>
          <ac:picMkLst>
            <pc:docMk/>
            <pc:sldMk cId="215357726" sldId="272"/>
            <ac:picMk id="11" creationId="{18A239E6-97C0-4A74-8E7A-C9FD39A8C92C}"/>
          </ac:picMkLst>
        </pc:picChg>
      </pc:sldChg>
      <pc:sldChg chg="addSp delSp modSp add mod ord modTransition">
        <pc:chgData name="Ramya Bhargavi Chinthapalli" userId="4618adaa-196d-4c2b-8836-de3bb2f4e566" providerId="ADAL" clId="{4BC11D90-4891-4207-940C-EBF4248B2D08}" dt="2023-11-01T19:06:27.091" v="1038"/>
        <pc:sldMkLst>
          <pc:docMk/>
          <pc:sldMk cId="2644978794" sldId="273"/>
        </pc:sldMkLst>
        <pc:spChg chg="mod">
          <ac:chgData name="Ramya Bhargavi Chinthapalli" userId="4618adaa-196d-4c2b-8836-de3bb2f4e566" providerId="ADAL" clId="{4BC11D90-4891-4207-940C-EBF4248B2D08}" dt="2023-11-01T18:41:25.002" v="915" actId="26606"/>
          <ac:spMkLst>
            <pc:docMk/>
            <pc:sldMk cId="2644978794" sldId="273"/>
            <ac:spMk id="2" creationId="{A98F6D58-1A39-41ED-99F7-0CE9F03BD344}"/>
          </ac:spMkLst>
        </pc:spChg>
        <pc:spChg chg="del mod">
          <ac:chgData name="Ramya Bhargavi Chinthapalli" userId="4618adaa-196d-4c2b-8836-de3bb2f4e566" providerId="ADAL" clId="{4BC11D90-4891-4207-940C-EBF4248B2D08}" dt="2023-11-01T18:37:47.306" v="886" actId="26606"/>
          <ac:spMkLst>
            <pc:docMk/>
            <pc:sldMk cId="2644978794" sldId="273"/>
            <ac:spMk id="3" creationId="{3BF933A4-33C5-4102-BBB0-9B15EFF2F292}"/>
          </ac:spMkLst>
        </pc:spChg>
        <pc:spChg chg="add del">
          <ac:chgData name="Ramya Bhargavi Chinthapalli" userId="4618adaa-196d-4c2b-8836-de3bb2f4e566" providerId="ADAL" clId="{4BC11D90-4891-4207-940C-EBF4248B2D08}" dt="2023-11-01T18:37:47.306" v="886" actId="26606"/>
          <ac:spMkLst>
            <pc:docMk/>
            <pc:sldMk cId="2644978794" sldId="273"/>
            <ac:spMk id="51" creationId="{DF8BC164-E230-753F-2C7E-B4EE7BA77CF1}"/>
          </ac:spMkLst>
        </pc:spChg>
        <pc:spChg chg="add del">
          <ac:chgData name="Ramya Bhargavi Chinthapalli" userId="4618adaa-196d-4c2b-8836-de3bb2f4e566" providerId="ADAL" clId="{4BC11D90-4891-4207-940C-EBF4248B2D08}" dt="2023-11-01T18:37:47.283" v="885" actId="26606"/>
          <ac:spMkLst>
            <pc:docMk/>
            <pc:sldMk cId="2644978794" sldId="273"/>
            <ac:spMk id="56" creationId="{743AA782-23D1-4521-8CAD-47662984AA08}"/>
          </ac:spMkLst>
        </pc:spChg>
        <pc:spChg chg="add del">
          <ac:chgData name="Ramya Bhargavi Chinthapalli" userId="4618adaa-196d-4c2b-8836-de3bb2f4e566" providerId="ADAL" clId="{4BC11D90-4891-4207-940C-EBF4248B2D08}" dt="2023-11-01T18:37:47.283" v="885" actId="26606"/>
          <ac:spMkLst>
            <pc:docMk/>
            <pc:sldMk cId="2644978794" sldId="273"/>
            <ac:spMk id="58" creationId="{650D18FE-0824-4A46-B22C-A86B52E5780A}"/>
          </ac:spMkLst>
        </pc:spChg>
        <pc:spChg chg="add del">
          <ac:chgData name="Ramya Bhargavi Chinthapalli" userId="4618adaa-196d-4c2b-8836-de3bb2f4e566" providerId="ADAL" clId="{4BC11D90-4891-4207-940C-EBF4248B2D08}" dt="2023-11-01T18:38:09.191" v="890" actId="26606"/>
          <ac:spMkLst>
            <pc:docMk/>
            <pc:sldMk cId="2644978794" sldId="273"/>
            <ac:spMk id="61" creationId="{DF8BC164-E230-753F-2C7E-B4EE7BA77CF1}"/>
          </ac:spMkLst>
        </pc:spChg>
        <pc:spChg chg="add del">
          <ac:chgData name="Ramya Bhargavi Chinthapalli" userId="4618adaa-196d-4c2b-8836-de3bb2f4e566" providerId="ADAL" clId="{4BC11D90-4891-4207-940C-EBF4248B2D08}" dt="2023-11-01T18:38:09.128" v="889" actId="26606"/>
          <ac:spMkLst>
            <pc:docMk/>
            <pc:sldMk cId="2644978794" sldId="273"/>
            <ac:spMk id="66" creationId="{955A2079-FA98-4876-80F0-72364A7D2EA4}"/>
          </ac:spMkLst>
        </pc:spChg>
        <pc:spChg chg="add del">
          <ac:chgData name="Ramya Bhargavi Chinthapalli" userId="4618adaa-196d-4c2b-8836-de3bb2f4e566" providerId="ADAL" clId="{4BC11D90-4891-4207-940C-EBF4248B2D08}" dt="2023-11-01T18:42:20.982" v="919" actId="26606"/>
          <ac:spMkLst>
            <pc:docMk/>
            <pc:sldMk cId="2644978794" sldId="273"/>
            <ac:spMk id="68" creationId="{6C4028FD-8BAA-4A19-BFDE-594D991B7552}"/>
          </ac:spMkLst>
        </pc:spChg>
        <pc:spChg chg="add del">
          <ac:chgData name="Ramya Bhargavi Chinthapalli" userId="4618adaa-196d-4c2b-8836-de3bb2f4e566" providerId="ADAL" clId="{4BC11D90-4891-4207-940C-EBF4248B2D08}" dt="2023-11-01T18:41:16.918" v="913" actId="26606"/>
          <ac:spMkLst>
            <pc:docMk/>
            <pc:sldMk cId="2644978794" sldId="273"/>
            <ac:spMk id="70" creationId="{6C4028FD-8BAA-4A19-BFDE-594D991B7552}"/>
          </ac:spMkLst>
        </pc:spChg>
        <pc:spChg chg="add del">
          <ac:chgData name="Ramya Bhargavi Chinthapalli" userId="4618adaa-196d-4c2b-8836-de3bb2f4e566" providerId="ADAL" clId="{4BC11D90-4891-4207-940C-EBF4248B2D08}" dt="2023-11-01T18:41:25.002" v="915" actId="26606"/>
          <ac:spMkLst>
            <pc:docMk/>
            <pc:sldMk cId="2644978794" sldId="273"/>
            <ac:spMk id="72" creationId="{2659FDB4-FCBE-4A89-B46D-43D4FA54464D}"/>
          </ac:spMkLst>
        </pc:spChg>
        <pc:spChg chg="add del">
          <ac:chgData name="Ramya Bhargavi Chinthapalli" userId="4618adaa-196d-4c2b-8836-de3bb2f4e566" providerId="ADAL" clId="{4BC11D90-4891-4207-940C-EBF4248B2D08}" dt="2023-11-01T18:39:51.657" v="898" actId="26606"/>
          <ac:spMkLst>
            <pc:docMk/>
            <pc:sldMk cId="2644978794" sldId="273"/>
            <ac:spMk id="73" creationId="{955A2079-FA98-4876-80F0-72364A7D2EA4}"/>
          </ac:spMkLst>
        </pc:spChg>
        <pc:spChg chg="add del">
          <ac:chgData name="Ramya Bhargavi Chinthapalli" userId="4618adaa-196d-4c2b-8836-de3bb2f4e566" providerId="ADAL" clId="{4BC11D90-4891-4207-940C-EBF4248B2D08}" dt="2023-11-01T18:39:56.021" v="900" actId="26606"/>
          <ac:spMkLst>
            <pc:docMk/>
            <pc:sldMk cId="2644978794" sldId="273"/>
            <ac:spMk id="75" creationId="{A71EEC14-174A-46FA-B046-474750457130}"/>
          </ac:spMkLst>
        </pc:spChg>
        <pc:spChg chg="add del">
          <ac:chgData name="Ramya Bhargavi Chinthapalli" userId="4618adaa-196d-4c2b-8836-de3bb2f4e566" providerId="ADAL" clId="{4BC11D90-4891-4207-940C-EBF4248B2D08}" dt="2023-11-01T18:39:56.021" v="900" actId="26606"/>
          <ac:spMkLst>
            <pc:docMk/>
            <pc:sldMk cId="2644978794" sldId="273"/>
            <ac:spMk id="76" creationId="{CB49665F-0298-4449-8D2D-209989CB9EE3}"/>
          </ac:spMkLst>
        </pc:spChg>
        <pc:spChg chg="add del">
          <ac:chgData name="Ramya Bhargavi Chinthapalli" userId="4618adaa-196d-4c2b-8836-de3bb2f4e566" providerId="ADAL" clId="{4BC11D90-4891-4207-940C-EBF4248B2D08}" dt="2023-11-01T18:42:20.982" v="919" actId="26606"/>
          <ac:spMkLst>
            <pc:docMk/>
            <pc:sldMk cId="2644978794" sldId="273"/>
            <ac:spMk id="78" creationId="{6C4028FD-8BAA-4A19-BFDE-594D991B7552}"/>
          </ac:spMkLst>
        </pc:spChg>
        <pc:spChg chg="add del">
          <ac:chgData name="Ramya Bhargavi Chinthapalli" userId="4618adaa-196d-4c2b-8836-de3bb2f4e566" providerId="ADAL" clId="{4BC11D90-4891-4207-940C-EBF4248B2D08}" dt="2023-11-01T18:39:58.308" v="902" actId="26606"/>
          <ac:spMkLst>
            <pc:docMk/>
            <pc:sldMk cId="2644978794" sldId="273"/>
            <ac:spMk id="90" creationId="{6C4028FD-8BAA-4A19-BFDE-594D991B7552}"/>
          </ac:spMkLst>
        </pc:spChg>
        <pc:grpChg chg="add del">
          <ac:chgData name="Ramya Bhargavi Chinthapalli" userId="4618adaa-196d-4c2b-8836-de3bb2f4e566" providerId="ADAL" clId="{4BC11D90-4891-4207-940C-EBF4248B2D08}" dt="2023-11-01T18:39:56.021" v="900" actId="26606"/>
          <ac:grpSpMkLst>
            <pc:docMk/>
            <pc:sldMk cId="2644978794" sldId="273"/>
            <ac:grpSpMk id="77" creationId="{EEB6CB95-E653-4C6C-AE51-62FD848E8D5B}"/>
          </ac:grpSpMkLst>
        </pc:grpChg>
        <pc:grpChg chg="add del">
          <ac:chgData name="Ramya Bhargavi Chinthapalli" userId="4618adaa-196d-4c2b-8836-de3bb2f4e566" providerId="ADAL" clId="{4BC11D90-4891-4207-940C-EBF4248B2D08}" dt="2023-11-01T18:39:56.021" v="900" actId="26606"/>
          <ac:grpSpMkLst>
            <pc:docMk/>
            <pc:sldMk cId="2644978794" sldId="273"/>
            <ac:grpSpMk id="81" creationId="{43F5E015-E085-4624-B431-B42414448684}"/>
          </ac:grpSpMkLst>
        </pc:grpChg>
        <pc:graphicFrameChg chg="add mod modGraphic">
          <ac:chgData name="Ramya Bhargavi Chinthapalli" userId="4618adaa-196d-4c2b-8836-de3bb2f4e566" providerId="ADAL" clId="{4BC11D90-4891-4207-940C-EBF4248B2D08}" dt="2023-11-01T18:44:07.773" v="930" actId="20577"/>
          <ac:graphicFrameMkLst>
            <pc:docMk/>
            <pc:sldMk cId="2644978794" sldId="273"/>
            <ac:graphicFrameMk id="53" creationId="{4B841447-0792-E4BE-28F1-A24E618F45EC}"/>
          </ac:graphicFrameMkLst>
        </pc:graphicFrameChg>
        <pc:picChg chg="del mod">
          <ac:chgData name="Ramya Bhargavi Chinthapalli" userId="4618adaa-196d-4c2b-8836-de3bb2f4e566" providerId="ADAL" clId="{4BC11D90-4891-4207-940C-EBF4248B2D08}" dt="2023-11-01T18:38:00.844" v="887" actId="478"/>
          <ac:picMkLst>
            <pc:docMk/>
            <pc:sldMk cId="2644978794" sldId="273"/>
            <ac:picMk id="4" creationId="{AEE98CC8-0F49-4433-9FD0-35E20C04B5DC}"/>
          </ac:picMkLst>
        </pc:picChg>
        <pc:cxnChg chg="add del">
          <ac:chgData name="Ramya Bhargavi Chinthapalli" userId="4618adaa-196d-4c2b-8836-de3bb2f4e566" providerId="ADAL" clId="{4BC11D90-4891-4207-940C-EBF4248B2D08}" dt="2023-11-01T18:37:47.306" v="886" actId="26606"/>
          <ac:cxnSpMkLst>
            <pc:docMk/>
            <pc:sldMk cId="2644978794" sldId="273"/>
            <ac:cxnSpMk id="50" creationId="{FC23E3B9-5ABF-58B3-E2B0-E9A5DAA90037}"/>
          </ac:cxnSpMkLst>
        </pc:cxnChg>
        <pc:cxnChg chg="add del">
          <ac:chgData name="Ramya Bhargavi Chinthapalli" userId="4618adaa-196d-4c2b-8836-de3bb2f4e566" providerId="ADAL" clId="{4BC11D90-4891-4207-940C-EBF4248B2D08}" dt="2023-11-01T18:38:09.191" v="890" actId="26606"/>
          <ac:cxnSpMkLst>
            <pc:docMk/>
            <pc:sldMk cId="2644978794" sldId="273"/>
            <ac:cxnSpMk id="60" creationId="{FC23E3B9-5ABF-58B3-E2B0-E9A5DAA90037}"/>
          </ac:cxnSpMkLst>
        </pc:cxnChg>
        <pc:cxnChg chg="add del">
          <ac:chgData name="Ramya Bhargavi Chinthapalli" userId="4618adaa-196d-4c2b-8836-de3bb2f4e566" providerId="ADAL" clId="{4BC11D90-4891-4207-940C-EBF4248B2D08}" dt="2023-11-01T18:41:25.002" v="915" actId="26606"/>
          <ac:cxnSpMkLst>
            <pc:docMk/>
            <pc:sldMk cId="2644978794" sldId="273"/>
            <ac:cxnSpMk id="74" creationId="{C8F51B3F-8331-4E4A-AE96-D47B1006EEAD}"/>
          </ac:cxnSpMkLst>
        </pc:cxnChg>
      </pc:sldChg>
      <pc:sldChg chg="addSp delSp modSp new mod ord modTransition setBg">
        <pc:chgData name="Ramya Bhargavi Chinthapalli" userId="4618adaa-196d-4c2b-8836-de3bb2f4e566" providerId="ADAL" clId="{4BC11D90-4891-4207-940C-EBF4248B2D08}" dt="2023-11-02T15:51:20.765" v="1769"/>
        <pc:sldMkLst>
          <pc:docMk/>
          <pc:sldMk cId="2317242736" sldId="274"/>
        </pc:sldMkLst>
        <pc:spChg chg="mod">
          <ac:chgData name="Ramya Bhargavi Chinthapalli" userId="4618adaa-196d-4c2b-8836-de3bb2f4e566" providerId="ADAL" clId="{4BC11D90-4891-4207-940C-EBF4248B2D08}" dt="2023-11-01T18:50:37.702" v="978" actId="26606"/>
          <ac:spMkLst>
            <pc:docMk/>
            <pc:sldMk cId="2317242736" sldId="274"/>
            <ac:spMk id="2" creationId="{A0BB2AD6-0C66-D09E-0ADE-D6985BCABF95}"/>
          </ac:spMkLst>
        </pc:spChg>
        <pc:spChg chg="add del mod">
          <ac:chgData name="Ramya Bhargavi Chinthapalli" userId="4618adaa-196d-4c2b-8836-de3bb2f4e566" providerId="ADAL" clId="{4BC11D90-4891-4207-940C-EBF4248B2D08}" dt="2023-11-01T18:50:37.702" v="978" actId="26606"/>
          <ac:spMkLst>
            <pc:docMk/>
            <pc:sldMk cId="2317242736" sldId="274"/>
            <ac:spMk id="3" creationId="{A0D10AB5-5CD1-243D-E314-64C9393A9C37}"/>
          </ac:spMkLst>
        </pc:spChg>
        <pc:spChg chg="add del">
          <ac:chgData name="Ramya Bhargavi Chinthapalli" userId="4618adaa-196d-4c2b-8836-de3bb2f4e566" providerId="ADAL" clId="{4BC11D90-4891-4207-940C-EBF4248B2D08}" dt="2023-11-01T18:50:37.702" v="978" actId="26606"/>
          <ac:spMkLst>
            <pc:docMk/>
            <pc:sldMk cId="2317242736" sldId="274"/>
            <ac:spMk id="8" creationId="{777A147A-9ED8-46B4-8660-1B3C2AA880B5}"/>
          </ac:spMkLst>
        </pc:spChg>
        <pc:spChg chg="add del">
          <ac:chgData name="Ramya Bhargavi Chinthapalli" userId="4618adaa-196d-4c2b-8836-de3bb2f4e566" providerId="ADAL" clId="{4BC11D90-4891-4207-940C-EBF4248B2D08}" dt="2023-11-01T18:50:37.702" v="978" actId="26606"/>
          <ac:spMkLst>
            <pc:docMk/>
            <pc:sldMk cId="2317242736" sldId="274"/>
            <ac:spMk id="10" creationId="{5D6C15A0-C087-4593-8414-2B4EC1CDC3DE}"/>
          </ac:spMkLst>
        </pc:spChg>
        <pc:spChg chg="add del">
          <ac:chgData name="Ramya Bhargavi Chinthapalli" userId="4618adaa-196d-4c2b-8836-de3bb2f4e566" providerId="ADAL" clId="{4BC11D90-4891-4207-940C-EBF4248B2D08}" dt="2023-11-01T18:50:37.683" v="977" actId="26606"/>
          <ac:spMkLst>
            <pc:docMk/>
            <pc:sldMk cId="2317242736" sldId="274"/>
            <ac:spMk id="15" creationId="{A0D10AB5-5CD1-243D-E314-64C9393A9C37}"/>
          </ac:spMkLst>
        </pc:spChg>
        <pc:spChg chg="add del">
          <ac:chgData name="Ramya Bhargavi Chinthapalli" userId="4618adaa-196d-4c2b-8836-de3bb2f4e566" providerId="ADAL" clId="{4BC11D90-4891-4207-940C-EBF4248B2D08}" dt="2023-11-01T18:50:37.683" v="977" actId="26606"/>
          <ac:spMkLst>
            <pc:docMk/>
            <pc:sldMk cId="2317242736" sldId="274"/>
            <ac:spMk id="16" creationId="{79BB35BC-D5C2-4C8B-A22A-A71E6191913B}"/>
          </ac:spMkLst>
        </pc:spChg>
        <pc:spChg chg="add">
          <ac:chgData name="Ramya Bhargavi Chinthapalli" userId="4618adaa-196d-4c2b-8836-de3bb2f4e566" providerId="ADAL" clId="{4BC11D90-4891-4207-940C-EBF4248B2D08}" dt="2023-11-01T18:50:37.702" v="978" actId="26606"/>
          <ac:spMkLst>
            <pc:docMk/>
            <pc:sldMk cId="2317242736" sldId="274"/>
            <ac:spMk id="17" creationId="{DAAE4CDD-124C-4DCF-9584-B6033B545DD5}"/>
          </ac:spMkLst>
        </pc:spChg>
        <pc:spChg chg="add">
          <ac:chgData name="Ramya Bhargavi Chinthapalli" userId="4618adaa-196d-4c2b-8836-de3bb2f4e566" providerId="ADAL" clId="{4BC11D90-4891-4207-940C-EBF4248B2D08}" dt="2023-11-01T18:50:37.702" v="978" actId="26606"/>
          <ac:spMkLst>
            <pc:docMk/>
            <pc:sldMk cId="2317242736" sldId="274"/>
            <ac:spMk id="18" creationId="{907EF6B7-1338-4443-8C46-6A318D952DFD}"/>
          </ac:spMkLst>
        </pc:spChg>
        <pc:spChg chg="add">
          <ac:chgData name="Ramya Bhargavi Chinthapalli" userId="4618adaa-196d-4c2b-8836-de3bb2f4e566" providerId="ADAL" clId="{4BC11D90-4891-4207-940C-EBF4248B2D08}" dt="2023-11-01T18:50:37.702" v="978" actId="26606"/>
          <ac:spMkLst>
            <pc:docMk/>
            <pc:sldMk cId="2317242736" sldId="274"/>
            <ac:spMk id="19" creationId="{081E4A58-353D-44AE-B2FC-2A74E2E400F7}"/>
          </ac:spMkLst>
        </pc:spChg>
        <pc:spChg chg="add">
          <ac:chgData name="Ramya Bhargavi Chinthapalli" userId="4618adaa-196d-4c2b-8836-de3bb2f4e566" providerId="ADAL" clId="{4BC11D90-4891-4207-940C-EBF4248B2D08}" dt="2023-11-01T18:50:37.702" v="978" actId="26606"/>
          <ac:spMkLst>
            <pc:docMk/>
            <pc:sldMk cId="2317242736" sldId="274"/>
            <ac:spMk id="20" creationId="{A0D10AB5-5CD1-243D-E314-64C9393A9C37}"/>
          </ac:spMkLst>
        </pc:spChg>
        <pc:graphicFrameChg chg="add del">
          <ac:chgData name="Ramya Bhargavi Chinthapalli" userId="4618adaa-196d-4c2b-8836-de3bb2f4e566" providerId="ADAL" clId="{4BC11D90-4891-4207-940C-EBF4248B2D08}" dt="2023-11-01T18:50:30.404" v="975" actId="26606"/>
          <ac:graphicFrameMkLst>
            <pc:docMk/>
            <pc:sldMk cId="2317242736" sldId="274"/>
            <ac:graphicFrameMk id="12" creationId="{7448B7BB-3E64-8403-97A1-5265F9F5E79B}"/>
          </ac:graphicFrameMkLst>
        </pc:graphicFrameChg>
        <pc:picChg chg="add del">
          <ac:chgData name="Ramya Bhargavi Chinthapalli" userId="4618adaa-196d-4c2b-8836-de3bb2f4e566" providerId="ADAL" clId="{4BC11D90-4891-4207-940C-EBF4248B2D08}" dt="2023-11-01T18:50:37.683" v="977" actId="26606"/>
          <ac:picMkLst>
            <pc:docMk/>
            <pc:sldMk cId="2317242736" sldId="274"/>
            <ac:picMk id="14" creationId="{F86A4BAA-A1BF-F341-38F7-666AEF39D7CB}"/>
          </ac:picMkLst>
        </pc:picChg>
      </pc:sldChg>
      <pc:sldChg chg="addSp delSp modSp new mod modTransition setBg">
        <pc:chgData name="Ramya Bhargavi Chinthapalli" userId="4618adaa-196d-4c2b-8836-de3bb2f4e566" providerId="ADAL" clId="{4BC11D90-4891-4207-940C-EBF4248B2D08}" dt="2023-11-02T06:15:53.948" v="1625"/>
        <pc:sldMkLst>
          <pc:docMk/>
          <pc:sldMk cId="3826887220" sldId="275"/>
        </pc:sldMkLst>
        <pc:spChg chg="mod">
          <ac:chgData name="Ramya Bhargavi Chinthapalli" userId="4618adaa-196d-4c2b-8836-de3bb2f4e566" providerId="ADAL" clId="{4BC11D90-4891-4207-940C-EBF4248B2D08}" dt="2023-11-02T01:53:41.146" v="1203" actId="1076"/>
          <ac:spMkLst>
            <pc:docMk/>
            <pc:sldMk cId="3826887220" sldId="275"/>
            <ac:spMk id="2" creationId="{8E00BAC3-8B94-A658-415E-184DF675CC6E}"/>
          </ac:spMkLst>
        </pc:spChg>
        <pc:spChg chg="del mod">
          <ac:chgData name="Ramya Bhargavi Chinthapalli" userId="4618adaa-196d-4c2b-8836-de3bb2f4e566" providerId="ADAL" clId="{4BC11D90-4891-4207-940C-EBF4248B2D08}" dt="2023-11-02T01:51:45.012" v="1176" actId="26606"/>
          <ac:spMkLst>
            <pc:docMk/>
            <pc:sldMk cId="3826887220" sldId="275"/>
            <ac:spMk id="3" creationId="{B72985A5-D42C-CB92-3C45-6CA44423E0AD}"/>
          </ac:spMkLst>
        </pc:spChg>
        <pc:spChg chg="add">
          <ac:chgData name="Ramya Bhargavi Chinthapalli" userId="4618adaa-196d-4c2b-8836-de3bb2f4e566" providerId="ADAL" clId="{4BC11D90-4891-4207-940C-EBF4248B2D08}" dt="2023-11-02T01:53:39.160" v="1202" actId="26606"/>
          <ac:spMkLst>
            <pc:docMk/>
            <pc:sldMk cId="3826887220" sldId="275"/>
            <ac:spMk id="7" creationId="{53B021B3-DE93-4AB7-8A18-CF5F1CED88B8}"/>
          </ac:spMkLst>
        </pc:spChg>
        <pc:spChg chg="add del">
          <ac:chgData name="Ramya Bhargavi Chinthapalli" userId="4618adaa-196d-4c2b-8836-de3bb2f4e566" providerId="ADAL" clId="{4BC11D90-4891-4207-940C-EBF4248B2D08}" dt="2023-11-02T01:51:44.981" v="1175" actId="26606"/>
          <ac:spMkLst>
            <pc:docMk/>
            <pc:sldMk cId="3826887220" sldId="275"/>
            <ac:spMk id="8" creationId="{907EF6B7-1338-4443-8C46-6A318D952DFD}"/>
          </ac:spMkLst>
        </pc:spChg>
        <pc:spChg chg="add">
          <ac:chgData name="Ramya Bhargavi Chinthapalli" userId="4618adaa-196d-4c2b-8836-de3bb2f4e566" providerId="ADAL" clId="{4BC11D90-4891-4207-940C-EBF4248B2D08}" dt="2023-11-02T01:53:39.160" v="1202" actId="26606"/>
          <ac:spMkLst>
            <pc:docMk/>
            <pc:sldMk cId="3826887220" sldId="275"/>
            <ac:spMk id="9" creationId="{52D502E5-F6B4-4D58-B4AE-FC466FF15EE8}"/>
          </ac:spMkLst>
        </pc:spChg>
        <pc:spChg chg="add del">
          <ac:chgData name="Ramya Bhargavi Chinthapalli" userId="4618adaa-196d-4c2b-8836-de3bb2f4e566" providerId="ADAL" clId="{4BC11D90-4891-4207-940C-EBF4248B2D08}" dt="2023-11-02T01:51:44.981" v="1175" actId="26606"/>
          <ac:spMkLst>
            <pc:docMk/>
            <pc:sldMk cId="3826887220" sldId="275"/>
            <ac:spMk id="10" creationId="{DAAE4CDD-124C-4DCF-9584-B6033B545DD5}"/>
          </ac:spMkLst>
        </pc:spChg>
        <pc:spChg chg="add del">
          <ac:chgData name="Ramya Bhargavi Chinthapalli" userId="4618adaa-196d-4c2b-8836-de3bb2f4e566" providerId="ADAL" clId="{4BC11D90-4891-4207-940C-EBF4248B2D08}" dt="2023-11-02T01:51:44.981" v="1175" actId="26606"/>
          <ac:spMkLst>
            <pc:docMk/>
            <pc:sldMk cId="3826887220" sldId="275"/>
            <ac:spMk id="12" creationId="{081E4A58-353D-44AE-B2FC-2A74E2E400F7}"/>
          </ac:spMkLst>
        </pc:spChg>
        <pc:spChg chg="add">
          <ac:chgData name="Ramya Bhargavi Chinthapalli" userId="4618adaa-196d-4c2b-8836-de3bb2f4e566" providerId="ADAL" clId="{4BC11D90-4891-4207-940C-EBF4248B2D08}" dt="2023-11-02T01:53:39.160" v="1202" actId="26606"/>
          <ac:spMkLst>
            <pc:docMk/>
            <pc:sldMk cId="3826887220" sldId="275"/>
            <ac:spMk id="14" creationId="{9DECDBF4-02B6-4BB4-B65B-B8107AD6A9E8}"/>
          </ac:spMkLst>
        </pc:spChg>
        <pc:graphicFrameChg chg="add mod modGraphic">
          <ac:chgData name="Ramya Bhargavi Chinthapalli" userId="4618adaa-196d-4c2b-8836-de3bb2f4e566" providerId="ADAL" clId="{4BC11D90-4891-4207-940C-EBF4248B2D08}" dt="2023-11-02T01:53:39.160" v="1202" actId="26606"/>
          <ac:graphicFrameMkLst>
            <pc:docMk/>
            <pc:sldMk cId="3826887220" sldId="275"/>
            <ac:graphicFrameMk id="5" creationId="{7D40095A-CBE1-3677-456D-D5B6C8F01E7A}"/>
          </ac:graphicFrameMkLst>
        </pc:graphicFrameChg>
      </pc:sldChg>
      <pc:sldChg chg="addSp delSp modSp add mod modTransition setBg">
        <pc:chgData name="Ramya Bhargavi Chinthapalli" userId="4618adaa-196d-4c2b-8836-de3bb2f4e566" providerId="ADAL" clId="{4BC11D90-4891-4207-940C-EBF4248B2D08}" dt="2023-11-02T06:16:19.734" v="1627"/>
        <pc:sldMkLst>
          <pc:docMk/>
          <pc:sldMk cId="434807242" sldId="276"/>
        </pc:sldMkLst>
        <pc:spChg chg="mod">
          <ac:chgData name="Ramya Bhargavi Chinthapalli" userId="4618adaa-196d-4c2b-8836-de3bb2f4e566" providerId="ADAL" clId="{4BC11D90-4891-4207-940C-EBF4248B2D08}" dt="2023-11-02T02:35:10.318" v="1266" actId="26606"/>
          <ac:spMkLst>
            <pc:docMk/>
            <pc:sldMk cId="434807242" sldId="276"/>
            <ac:spMk id="2" creationId="{8E00BAC3-8B94-A658-415E-184DF675CC6E}"/>
          </ac:spMkLst>
        </pc:spChg>
        <pc:spChg chg="add del mod">
          <ac:chgData name="Ramya Bhargavi Chinthapalli" userId="4618adaa-196d-4c2b-8836-de3bb2f4e566" providerId="ADAL" clId="{4BC11D90-4891-4207-940C-EBF4248B2D08}" dt="2023-11-02T02:39:21.118" v="1299" actId="26606"/>
          <ac:spMkLst>
            <pc:docMk/>
            <pc:sldMk cId="434807242" sldId="276"/>
            <ac:spMk id="3" creationId="{B72985A5-D42C-CB92-3C45-6CA44423E0AD}"/>
          </ac:spMkLst>
        </pc:spChg>
        <pc:spChg chg="add del">
          <ac:chgData name="Ramya Bhargavi Chinthapalli" userId="4618adaa-196d-4c2b-8836-de3bb2f4e566" providerId="ADAL" clId="{4BC11D90-4891-4207-940C-EBF4248B2D08}" dt="2023-11-02T02:35:10.318" v="1266" actId="26606"/>
          <ac:spMkLst>
            <pc:docMk/>
            <pc:sldMk cId="434807242" sldId="276"/>
            <ac:spMk id="9" creationId="{B098FE6D-7262-4839-92B0-81ABB08819F3}"/>
          </ac:spMkLst>
        </pc:spChg>
        <pc:spChg chg="add del">
          <ac:chgData name="Ramya Bhargavi Chinthapalli" userId="4618adaa-196d-4c2b-8836-de3bb2f4e566" providerId="ADAL" clId="{4BC11D90-4891-4207-940C-EBF4248B2D08}" dt="2023-11-02T02:35:10.318" v="1266" actId="26606"/>
          <ac:spMkLst>
            <pc:docMk/>
            <pc:sldMk cId="434807242" sldId="276"/>
            <ac:spMk id="11" creationId="{F489C2E0-4895-4B72-85EA-7EE9FAFFDC7E}"/>
          </ac:spMkLst>
        </pc:spChg>
        <pc:graphicFrameChg chg="add">
          <ac:chgData name="Ramya Bhargavi Chinthapalli" userId="4618adaa-196d-4c2b-8836-de3bb2f4e566" providerId="ADAL" clId="{4BC11D90-4891-4207-940C-EBF4248B2D08}" dt="2023-11-02T02:39:21.118" v="1299" actId="26606"/>
          <ac:graphicFrameMkLst>
            <pc:docMk/>
            <pc:sldMk cId="434807242" sldId="276"/>
            <ac:graphicFrameMk id="6" creationId="{7649EE8F-89E8-1C0E-0801-2858F010A5BF}"/>
          </ac:graphicFrameMkLst>
        </pc:graphicFrameChg>
        <pc:picChg chg="add del">
          <ac:chgData name="Ramya Bhargavi Chinthapalli" userId="4618adaa-196d-4c2b-8836-de3bb2f4e566" providerId="ADAL" clId="{4BC11D90-4891-4207-940C-EBF4248B2D08}" dt="2023-11-02T02:35:10.318" v="1266" actId="26606"/>
          <ac:picMkLst>
            <pc:docMk/>
            <pc:sldMk cId="434807242" sldId="276"/>
            <ac:picMk id="5" creationId="{F75ED93F-8CA8-833C-3DEA-6E72853A3F2E}"/>
          </ac:picMkLst>
        </pc:picChg>
      </pc:sldChg>
      <pc:sldChg chg="addSp delSp modSp new mod modTransition setBg">
        <pc:chgData name="Ramya Bhargavi Chinthapalli" userId="4618adaa-196d-4c2b-8836-de3bb2f4e566" providerId="ADAL" clId="{4BC11D90-4891-4207-940C-EBF4248B2D08}" dt="2023-11-02T06:16:04.400" v="1626"/>
        <pc:sldMkLst>
          <pc:docMk/>
          <pc:sldMk cId="3831768450" sldId="277"/>
        </pc:sldMkLst>
        <pc:spChg chg="mod">
          <ac:chgData name="Ramya Bhargavi Chinthapalli" userId="4618adaa-196d-4c2b-8836-de3bb2f4e566" providerId="ADAL" clId="{4BC11D90-4891-4207-940C-EBF4248B2D08}" dt="2023-11-02T02:10:11.879" v="1256" actId="26606"/>
          <ac:spMkLst>
            <pc:docMk/>
            <pc:sldMk cId="3831768450" sldId="277"/>
            <ac:spMk id="2" creationId="{94E95026-47B2-76DE-16BC-01BE8B5091C6}"/>
          </ac:spMkLst>
        </pc:spChg>
        <pc:spChg chg="del">
          <ac:chgData name="Ramya Bhargavi Chinthapalli" userId="4618adaa-196d-4c2b-8836-de3bb2f4e566" providerId="ADAL" clId="{4BC11D90-4891-4207-940C-EBF4248B2D08}" dt="2023-11-02T01:59:42.280" v="1205" actId="22"/>
          <ac:spMkLst>
            <pc:docMk/>
            <pc:sldMk cId="3831768450" sldId="277"/>
            <ac:spMk id="3" creationId="{8C2797E7-FDA6-5FFA-5D94-5204086291F7}"/>
          </ac:spMkLst>
        </pc:spChg>
        <pc:spChg chg="add del">
          <ac:chgData name="Ramya Bhargavi Chinthapalli" userId="4618adaa-196d-4c2b-8836-de3bb2f4e566" providerId="ADAL" clId="{4BC11D90-4891-4207-940C-EBF4248B2D08}" dt="2023-11-02T02:00:06.196" v="1211" actId="26606"/>
          <ac:spMkLst>
            <pc:docMk/>
            <pc:sldMk cId="3831768450" sldId="277"/>
            <ac:spMk id="4" creationId="{615E8C6A-9E26-49A7-486C-A9C4AD001184}"/>
          </ac:spMkLst>
        </pc:spChg>
        <pc:spChg chg="add del">
          <ac:chgData name="Ramya Bhargavi Chinthapalli" userId="4618adaa-196d-4c2b-8836-de3bb2f4e566" providerId="ADAL" clId="{4BC11D90-4891-4207-940C-EBF4248B2D08}" dt="2023-11-02T02:00:06.181" v="1210" actId="26606"/>
          <ac:spMkLst>
            <pc:docMk/>
            <pc:sldMk cId="3831768450" sldId="277"/>
            <ac:spMk id="11" creationId="{D4771268-CB57-404A-9271-370EB28F6090}"/>
          </ac:spMkLst>
        </pc:spChg>
        <pc:spChg chg="add del mod ord">
          <ac:chgData name="Ramya Bhargavi Chinthapalli" userId="4618adaa-196d-4c2b-8836-de3bb2f4e566" providerId="ADAL" clId="{4BC11D90-4891-4207-940C-EBF4248B2D08}" dt="2023-11-02T02:05:52.943" v="1231" actId="478"/>
          <ac:spMkLst>
            <pc:docMk/>
            <pc:sldMk cId="3831768450" sldId="277"/>
            <ac:spMk id="14" creationId="{615E8C6A-9E26-49A7-486C-A9C4AD001184}"/>
          </ac:spMkLst>
        </pc:spChg>
        <pc:spChg chg="add del">
          <ac:chgData name="Ramya Bhargavi Chinthapalli" userId="4618adaa-196d-4c2b-8836-de3bb2f4e566" providerId="ADAL" clId="{4BC11D90-4891-4207-940C-EBF4248B2D08}" dt="2023-11-02T02:06:15.154" v="1234" actId="26606"/>
          <ac:spMkLst>
            <pc:docMk/>
            <pc:sldMk cId="3831768450" sldId="277"/>
            <ac:spMk id="25" creationId="{BED778CA-BC57-6FED-55F6-77D6F9E6E401}"/>
          </ac:spMkLst>
        </pc:spChg>
        <pc:spChg chg="add del">
          <ac:chgData name="Ramya Bhargavi Chinthapalli" userId="4618adaa-196d-4c2b-8836-de3bb2f4e566" providerId="ADAL" clId="{4BC11D90-4891-4207-940C-EBF4248B2D08}" dt="2023-11-02T02:06:15.122" v="1233" actId="26606"/>
          <ac:spMkLst>
            <pc:docMk/>
            <pc:sldMk cId="3831768450" sldId="277"/>
            <ac:spMk id="32" creationId="{C4879EFC-8E62-4E00-973C-C45EE9EC676D}"/>
          </ac:spMkLst>
        </pc:spChg>
        <pc:spChg chg="add del">
          <ac:chgData name="Ramya Bhargavi Chinthapalli" userId="4618adaa-196d-4c2b-8836-de3bb2f4e566" providerId="ADAL" clId="{4BC11D90-4891-4207-940C-EBF4248B2D08}" dt="2023-11-02T02:06:15.122" v="1233" actId="26606"/>
          <ac:spMkLst>
            <pc:docMk/>
            <pc:sldMk cId="3831768450" sldId="277"/>
            <ac:spMk id="34" creationId="{D6A9C53F-5F90-40A5-8C85-5412D39C8C68}"/>
          </ac:spMkLst>
        </pc:spChg>
        <pc:spChg chg="add del">
          <ac:chgData name="Ramya Bhargavi Chinthapalli" userId="4618adaa-196d-4c2b-8836-de3bb2f4e566" providerId="ADAL" clId="{4BC11D90-4891-4207-940C-EBF4248B2D08}" dt="2023-11-02T02:09:26.114" v="1248" actId="26606"/>
          <ac:spMkLst>
            <pc:docMk/>
            <pc:sldMk cId="3831768450" sldId="277"/>
            <ac:spMk id="36" creationId="{60926200-45C2-41E9-839F-31CD5FE4CD59}"/>
          </ac:spMkLst>
        </pc:spChg>
        <pc:spChg chg="add del">
          <ac:chgData name="Ramya Bhargavi Chinthapalli" userId="4618adaa-196d-4c2b-8836-de3bb2f4e566" providerId="ADAL" clId="{4BC11D90-4891-4207-940C-EBF4248B2D08}" dt="2023-11-02T02:09:26.114" v="1248" actId="26606"/>
          <ac:spMkLst>
            <pc:docMk/>
            <pc:sldMk cId="3831768450" sldId="277"/>
            <ac:spMk id="37" creationId="{FB33DC6A-1F1C-4A06-834E-CFF88F1C0BB9}"/>
          </ac:spMkLst>
        </pc:spChg>
        <pc:spChg chg="add del">
          <ac:chgData name="Ramya Bhargavi Chinthapalli" userId="4618adaa-196d-4c2b-8836-de3bb2f4e566" providerId="ADAL" clId="{4BC11D90-4891-4207-940C-EBF4248B2D08}" dt="2023-11-02T02:09:26.114" v="1248" actId="26606"/>
          <ac:spMkLst>
            <pc:docMk/>
            <pc:sldMk cId="3831768450" sldId="277"/>
            <ac:spMk id="38" creationId="{AF2F604E-43BE-4DC3-B983-E071523364F8}"/>
          </ac:spMkLst>
        </pc:spChg>
        <pc:spChg chg="add del">
          <ac:chgData name="Ramya Bhargavi Chinthapalli" userId="4618adaa-196d-4c2b-8836-de3bb2f4e566" providerId="ADAL" clId="{4BC11D90-4891-4207-940C-EBF4248B2D08}" dt="2023-11-02T02:09:26.114" v="1248" actId="26606"/>
          <ac:spMkLst>
            <pc:docMk/>
            <pc:sldMk cId="3831768450" sldId="277"/>
            <ac:spMk id="39" creationId="{0FE1D5CF-87B8-4A8A-AD3C-01D06A60769B}"/>
          </ac:spMkLst>
        </pc:spChg>
        <pc:spChg chg="add del">
          <ac:chgData name="Ramya Bhargavi Chinthapalli" userId="4618adaa-196d-4c2b-8836-de3bb2f4e566" providerId="ADAL" clId="{4BC11D90-4891-4207-940C-EBF4248B2D08}" dt="2023-11-02T02:09:26.114" v="1248" actId="26606"/>
          <ac:spMkLst>
            <pc:docMk/>
            <pc:sldMk cId="3831768450" sldId="277"/>
            <ac:spMk id="40" creationId="{08C9B587-E65E-4B52-B37C-ABEBB6E87928}"/>
          </ac:spMkLst>
        </pc:spChg>
        <pc:spChg chg="add del">
          <ac:chgData name="Ramya Bhargavi Chinthapalli" userId="4618adaa-196d-4c2b-8836-de3bb2f4e566" providerId="ADAL" clId="{4BC11D90-4891-4207-940C-EBF4248B2D08}" dt="2023-11-02T02:09:14.608" v="1241" actId="26606"/>
          <ac:spMkLst>
            <pc:docMk/>
            <pc:sldMk cId="3831768450" sldId="277"/>
            <ac:spMk id="45" creationId="{88263A24-0C1F-4677-B43C-4AE14E276B27}"/>
          </ac:spMkLst>
        </pc:spChg>
        <pc:spChg chg="add del">
          <ac:chgData name="Ramya Bhargavi Chinthapalli" userId="4618adaa-196d-4c2b-8836-de3bb2f4e566" providerId="ADAL" clId="{4BC11D90-4891-4207-940C-EBF4248B2D08}" dt="2023-11-02T02:09:14.608" v="1241" actId="26606"/>
          <ac:spMkLst>
            <pc:docMk/>
            <pc:sldMk cId="3831768450" sldId="277"/>
            <ac:spMk id="47" creationId="{0ADDB668-2CA4-4D2B-9C34-3487CA330BA8}"/>
          </ac:spMkLst>
        </pc:spChg>
        <pc:spChg chg="add del">
          <ac:chgData name="Ramya Bhargavi Chinthapalli" userId="4618adaa-196d-4c2b-8836-de3bb2f4e566" providerId="ADAL" clId="{4BC11D90-4891-4207-940C-EBF4248B2D08}" dt="2023-11-02T02:09:14.608" v="1241" actId="26606"/>
          <ac:spMkLst>
            <pc:docMk/>
            <pc:sldMk cId="3831768450" sldId="277"/>
            <ac:spMk id="49" creationId="{2568BC19-F052-4108-93E1-6A3D1DEC072F}"/>
          </ac:spMkLst>
        </pc:spChg>
        <pc:spChg chg="add del">
          <ac:chgData name="Ramya Bhargavi Chinthapalli" userId="4618adaa-196d-4c2b-8836-de3bb2f4e566" providerId="ADAL" clId="{4BC11D90-4891-4207-940C-EBF4248B2D08}" dt="2023-11-02T02:09:14.608" v="1241" actId="26606"/>
          <ac:spMkLst>
            <pc:docMk/>
            <pc:sldMk cId="3831768450" sldId="277"/>
            <ac:spMk id="51" creationId="{D5FD337D-4D6B-4C8B-B6F5-121097E09881}"/>
          </ac:spMkLst>
        </pc:spChg>
        <pc:spChg chg="add del">
          <ac:chgData name="Ramya Bhargavi Chinthapalli" userId="4618adaa-196d-4c2b-8836-de3bb2f4e566" providerId="ADAL" clId="{4BC11D90-4891-4207-940C-EBF4248B2D08}" dt="2023-11-02T02:09:16.699" v="1243" actId="26606"/>
          <ac:spMkLst>
            <pc:docMk/>
            <pc:sldMk cId="3831768450" sldId="277"/>
            <ac:spMk id="53" creationId="{08C9B587-E65E-4B52-B37C-ABEBB6E87928}"/>
          </ac:spMkLst>
        </pc:spChg>
        <pc:spChg chg="add del">
          <ac:chgData name="Ramya Bhargavi Chinthapalli" userId="4618adaa-196d-4c2b-8836-de3bb2f4e566" providerId="ADAL" clId="{4BC11D90-4891-4207-940C-EBF4248B2D08}" dt="2023-11-02T02:09:16.699" v="1243" actId="26606"/>
          <ac:spMkLst>
            <pc:docMk/>
            <pc:sldMk cId="3831768450" sldId="277"/>
            <ac:spMk id="54" creationId="{FB33DC6A-1F1C-4A06-834E-CFF88F1C0BB9}"/>
          </ac:spMkLst>
        </pc:spChg>
        <pc:spChg chg="add del">
          <ac:chgData name="Ramya Bhargavi Chinthapalli" userId="4618adaa-196d-4c2b-8836-de3bb2f4e566" providerId="ADAL" clId="{4BC11D90-4891-4207-940C-EBF4248B2D08}" dt="2023-11-02T02:09:16.699" v="1243" actId="26606"/>
          <ac:spMkLst>
            <pc:docMk/>
            <pc:sldMk cId="3831768450" sldId="277"/>
            <ac:spMk id="55" creationId="{0FE1D5CF-87B8-4A8A-AD3C-01D06A60769B}"/>
          </ac:spMkLst>
        </pc:spChg>
        <pc:spChg chg="add del">
          <ac:chgData name="Ramya Bhargavi Chinthapalli" userId="4618adaa-196d-4c2b-8836-de3bb2f4e566" providerId="ADAL" clId="{4BC11D90-4891-4207-940C-EBF4248B2D08}" dt="2023-11-02T02:09:16.699" v="1243" actId="26606"/>
          <ac:spMkLst>
            <pc:docMk/>
            <pc:sldMk cId="3831768450" sldId="277"/>
            <ac:spMk id="56" creationId="{60926200-45C2-41E9-839F-31CD5FE4CD59}"/>
          </ac:spMkLst>
        </pc:spChg>
        <pc:spChg chg="add del">
          <ac:chgData name="Ramya Bhargavi Chinthapalli" userId="4618adaa-196d-4c2b-8836-de3bb2f4e566" providerId="ADAL" clId="{4BC11D90-4891-4207-940C-EBF4248B2D08}" dt="2023-11-02T02:09:16.699" v="1243" actId="26606"/>
          <ac:spMkLst>
            <pc:docMk/>
            <pc:sldMk cId="3831768450" sldId="277"/>
            <ac:spMk id="57" creationId="{AF2F604E-43BE-4DC3-B983-E071523364F8}"/>
          </ac:spMkLst>
        </pc:spChg>
        <pc:spChg chg="add del">
          <ac:chgData name="Ramya Bhargavi Chinthapalli" userId="4618adaa-196d-4c2b-8836-de3bb2f4e566" providerId="ADAL" clId="{4BC11D90-4891-4207-940C-EBF4248B2D08}" dt="2023-11-02T02:09:23.327" v="1245" actId="26606"/>
          <ac:spMkLst>
            <pc:docMk/>
            <pc:sldMk cId="3831768450" sldId="277"/>
            <ac:spMk id="59" creationId="{932495F0-C5CB-4823-AE70-EED61EBAB1BD}"/>
          </ac:spMkLst>
        </pc:spChg>
        <pc:spChg chg="add del">
          <ac:chgData name="Ramya Bhargavi Chinthapalli" userId="4618adaa-196d-4c2b-8836-de3bb2f4e566" providerId="ADAL" clId="{4BC11D90-4891-4207-940C-EBF4248B2D08}" dt="2023-11-02T02:09:23.327" v="1245" actId="26606"/>
          <ac:spMkLst>
            <pc:docMk/>
            <pc:sldMk cId="3831768450" sldId="277"/>
            <ac:spMk id="60" creationId="{CB8B9C25-D80D-48EC-B83A-231219A80C3F}"/>
          </ac:spMkLst>
        </pc:spChg>
        <pc:spChg chg="add del">
          <ac:chgData name="Ramya Bhargavi Chinthapalli" userId="4618adaa-196d-4c2b-8836-de3bb2f4e566" providerId="ADAL" clId="{4BC11D90-4891-4207-940C-EBF4248B2D08}" dt="2023-11-02T02:09:23.327" v="1245" actId="26606"/>
          <ac:spMkLst>
            <pc:docMk/>
            <pc:sldMk cId="3831768450" sldId="277"/>
            <ac:spMk id="61" creationId="{601CC70B-8875-45A1-8AFD-7D546E3C0C16}"/>
          </ac:spMkLst>
        </pc:spChg>
        <pc:spChg chg="add del">
          <ac:chgData name="Ramya Bhargavi Chinthapalli" userId="4618adaa-196d-4c2b-8836-de3bb2f4e566" providerId="ADAL" clId="{4BC11D90-4891-4207-940C-EBF4248B2D08}" dt="2023-11-02T02:09:48.959" v="1255" actId="26606"/>
          <ac:spMkLst>
            <pc:docMk/>
            <pc:sldMk cId="3831768450" sldId="277"/>
            <ac:spMk id="66" creationId="{FB33DC6A-1F1C-4A06-834E-CFF88F1C0BB9}"/>
          </ac:spMkLst>
        </pc:spChg>
        <pc:spChg chg="add del">
          <ac:chgData name="Ramya Bhargavi Chinthapalli" userId="4618adaa-196d-4c2b-8836-de3bb2f4e566" providerId="ADAL" clId="{4BC11D90-4891-4207-940C-EBF4248B2D08}" dt="2023-11-02T02:09:48.959" v="1255" actId="26606"/>
          <ac:spMkLst>
            <pc:docMk/>
            <pc:sldMk cId="3831768450" sldId="277"/>
            <ac:spMk id="67" creationId="{0FE1D5CF-87B8-4A8A-AD3C-01D06A60769B}"/>
          </ac:spMkLst>
        </pc:spChg>
        <pc:spChg chg="add del">
          <ac:chgData name="Ramya Bhargavi Chinthapalli" userId="4618adaa-196d-4c2b-8836-de3bb2f4e566" providerId="ADAL" clId="{4BC11D90-4891-4207-940C-EBF4248B2D08}" dt="2023-11-02T02:09:48.959" v="1255" actId="26606"/>
          <ac:spMkLst>
            <pc:docMk/>
            <pc:sldMk cId="3831768450" sldId="277"/>
            <ac:spMk id="68" creationId="{60926200-45C2-41E9-839F-31CD5FE4CD59}"/>
          </ac:spMkLst>
        </pc:spChg>
        <pc:spChg chg="add del">
          <ac:chgData name="Ramya Bhargavi Chinthapalli" userId="4618adaa-196d-4c2b-8836-de3bb2f4e566" providerId="ADAL" clId="{4BC11D90-4891-4207-940C-EBF4248B2D08}" dt="2023-11-02T02:09:48.959" v="1255" actId="26606"/>
          <ac:spMkLst>
            <pc:docMk/>
            <pc:sldMk cId="3831768450" sldId="277"/>
            <ac:spMk id="69" creationId="{AF2F604E-43BE-4DC3-B983-E071523364F8}"/>
          </ac:spMkLst>
        </pc:spChg>
        <pc:spChg chg="add del">
          <ac:chgData name="Ramya Bhargavi Chinthapalli" userId="4618adaa-196d-4c2b-8836-de3bb2f4e566" providerId="ADAL" clId="{4BC11D90-4891-4207-940C-EBF4248B2D08}" dt="2023-11-02T02:09:48.959" v="1255" actId="26606"/>
          <ac:spMkLst>
            <pc:docMk/>
            <pc:sldMk cId="3831768450" sldId="277"/>
            <ac:spMk id="70" creationId="{08C9B587-E65E-4B52-B37C-ABEBB6E87928}"/>
          </ac:spMkLst>
        </pc:spChg>
        <pc:spChg chg="add del">
          <ac:chgData name="Ramya Bhargavi Chinthapalli" userId="4618adaa-196d-4c2b-8836-de3bb2f4e566" providerId="ADAL" clId="{4BC11D90-4891-4207-940C-EBF4248B2D08}" dt="2023-11-02T02:10:11.879" v="1256" actId="26606"/>
          <ac:spMkLst>
            <pc:docMk/>
            <pc:sldMk cId="3831768450" sldId="277"/>
            <ac:spMk id="75" creationId="{6A14B83C-B379-41FC-8327-600DA7EFD524}"/>
          </ac:spMkLst>
        </pc:spChg>
        <pc:spChg chg="add">
          <ac:chgData name="Ramya Bhargavi Chinthapalli" userId="4618adaa-196d-4c2b-8836-de3bb2f4e566" providerId="ADAL" clId="{4BC11D90-4891-4207-940C-EBF4248B2D08}" dt="2023-11-02T02:10:11.879" v="1256" actId="26606"/>
          <ac:spMkLst>
            <pc:docMk/>
            <pc:sldMk cId="3831768450" sldId="277"/>
            <ac:spMk id="84" creationId="{FB33DC6A-1F1C-4A06-834E-CFF88F1C0BB9}"/>
          </ac:spMkLst>
        </pc:spChg>
        <pc:spChg chg="add">
          <ac:chgData name="Ramya Bhargavi Chinthapalli" userId="4618adaa-196d-4c2b-8836-de3bb2f4e566" providerId="ADAL" clId="{4BC11D90-4891-4207-940C-EBF4248B2D08}" dt="2023-11-02T02:10:11.879" v="1256" actId="26606"/>
          <ac:spMkLst>
            <pc:docMk/>
            <pc:sldMk cId="3831768450" sldId="277"/>
            <ac:spMk id="86" creationId="{0FE1D5CF-87B8-4A8A-AD3C-01D06A60769B}"/>
          </ac:spMkLst>
        </pc:spChg>
        <pc:spChg chg="add">
          <ac:chgData name="Ramya Bhargavi Chinthapalli" userId="4618adaa-196d-4c2b-8836-de3bb2f4e566" providerId="ADAL" clId="{4BC11D90-4891-4207-940C-EBF4248B2D08}" dt="2023-11-02T02:10:11.879" v="1256" actId="26606"/>
          <ac:spMkLst>
            <pc:docMk/>
            <pc:sldMk cId="3831768450" sldId="277"/>
            <ac:spMk id="88" creationId="{60926200-45C2-41E9-839F-31CD5FE4CD59}"/>
          </ac:spMkLst>
        </pc:spChg>
        <pc:spChg chg="add">
          <ac:chgData name="Ramya Bhargavi Chinthapalli" userId="4618adaa-196d-4c2b-8836-de3bb2f4e566" providerId="ADAL" clId="{4BC11D90-4891-4207-940C-EBF4248B2D08}" dt="2023-11-02T02:10:11.879" v="1256" actId="26606"/>
          <ac:spMkLst>
            <pc:docMk/>
            <pc:sldMk cId="3831768450" sldId="277"/>
            <ac:spMk id="90" creationId="{AF2F604E-43BE-4DC3-B983-E071523364F8}"/>
          </ac:spMkLst>
        </pc:spChg>
        <pc:spChg chg="add">
          <ac:chgData name="Ramya Bhargavi Chinthapalli" userId="4618adaa-196d-4c2b-8836-de3bb2f4e566" providerId="ADAL" clId="{4BC11D90-4891-4207-940C-EBF4248B2D08}" dt="2023-11-02T02:10:11.879" v="1256" actId="26606"/>
          <ac:spMkLst>
            <pc:docMk/>
            <pc:sldMk cId="3831768450" sldId="277"/>
            <ac:spMk id="92" creationId="{08C9B587-E65E-4B52-B37C-ABEBB6E87928}"/>
          </ac:spMkLst>
        </pc:spChg>
        <pc:grpChg chg="add del">
          <ac:chgData name="Ramya Bhargavi Chinthapalli" userId="4618adaa-196d-4c2b-8836-de3bb2f4e566" providerId="ADAL" clId="{4BC11D90-4891-4207-940C-EBF4248B2D08}" dt="2023-11-02T02:00:21.741" v="1213" actId="26606"/>
          <ac:grpSpMkLst>
            <pc:docMk/>
            <pc:sldMk cId="3831768450" sldId="277"/>
            <ac:grpSpMk id="15" creationId="{31C49F18-8757-4E87-5C2E-9D6D7B82BA3B}"/>
          </ac:grpSpMkLst>
        </pc:grpChg>
        <pc:grpChg chg="add del">
          <ac:chgData name="Ramya Bhargavi Chinthapalli" userId="4618adaa-196d-4c2b-8836-de3bb2f4e566" providerId="ADAL" clId="{4BC11D90-4891-4207-940C-EBF4248B2D08}" dt="2023-11-02T02:09:26.098" v="1247" actId="26606"/>
          <ac:grpSpMkLst>
            <pc:docMk/>
            <pc:sldMk cId="3831768450" sldId="277"/>
            <ac:grpSpMk id="63" creationId="{B0F380AC-9202-53E9-8D39-90E7C2AC7550}"/>
          </ac:grpSpMkLst>
        </pc:grpChg>
        <pc:grpChg chg="add del">
          <ac:chgData name="Ramya Bhargavi Chinthapalli" userId="4618adaa-196d-4c2b-8836-de3bb2f4e566" providerId="ADAL" clId="{4BC11D90-4891-4207-940C-EBF4248B2D08}" dt="2023-11-02T02:10:11.879" v="1256" actId="26606"/>
          <ac:grpSpMkLst>
            <pc:docMk/>
            <pc:sldMk cId="3831768450" sldId="277"/>
            <ac:grpSpMk id="77" creationId="{CB018903-3549-4A3B-A9DF-B26757CAA9C6}"/>
          </ac:grpSpMkLst>
        </pc:grpChg>
        <pc:picChg chg="add mod ord modCrop">
          <ac:chgData name="Ramya Bhargavi Chinthapalli" userId="4618adaa-196d-4c2b-8836-de3bb2f4e566" providerId="ADAL" clId="{4BC11D90-4891-4207-940C-EBF4248B2D08}" dt="2023-11-02T02:10:29.866" v="1261" actId="14100"/>
          <ac:picMkLst>
            <pc:docMk/>
            <pc:sldMk cId="3831768450" sldId="277"/>
            <ac:picMk id="6" creationId="{7B45D485-26CC-4E64-F88F-229E415BC567}"/>
          </ac:picMkLst>
        </pc:picChg>
        <pc:picChg chg="add mod">
          <ac:chgData name="Ramya Bhargavi Chinthapalli" userId="4618adaa-196d-4c2b-8836-de3bb2f4e566" providerId="ADAL" clId="{4BC11D90-4891-4207-940C-EBF4248B2D08}" dt="2023-11-02T02:10:33.702" v="1262" actId="1076"/>
          <ac:picMkLst>
            <pc:docMk/>
            <pc:sldMk cId="3831768450" sldId="277"/>
            <ac:picMk id="8" creationId="{47BA45A7-FFB1-A968-8A2F-92E40C899CA1}"/>
          </ac:picMkLst>
        </pc:picChg>
        <pc:cxnChg chg="add del">
          <ac:chgData name="Ramya Bhargavi Chinthapalli" userId="4618adaa-196d-4c2b-8836-de3bb2f4e566" providerId="ADAL" clId="{4BC11D90-4891-4207-940C-EBF4248B2D08}" dt="2023-11-02T02:05:48.788" v="1230" actId="26606"/>
          <ac:cxnSpMkLst>
            <pc:docMk/>
            <pc:sldMk cId="3831768450" sldId="277"/>
            <ac:cxnSpMk id="20" creationId="{33193FD5-6A49-7562-EA76-F15D42E15804}"/>
          </ac:cxnSpMkLst>
        </pc:cxnChg>
        <pc:cxnChg chg="add del">
          <ac:chgData name="Ramya Bhargavi Chinthapalli" userId="4618adaa-196d-4c2b-8836-de3bb2f4e566" providerId="ADAL" clId="{4BC11D90-4891-4207-940C-EBF4248B2D08}" dt="2023-11-02T02:06:15.154" v="1234" actId="26606"/>
          <ac:cxnSpMkLst>
            <pc:docMk/>
            <pc:sldMk cId="3831768450" sldId="277"/>
            <ac:cxnSpMk id="27" creationId="{37C77032-C865-6057-7D7A-E2743CFA20F9}"/>
          </ac:cxnSpMkLst>
        </pc:cxnChg>
      </pc:sldChg>
      <pc:sldChg chg="addSp delSp modSp add mod ord modTransition">
        <pc:chgData name="Ramya Bhargavi Chinthapalli" userId="4618adaa-196d-4c2b-8836-de3bb2f4e566" providerId="ADAL" clId="{4BC11D90-4891-4207-940C-EBF4248B2D08}" dt="2023-11-02T06:16:30.501" v="1628"/>
        <pc:sldMkLst>
          <pc:docMk/>
          <pc:sldMk cId="732403619" sldId="278"/>
        </pc:sldMkLst>
        <pc:spChg chg="add del mod">
          <ac:chgData name="Ramya Bhargavi Chinthapalli" userId="4618adaa-196d-4c2b-8836-de3bb2f4e566" providerId="ADAL" clId="{4BC11D90-4891-4207-940C-EBF4248B2D08}" dt="2023-11-02T02:40:53.366" v="1305" actId="26606"/>
          <ac:spMkLst>
            <pc:docMk/>
            <pc:sldMk cId="732403619" sldId="278"/>
            <ac:spMk id="7" creationId="{42B68D2C-9BF3-FC63-BA9D-4BF4ABA8E86F}"/>
          </ac:spMkLst>
        </pc:spChg>
        <pc:spChg chg="del">
          <ac:chgData name="Ramya Bhargavi Chinthapalli" userId="4618adaa-196d-4c2b-8836-de3bb2f4e566" providerId="ADAL" clId="{4BC11D90-4891-4207-940C-EBF4248B2D08}" dt="2023-11-02T02:40:53.366" v="1305" actId="26606"/>
          <ac:spMkLst>
            <pc:docMk/>
            <pc:sldMk cId="732403619" sldId="278"/>
            <ac:spMk id="84" creationId="{FB33DC6A-1F1C-4A06-834E-CFF88F1C0BB9}"/>
          </ac:spMkLst>
        </pc:spChg>
        <pc:spChg chg="del">
          <ac:chgData name="Ramya Bhargavi Chinthapalli" userId="4618adaa-196d-4c2b-8836-de3bb2f4e566" providerId="ADAL" clId="{4BC11D90-4891-4207-940C-EBF4248B2D08}" dt="2023-11-02T02:40:53.366" v="1305" actId="26606"/>
          <ac:spMkLst>
            <pc:docMk/>
            <pc:sldMk cId="732403619" sldId="278"/>
            <ac:spMk id="86" creationId="{0FE1D5CF-87B8-4A8A-AD3C-01D06A60769B}"/>
          </ac:spMkLst>
        </pc:spChg>
        <pc:spChg chg="del">
          <ac:chgData name="Ramya Bhargavi Chinthapalli" userId="4618adaa-196d-4c2b-8836-de3bb2f4e566" providerId="ADAL" clId="{4BC11D90-4891-4207-940C-EBF4248B2D08}" dt="2023-11-02T02:40:53.366" v="1305" actId="26606"/>
          <ac:spMkLst>
            <pc:docMk/>
            <pc:sldMk cId="732403619" sldId="278"/>
            <ac:spMk id="88" creationId="{60926200-45C2-41E9-839F-31CD5FE4CD59}"/>
          </ac:spMkLst>
        </pc:spChg>
        <pc:spChg chg="del">
          <ac:chgData name="Ramya Bhargavi Chinthapalli" userId="4618adaa-196d-4c2b-8836-de3bb2f4e566" providerId="ADAL" clId="{4BC11D90-4891-4207-940C-EBF4248B2D08}" dt="2023-11-02T02:40:53.366" v="1305" actId="26606"/>
          <ac:spMkLst>
            <pc:docMk/>
            <pc:sldMk cId="732403619" sldId="278"/>
            <ac:spMk id="90" creationId="{AF2F604E-43BE-4DC3-B983-E071523364F8}"/>
          </ac:spMkLst>
        </pc:spChg>
        <pc:spChg chg="del">
          <ac:chgData name="Ramya Bhargavi Chinthapalli" userId="4618adaa-196d-4c2b-8836-de3bb2f4e566" providerId="ADAL" clId="{4BC11D90-4891-4207-940C-EBF4248B2D08}" dt="2023-11-02T02:40:53.366" v="1305" actId="26606"/>
          <ac:spMkLst>
            <pc:docMk/>
            <pc:sldMk cId="732403619" sldId="278"/>
            <ac:spMk id="92" creationId="{08C9B587-E65E-4B52-B37C-ABEBB6E87928}"/>
          </ac:spMkLst>
        </pc:spChg>
        <pc:spChg chg="add del">
          <ac:chgData name="Ramya Bhargavi Chinthapalli" userId="4618adaa-196d-4c2b-8836-de3bb2f4e566" providerId="ADAL" clId="{4BC11D90-4891-4207-940C-EBF4248B2D08}" dt="2023-11-02T02:42:29.511" v="1308" actId="26606"/>
          <ac:spMkLst>
            <pc:docMk/>
            <pc:sldMk cId="732403619" sldId="278"/>
            <ac:spMk id="97" creationId="{FB33DC6A-1F1C-4A06-834E-CFF88F1C0BB9}"/>
          </ac:spMkLst>
        </pc:spChg>
        <pc:spChg chg="add del">
          <ac:chgData name="Ramya Bhargavi Chinthapalli" userId="4618adaa-196d-4c2b-8836-de3bb2f4e566" providerId="ADAL" clId="{4BC11D90-4891-4207-940C-EBF4248B2D08}" dt="2023-11-02T02:42:29.511" v="1308" actId="26606"/>
          <ac:spMkLst>
            <pc:docMk/>
            <pc:sldMk cId="732403619" sldId="278"/>
            <ac:spMk id="99" creationId="{0FE1D5CF-87B8-4A8A-AD3C-01D06A60769B}"/>
          </ac:spMkLst>
        </pc:spChg>
        <pc:spChg chg="add del">
          <ac:chgData name="Ramya Bhargavi Chinthapalli" userId="4618adaa-196d-4c2b-8836-de3bb2f4e566" providerId="ADAL" clId="{4BC11D90-4891-4207-940C-EBF4248B2D08}" dt="2023-11-02T02:42:29.511" v="1308" actId="26606"/>
          <ac:spMkLst>
            <pc:docMk/>
            <pc:sldMk cId="732403619" sldId="278"/>
            <ac:spMk id="101" creationId="{60926200-45C2-41E9-839F-31CD5FE4CD59}"/>
          </ac:spMkLst>
        </pc:spChg>
        <pc:spChg chg="add del">
          <ac:chgData name="Ramya Bhargavi Chinthapalli" userId="4618adaa-196d-4c2b-8836-de3bb2f4e566" providerId="ADAL" clId="{4BC11D90-4891-4207-940C-EBF4248B2D08}" dt="2023-11-02T02:42:29.511" v="1308" actId="26606"/>
          <ac:spMkLst>
            <pc:docMk/>
            <pc:sldMk cId="732403619" sldId="278"/>
            <ac:spMk id="103" creationId="{AF2F604E-43BE-4DC3-B983-E071523364F8}"/>
          </ac:spMkLst>
        </pc:spChg>
        <pc:spChg chg="add del">
          <ac:chgData name="Ramya Bhargavi Chinthapalli" userId="4618adaa-196d-4c2b-8836-de3bb2f4e566" providerId="ADAL" clId="{4BC11D90-4891-4207-940C-EBF4248B2D08}" dt="2023-11-02T02:42:29.511" v="1308" actId="26606"/>
          <ac:spMkLst>
            <pc:docMk/>
            <pc:sldMk cId="732403619" sldId="278"/>
            <ac:spMk id="105" creationId="{08C9B587-E65E-4B52-B37C-ABEBB6E87928}"/>
          </ac:spMkLst>
        </pc:spChg>
        <pc:spChg chg="add">
          <ac:chgData name="Ramya Bhargavi Chinthapalli" userId="4618adaa-196d-4c2b-8836-de3bb2f4e566" providerId="ADAL" clId="{4BC11D90-4891-4207-940C-EBF4248B2D08}" dt="2023-11-02T02:42:29.511" v="1308" actId="26606"/>
          <ac:spMkLst>
            <pc:docMk/>
            <pc:sldMk cId="732403619" sldId="278"/>
            <ac:spMk id="110" creationId="{FB33DC6A-1F1C-4A06-834E-CFF88F1C0BB9}"/>
          </ac:spMkLst>
        </pc:spChg>
        <pc:spChg chg="add">
          <ac:chgData name="Ramya Bhargavi Chinthapalli" userId="4618adaa-196d-4c2b-8836-de3bb2f4e566" providerId="ADAL" clId="{4BC11D90-4891-4207-940C-EBF4248B2D08}" dt="2023-11-02T02:42:29.511" v="1308" actId="26606"/>
          <ac:spMkLst>
            <pc:docMk/>
            <pc:sldMk cId="732403619" sldId="278"/>
            <ac:spMk id="112" creationId="{0FE1D5CF-87B8-4A8A-AD3C-01D06A60769B}"/>
          </ac:spMkLst>
        </pc:spChg>
        <pc:spChg chg="add">
          <ac:chgData name="Ramya Bhargavi Chinthapalli" userId="4618adaa-196d-4c2b-8836-de3bb2f4e566" providerId="ADAL" clId="{4BC11D90-4891-4207-940C-EBF4248B2D08}" dt="2023-11-02T02:42:29.511" v="1308" actId="26606"/>
          <ac:spMkLst>
            <pc:docMk/>
            <pc:sldMk cId="732403619" sldId="278"/>
            <ac:spMk id="114" creationId="{60926200-45C2-41E9-839F-31CD5FE4CD59}"/>
          </ac:spMkLst>
        </pc:spChg>
        <pc:spChg chg="add">
          <ac:chgData name="Ramya Bhargavi Chinthapalli" userId="4618adaa-196d-4c2b-8836-de3bb2f4e566" providerId="ADAL" clId="{4BC11D90-4891-4207-940C-EBF4248B2D08}" dt="2023-11-02T02:42:29.511" v="1308" actId="26606"/>
          <ac:spMkLst>
            <pc:docMk/>
            <pc:sldMk cId="732403619" sldId="278"/>
            <ac:spMk id="116" creationId="{AF2F604E-43BE-4DC3-B983-E071523364F8}"/>
          </ac:spMkLst>
        </pc:spChg>
        <pc:spChg chg="add">
          <ac:chgData name="Ramya Bhargavi Chinthapalli" userId="4618adaa-196d-4c2b-8836-de3bb2f4e566" providerId="ADAL" clId="{4BC11D90-4891-4207-940C-EBF4248B2D08}" dt="2023-11-02T02:42:29.511" v="1308" actId="26606"/>
          <ac:spMkLst>
            <pc:docMk/>
            <pc:sldMk cId="732403619" sldId="278"/>
            <ac:spMk id="118" creationId="{08C9B587-E65E-4B52-B37C-ABEBB6E87928}"/>
          </ac:spMkLst>
        </pc:spChg>
        <pc:picChg chg="add mod">
          <ac:chgData name="Ramya Bhargavi Chinthapalli" userId="4618adaa-196d-4c2b-8836-de3bb2f4e566" providerId="ADAL" clId="{4BC11D90-4891-4207-940C-EBF4248B2D08}" dt="2023-11-02T02:42:48.185" v="1313" actId="14100"/>
          <ac:picMkLst>
            <pc:docMk/>
            <pc:sldMk cId="732403619" sldId="278"/>
            <ac:picMk id="4" creationId="{F82859C8-AA39-94B7-74CD-CB8E45186F77}"/>
          </ac:picMkLst>
        </pc:picChg>
        <pc:picChg chg="del">
          <ac:chgData name="Ramya Bhargavi Chinthapalli" userId="4618adaa-196d-4c2b-8836-de3bb2f4e566" providerId="ADAL" clId="{4BC11D90-4891-4207-940C-EBF4248B2D08}" dt="2023-11-02T02:40:47.673" v="1304" actId="478"/>
          <ac:picMkLst>
            <pc:docMk/>
            <pc:sldMk cId="732403619" sldId="278"/>
            <ac:picMk id="6" creationId="{7B45D485-26CC-4E64-F88F-229E415BC567}"/>
          </ac:picMkLst>
        </pc:picChg>
        <pc:picChg chg="del mod ord">
          <ac:chgData name="Ramya Bhargavi Chinthapalli" userId="4618adaa-196d-4c2b-8836-de3bb2f4e566" providerId="ADAL" clId="{4BC11D90-4891-4207-940C-EBF4248B2D08}" dt="2023-11-02T02:42:26.675" v="1307" actId="478"/>
          <ac:picMkLst>
            <pc:docMk/>
            <pc:sldMk cId="732403619" sldId="278"/>
            <ac:picMk id="8" creationId="{47BA45A7-FFB1-A968-8A2F-92E40C899CA1}"/>
          </ac:picMkLst>
        </pc:picChg>
        <pc:picChg chg="add mod">
          <ac:chgData name="Ramya Bhargavi Chinthapalli" userId="4618adaa-196d-4c2b-8836-de3bb2f4e566" providerId="ADAL" clId="{4BC11D90-4891-4207-940C-EBF4248B2D08}" dt="2023-11-02T02:42:34.612" v="1309" actId="1076"/>
          <ac:picMkLst>
            <pc:docMk/>
            <pc:sldMk cId="732403619" sldId="278"/>
            <ac:picMk id="10" creationId="{E34CE604-2DD4-9E43-701B-60226BBCFEEC}"/>
          </ac:picMkLst>
        </pc:picChg>
      </pc:sldChg>
      <pc:sldChg chg="addSp delSp modSp new mod modTransition setBg">
        <pc:chgData name="Ramya Bhargavi Chinthapalli" userId="4618adaa-196d-4c2b-8836-de3bb2f4e566" providerId="ADAL" clId="{4BC11D90-4891-4207-940C-EBF4248B2D08}" dt="2023-11-02T06:17:12.456" v="1632"/>
        <pc:sldMkLst>
          <pc:docMk/>
          <pc:sldMk cId="115552975" sldId="279"/>
        </pc:sldMkLst>
        <pc:spChg chg="mod">
          <ac:chgData name="Ramya Bhargavi Chinthapalli" userId="4618adaa-196d-4c2b-8836-de3bb2f4e566" providerId="ADAL" clId="{4BC11D90-4891-4207-940C-EBF4248B2D08}" dt="2023-11-02T03:44:34.732" v="1374" actId="26606"/>
          <ac:spMkLst>
            <pc:docMk/>
            <pc:sldMk cId="115552975" sldId="279"/>
            <ac:spMk id="2" creationId="{15CCA2AA-BDD6-D898-F097-CA730DA97759}"/>
          </ac:spMkLst>
        </pc:spChg>
        <pc:spChg chg="del">
          <ac:chgData name="Ramya Bhargavi Chinthapalli" userId="4618adaa-196d-4c2b-8836-de3bb2f4e566" providerId="ADAL" clId="{4BC11D90-4891-4207-940C-EBF4248B2D08}" dt="2023-11-02T03:43:05.598" v="1353" actId="22"/>
          <ac:spMkLst>
            <pc:docMk/>
            <pc:sldMk cId="115552975" sldId="279"/>
            <ac:spMk id="3" creationId="{3F7D75CB-7225-750B-AE65-8EA9CB9110E6}"/>
          </ac:spMkLst>
        </pc:spChg>
        <pc:spChg chg="add del">
          <ac:chgData name="Ramya Bhargavi Chinthapalli" userId="4618adaa-196d-4c2b-8836-de3bb2f4e566" providerId="ADAL" clId="{4BC11D90-4891-4207-940C-EBF4248B2D08}" dt="2023-11-02T03:44:23.510" v="1371" actId="478"/>
          <ac:spMkLst>
            <pc:docMk/>
            <pc:sldMk cId="115552975" sldId="279"/>
            <ac:spMk id="9" creationId="{8B107201-0335-2EE3-C79A-68C0E7569FED}"/>
          </ac:spMkLst>
        </pc:spChg>
        <pc:spChg chg="add del">
          <ac:chgData name="Ramya Bhargavi Chinthapalli" userId="4618adaa-196d-4c2b-8836-de3bb2f4e566" providerId="ADAL" clId="{4BC11D90-4891-4207-940C-EBF4248B2D08}" dt="2023-11-02T03:44:16.664" v="1369" actId="26606"/>
          <ac:spMkLst>
            <pc:docMk/>
            <pc:sldMk cId="115552975" sldId="279"/>
            <ac:spMk id="10" creationId="{665DBBEF-238B-476B-96AB-8AAC3224ECEA}"/>
          </ac:spMkLst>
        </pc:spChg>
        <pc:spChg chg="add del">
          <ac:chgData name="Ramya Bhargavi Chinthapalli" userId="4618adaa-196d-4c2b-8836-de3bb2f4e566" providerId="ADAL" clId="{4BC11D90-4891-4207-940C-EBF4248B2D08}" dt="2023-11-02T03:44:16.664" v="1369" actId="26606"/>
          <ac:spMkLst>
            <pc:docMk/>
            <pc:sldMk cId="115552975" sldId="279"/>
            <ac:spMk id="12" creationId="{3FCFB1DE-0B7E-48CC-BA90-B2AB0889F9D6}"/>
          </ac:spMkLst>
        </pc:spChg>
        <pc:spChg chg="add del">
          <ac:chgData name="Ramya Bhargavi Chinthapalli" userId="4618adaa-196d-4c2b-8836-de3bb2f4e566" providerId="ADAL" clId="{4BC11D90-4891-4207-940C-EBF4248B2D08}" dt="2023-11-02T03:44:34.732" v="1374" actId="26606"/>
          <ac:spMkLst>
            <pc:docMk/>
            <pc:sldMk cId="115552975" sldId="279"/>
            <ac:spMk id="14" creationId="{2C46C4D6-C474-4E92-B52E-944C1118F7B6}"/>
          </ac:spMkLst>
        </pc:spChg>
        <pc:spChg chg="add del">
          <ac:chgData name="Ramya Bhargavi Chinthapalli" userId="4618adaa-196d-4c2b-8836-de3bb2f4e566" providerId="ADAL" clId="{4BC11D90-4891-4207-940C-EBF4248B2D08}" dt="2023-11-02T03:44:34.732" v="1374" actId="26606"/>
          <ac:spMkLst>
            <pc:docMk/>
            <pc:sldMk cId="115552975" sldId="279"/>
            <ac:spMk id="15" creationId="{0E3596DD-156A-473E-9BB3-C6A29F7574E9}"/>
          </ac:spMkLst>
        </pc:spChg>
        <pc:spChg chg="add del">
          <ac:chgData name="Ramya Bhargavi Chinthapalli" userId="4618adaa-196d-4c2b-8836-de3bb2f4e566" providerId="ADAL" clId="{4BC11D90-4891-4207-940C-EBF4248B2D08}" dt="2023-11-02T03:44:34.716" v="1373" actId="26606"/>
          <ac:spMkLst>
            <pc:docMk/>
            <pc:sldMk cId="115552975" sldId="279"/>
            <ac:spMk id="20" creationId="{68AF5748-FED8-45BA-8631-26D1D10F3246}"/>
          </ac:spMkLst>
        </pc:spChg>
        <pc:spChg chg="add del">
          <ac:chgData name="Ramya Bhargavi Chinthapalli" userId="4618adaa-196d-4c2b-8836-de3bb2f4e566" providerId="ADAL" clId="{4BC11D90-4891-4207-940C-EBF4248B2D08}" dt="2023-11-02T03:44:34.716" v="1373" actId="26606"/>
          <ac:spMkLst>
            <pc:docMk/>
            <pc:sldMk cId="115552975" sldId="279"/>
            <ac:spMk id="22" creationId="{AF2F604E-43BE-4DC3-B983-E071523364F8}"/>
          </ac:spMkLst>
        </pc:spChg>
        <pc:spChg chg="add del">
          <ac:chgData name="Ramya Bhargavi Chinthapalli" userId="4618adaa-196d-4c2b-8836-de3bb2f4e566" providerId="ADAL" clId="{4BC11D90-4891-4207-940C-EBF4248B2D08}" dt="2023-11-02T03:44:34.716" v="1373" actId="26606"/>
          <ac:spMkLst>
            <pc:docMk/>
            <pc:sldMk cId="115552975" sldId="279"/>
            <ac:spMk id="24" creationId="{08C9B587-E65E-4B52-B37C-ABEBB6E87928}"/>
          </ac:spMkLst>
        </pc:spChg>
        <pc:spChg chg="add">
          <ac:chgData name="Ramya Bhargavi Chinthapalli" userId="4618adaa-196d-4c2b-8836-de3bb2f4e566" providerId="ADAL" clId="{4BC11D90-4891-4207-940C-EBF4248B2D08}" dt="2023-11-02T03:44:34.732" v="1374" actId="26606"/>
          <ac:spMkLst>
            <pc:docMk/>
            <pc:sldMk cId="115552975" sldId="279"/>
            <ac:spMk id="26" creationId="{665DBBEF-238B-476B-96AB-8AAC3224ECEA}"/>
          </ac:spMkLst>
        </pc:spChg>
        <pc:spChg chg="add">
          <ac:chgData name="Ramya Bhargavi Chinthapalli" userId="4618adaa-196d-4c2b-8836-de3bb2f4e566" providerId="ADAL" clId="{4BC11D90-4891-4207-940C-EBF4248B2D08}" dt="2023-11-02T03:44:34.732" v="1374" actId="26606"/>
          <ac:spMkLst>
            <pc:docMk/>
            <pc:sldMk cId="115552975" sldId="279"/>
            <ac:spMk id="27" creationId="{3FCFB1DE-0B7E-48CC-BA90-B2AB0889F9D6}"/>
          </ac:spMkLst>
        </pc:spChg>
        <pc:picChg chg="add mod ord">
          <ac:chgData name="Ramya Bhargavi Chinthapalli" userId="4618adaa-196d-4c2b-8836-de3bb2f4e566" providerId="ADAL" clId="{4BC11D90-4891-4207-940C-EBF4248B2D08}" dt="2023-11-02T03:44:42.583" v="1378" actId="14100"/>
          <ac:picMkLst>
            <pc:docMk/>
            <pc:sldMk cId="115552975" sldId="279"/>
            <ac:picMk id="5" creationId="{3E8A8CD2-1B9A-4069-4A0F-9C2EC9002E80}"/>
          </ac:picMkLst>
        </pc:picChg>
      </pc:sldChg>
      <pc:sldChg chg="addSp modSp new mod modTransition setBg addAnim">
        <pc:chgData name="Ramya Bhargavi Chinthapalli" userId="4618adaa-196d-4c2b-8836-de3bb2f4e566" providerId="ADAL" clId="{4BC11D90-4891-4207-940C-EBF4248B2D08}" dt="2023-11-02T06:17:01.910" v="1631"/>
        <pc:sldMkLst>
          <pc:docMk/>
          <pc:sldMk cId="2674663681" sldId="280"/>
        </pc:sldMkLst>
        <pc:spChg chg="mod">
          <ac:chgData name="Ramya Bhargavi Chinthapalli" userId="4618adaa-196d-4c2b-8836-de3bb2f4e566" providerId="ADAL" clId="{4BC11D90-4891-4207-940C-EBF4248B2D08}" dt="2023-11-02T05:11:06.776" v="1398" actId="26606"/>
          <ac:spMkLst>
            <pc:docMk/>
            <pc:sldMk cId="2674663681" sldId="280"/>
            <ac:spMk id="2" creationId="{859F1648-D83E-B67A-1C20-3467D12CF273}"/>
          </ac:spMkLst>
        </pc:spChg>
        <pc:spChg chg="add">
          <ac:chgData name="Ramya Bhargavi Chinthapalli" userId="4618adaa-196d-4c2b-8836-de3bb2f4e566" providerId="ADAL" clId="{4BC11D90-4891-4207-940C-EBF4248B2D08}" dt="2023-11-02T05:11:06.776" v="1398" actId="26606"/>
          <ac:spMkLst>
            <pc:docMk/>
            <pc:sldMk cId="2674663681" sldId="280"/>
            <ac:spMk id="7" creationId="{289ED1AA-8684-4D37-B208-8777E1A7780D}"/>
          </ac:spMkLst>
        </pc:spChg>
        <pc:spChg chg="add">
          <ac:chgData name="Ramya Bhargavi Chinthapalli" userId="4618adaa-196d-4c2b-8836-de3bb2f4e566" providerId="ADAL" clId="{4BC11D90-4891-4207-940C-EBF4248B2D08}" dt="2023-11-02T05:11:06.776" v="1398" actId="26606"/>
          <ac:spMkLst>
            <pc:docMk/>
            <pc:sldMk cId="2674663681" sldId="280"/>
            <ac:spMk id="9" creationId="{4180E01B-B1F4-437C-807D-1C930718EE64}"/>
          </ac:spMkLst>
        </pc:spChg>
        <pc:spChg chg="add">
          <ac:chgData name="Ramya Bhargavi Chinthapalli" userId="4618adaa-196d-4c2b-8836-de3bb2f4e566" providerId="ADAL" clId="{4BC11D90-4891-4207-940C-EBF4248B2D08}" dt="2023-11-02T05:11:06.776" v="1398" actId="26606"/>
          <ac:spMkLst>
            <pc:docMk/>
            <pc:sldMk cId="2674663681" sldId="280"/>
            <ac:spMk id="11" creationId="{41F77738-2AF0-4750-A0C7-F97C2C17590E}"/>
          </ac:spMkLst>
        </pc:spChg>
      </pc:sldChg>
      <pc:sldChg chg="addSp modSp new mod modTransition setBg">
        <pc:chgData name="Ramya Bhargavi Chinthapalli" userId="4618adaa-196d-4c2b-8836-de3bb2f4e566" providerId="ADAL" clId="{4BC11D90-4891-4207-940C-EBF4248B2D08}" dt="2023-11-02T06:16:48.333" v="1629"/>
        <pc:sldMkLst>
          <pc:docMk/>
          <pc:sldMk cId="645985902" sldId="281"/>
        </pc:sldMkLst>
        <pc:spChg chg="mod">
          <ac:chgData name="Ramya Bhargavi Chinthapalli" userId="4618adaa-196d-4c2b-8836-de3bb2f4e566" providerId="ADAL" clId="{4BC11D90-4891-4207-940C-EBF4248B2D08}" dt="2023-11-02T05:37:23.450" v="1459" actId="26606"/>
          <ac:spMkLst>
            <pc:docMk/>
            <pc:sldMk cId="645985902" sldId="281"/>
            <ac:spMk id="2" creationId="{0E249923-7840-97E5-166A-1C7808A3E74D}"/>
          </ac:spMkLst>
        </pc:spChg>
        <pc:spChg chg="mod">
          <ac:chgData name="Ramya Bhargavi Chinthapalli" userId="4618adaa-196d-4c2b-8836-de3bb2f4e566" providerId="ADAL" clId="{4BC11D90-4891-4207-940C-EBF4248B2D08}" dt="2023-11-02T05:57:56.063" v="1470" actId="115"/>
          <ac:spMkLst>
            <pc:docMk/>
            <pc:sldMk cId="645985902" sldId="281"/>
            <ac:spMk id="3" creationId="{47D40181-8204-259A-648E-D7D2469F1763}"/>
          </ac:spMkLst>
        </pc:spChg>
        <pc:spChg chg="add">
          <ac:chgData name="Ramya Bhargavi Chinthapalli" userId="4618adaa-196d-4c2b-8836-de3bb2f4e566" providerId="ADAL" clId="{4BC11D90-4891-4207-940C-EBF4248B2D08}" dt="2023-11-02T05:37:23.450" v="1459" actId="26606"/>
          <ac:spMkLst>
            <pc:docMk/>
            <pc:sldMk cId="645985902" sldId="281"/>
            <ac:spMk id="8" creationId="{100EDD19-6802-4EC3-95CE-CFFAB042CFD6}"/>
          </ac:spMkLst>
        </pc:spChg>
        <pc:spChg chg="add">
          <ac:chgData name="Ramya Bhargavi Chinthapalli" userId="4618adaa-196d-4c2b-8836-de3bb2f4e566" providerId="ADAL" clId="{4BC11D90-4891-4207-940C-EBF4248B2D08}" dt="2023-11-02T05:37:23.450" v="1459" actId="26606"/>
          <ac:spMkLst>
            <pc:docMk/>
            <pc:sldMk cId="645985902" sldId="281"/>
            <ac:spMk id="10" creationId="{DB17E863-922E-4C26-BD64-E8FD41D28661}"/>
          </ac:spMkLst>
        </pc:spChg>
      </pc:sldChg>
      <pc:sldChg chg="addSp delSp modSp add mod ord modTransition modAnim">
        <pc:chgData name="Ramya Bhargavi Chinthapalli" userId="4618adaa-196d-4c2b-8836-de3bb2f4e566" providerId="ADAL" clId="{4BC11D90-4891-4207-940C-EBF4248B2D08}" dt="2023-11-02T06:17:54.688" v="1637"/>
        <pc:sldMkLst>
          <pc:docMk/>
          <pc:sldMk cId="1830248073" sldId="282"/>
        </pc:sldMkLst>
        <pc:spChg chg="mod">
          <ac:chgData name="Ramya Bhargavi Chinthapalli" userId="4618adaa-196d-4c2b-8836-de3bb2f4e566" providerId="ADAL" clId="{4BC11D90-4891-4207-940C-EBF4248B2D08}" dt="2023-11-02T06:10:11.887" v="1590" actId="26606"/>
          <ac:spMkLst>
            <pc:docMk/>
            <pc:sldMk cId="1830248073" sldId="282"/>
            <ac:spMk id="2" creationId="{859F1648-D83E-B67A-1C20-3467D12CF273}"/>
          </ac:spMkLst>
        </pc:spChg>
        <pc:spChg chg="del">
          <ac:chgData name="Ramya Bhargavi Chinthapalli" userId="4618adaa-196d-4c2b-8836-de3bb2f4e566" providerId="ADAL" clId="{4BC11D90-4891-4207-940C-EBF4248B2D08}" dt="2023-11-02T06:10:11.887" v="1590" actId="26606"/>
          <ac:spMkLst>
            <pc:docMk/>
            <pc:sldMk cId="1830248073" sldId="282"/>
            <ac:spMk id="7" creationId="{289ED1AA-8684-4D37-B208-8777E1A7780D}"/>
          </ac:spMkLst>
        </pc:spChg>
        <pc:spChg chg="del">
          <ac:chgData name="Ramya Bhargavi Chinthapalli" userId="4618adaa-196d-4c2b-8836-de3bb2f4e566" providerId="ADAL" clId="{4BC11D90-4891-4207-940C-EBF4248B2D08}" dt="2023-11-02T06:10:11.887" v="1590" actId="26606"/>
          <ac:spMkLst>
            <pc:docMk/>
            <pc:sldMk cId="1830248073" sldId="282"/>
            <ac:spMk id="9" creationId="{4180E01B-B1F4-437C-807D-1C930718EE64}"/>
          </ac:spMkLst>
        </pc:spChg>
        <pc:spChg chg="del">
          <ac:chgData name="Ramya Bhargavi Chinthapalli" userId="4618adaa-196d-4c2b-8836-de3bb2f4e566" providerId="ADAL" clId="{4BC11D90-4891-4207-940C-EBF4248B2D08}" dt="2023-11-02T06:10:11.887" v="1590" actId="26606"/>
          <ac:spMkLst>
            <pc:docMk/>
            <pc:sldMk cId="1830248073" sldId="282"/>
            <ac:spMk id="11" creationId="{41F77738-2AF0-4750-A0C7-F97C2C17590E}"/>
          </ac:spMkLst>
        </pc:spChg>
        <pc:spChg chg="add">
          <ac:chgData name="Ramya Bhargavi Chinthapalli" userId="4618adaa-196d-4c2b-8836-de3bb2f4e566" providerId="ADAL" clId="{4BC11D90-4891-4207-940C-EBF4248B2D08}" dt="2023-11-02T06:10:11.887" v="1590" actId="26606"/>
          <ac:spMkLst>
            <pc:docMk/>
            <pc:sldMk cId="1830248073" sldId="282"/>
            <ac:spMk id="18" creationId="{665DBBEF-238B-476B-96AB-8AAC3224ECEA}"/>
          </ac:spMkLst>
        </pc:spChg>
        <pc:spChg chg="add">
          <ac:chgData name="Ramya Bhargavi Chinthapalli" userId="4618adaa-196d-4c2b-8836-de3bb2f4e566" providerId="ADAL" clId="{4BC11D90-4891-4207-940C-EBF4248B2D08}" dt="2023-11-02T06:10:11.887" v="1590" actId="26606"/>
          <ac:spMkLst>
            <pc:docMk/>
            <pc:sldMk cId="1830248073" sldId="282"/>
            <ac:spMk id="20" creationId="{3FCFB1DE-0B7E-48CC-BA90-B2AB0889F9D6}"/>
          </ac:spMkLst>
        </pc:spChg>
        <pc:picChg chg="add">
          <ac:chgData name="Ramya Bhargavi Chinthapalli" userId="4618adaa-196d-4c2b-8836-de3bb2f4e566" providerId="ADAL" clId="{4BC11D90-4891-4207-940C-EBF4248B2D08}" dt="2023-11-02T06:10:11.887" v="1590" actId="26606"/>
          <ac:picMkLst>
            <pc:docMk/>
            <pc:sldMk cId="1830248073" sldId="282"/>
            <ac:picMk id="15" creationId="{56ADEC57-DBDC-50EB-CB6A-AE500D7F8002}"/>
          </ac:picMkLst>
        </pc:picChg>
      </pc:sldChg>
      <pc:sldChg chg="addSp delSp modSp add mod ord">
        <pc:chgData name="Ramya Bhargavi Chinthapalli" userId="4618adaa-196d-4c2b-8836-de3bb2f4e566" providerId="ADAL" clId="{4BC11D90-4891-4207-940C-EBF4248B2D08}" dt="2023-11-02T06:09:19.060" v="1589" actId="26606"/>
        <pc:sldMkLst>
          <pc:docMk/>
          <pc:sldMk cId="3356341842" sldId="283"/>
        </pc:sldMkLst>
        <pc:spChg chg="mod">
          <ac:chgData name="Ramya Bhargavi Chinthapalli" userId="4618adaa-196d-4c2b-8836-de3bb2f4e566" providerId="ADAL" clId="{4BC11D90-4891-4207-940C-EBF4248B2D08}" dt="2023-11-02T06:09:16.039" v="1588" actId="20577"/>
          <ac:spMkLst>
            <pc:docMk/>
            <pc:sldMk cId="3356341842" sldId="283"/>
            <ac:spMk id="2" creationId="{0E249923-7840-97E5-166A-1C7808A3E74D}"/>
          </ac:spMkLst>
        </pc:spChg>
        <pc:spChg chg="add del mod">
          <ac:chgData name="Ramya Bhargavi Chinthapalli" userId="4618adaa-196d-4c2b-8836-de3bb2f4e566" providerId="ADAL" clId="{4BC11D90-4891-4207-940C-EBF4248B2D08}" dt="2023-11-02T06:08:46.191" v="1587" actId="26606"/>
          <ac:spMkLst>
            <pc:docMk/>
            <pc:sldMk cId="3356341842" sldId="283"/>
            <ac:spMk id="3" creationId="{47D40181-8204-259A-648E-D7D2469F1763}"/>
          </ac:spMkLst>
        </pc:spChg>
        <pc:spChg chg="add del">
          <ac:chgData name="Ramya Bhargavi Chinthapalli" userId="4618adaa-196d-4c2b-8836-de3bb2f4e566" providerId="ADAL" clId="{4BC11D90-4891-4207-940C-EBF4248B2D08}" dt="2023-11-02T06:08:46.191" v="1587" actId="26606"/>
          <ac:spMkLst>
            <pc:docMk/>
            <pc:sldMk cId="3356341842" sldId="283"/>
            <ac:spMk id="8" creationId="{100EDD19-6802-4EC3-95CE-CFFAB042CFD6}"/>
          </ac:spMkLst>
        </pc:spChg>
        <pc:spChg chg="add del">
          <ac:chgData name="Ramya Bhargavi Chinthapalli" userId="4618adaa-196d-4c2b-8836-de3bb2f4e566" providerId="ADAL" clId="{4BC11D90-4891-4207-940C-EBF4248B2D08}" dt="2023-11-02T06:08:46.191" v="1587" actId="26606"/>
          <ac:spMkLst>
            <pc:docMk/>
            <pc:sldMk cId="3356341842" sldId="283"/>
            <ac:spMk id="10" creationId="{DB17E863-922E-4C26-BD64-E8FD41D28661}"/>
          </ac:spMkLst>
        </pc:spChg>
        <pc:spChg chg="add del">
          <ac:chgData name="Ramya Bhargavi Chinthapalli" userId="4618adaa-196d-4c2b-8836-de3bb2f4e566" providerId="ADAL" clId="{4BC11D90-4891-4207-940C-EBF4248B2D08}" dt="2023-11-02T06:09:19.060" v="1589" actId="26606"/>
          <ac:spMkLst>
            <pc:docMk/>
            <pc:sldMk cId="3356341842" sldId="283"/>
            <ac:spMk id="15" creationId="{777A147A-9ED8-46B4-8660-1B3C2AA880B5}"/>
          </ac:spMkLst>
        </pc:spChg>
        <pc:spChg chg="add del">
          <ac:chgData name="Ramya Bhargavi Chinthapalli" userId="4618adaa-196d-4c2b-8836-de3bb2f4e566" providerId="ADAL" clId="{4BC11D90-4891-4207-940C-EBF4248B2D08}" dt="2023-11-02T06:08:46.175" v="1586" actId="26606"/>
          <ac:spMkLst>
            <pc:docMk/>
            <pc:sldMk cId="3356341842" sldId="283"/>
            <ac:spMk id="17" creationId="{4F7EBAE4-9945-4473-9E34-B2C66EA0F03D}"/>
          </ac:spMkLst>
        </pc:spChg>
        <pc:spChg chg="add del">
          <ac:chgData name="Ramya Bhargavi Chinthapalli" userId="4618adaa-196d-4c2b-8836-de3bb2f4e566" providerId="ADAL" clId="{4BC11D90-4891-4207-940C-EBF4248B2D08}" dt="2023-11-02T06:08:46.175" v="1586" actId="26606"/>
          <ac:spMkLst>
            <pc:docMk/>
            <pc:sldMk cId="3356341842" sldId="283"/>
            <ac:spMk id="19" creationId="{70BEB1E7-2F88-40BC-B73D-42E5B6F80BFC}"/>
          </ac:spMkLst>
        </pc:spChg>
        <pc:spChg chg="add del">
          <ac:chgData name="Ramya Bhargavi Chinthapalli" userId="4618adaa-196d-4c2b-8836-de3bb2f4e566" providerId="ADAL" clId="{4BC11D90-4891-4207-940C-EBF4248B2D08}" dt="2023-11-02T06:08:46.175" v="1586" actId="26606"/>
          <ac:spMkLst>
            <pc:docMk/>
            <pc:sldMk cId="3356341842" sldId="283"/>
            <ac:spMk id="21" creationId="{A7B99495-F43F-4D80-A44F-2CB4764EB90B}"/>
          </ac:spMkLst>
        </pc:spChg>
        <pc:spChg chg="add del">
          <ac:chgData name="Ramya Bhargavi Chinthapalli" userId="4618adaa-196d-4c2b-8836-de3bb2f4e566" providerId="ADAL" clId="{4BC11D90-4891-4207-940C-EBF4248B2D08}" dt="2023-11-02T06:09:19.060" v="1589" actId="26606"/>
          <ac:spMkLst>
            <pc:docMk/>
            <pc:sldMk cId="3356341842" sldId="283"/>
            <ac:spMk id="23" creationId="{5D6C15A0-C087-4593-8414-2B4EC1CDC3DE}"/>
          </ac:spMkLst>
        </pc:spChg>
        <pc:spChg chg="add">
          <ac:chgData name="Ramya Bhargavi Chinthapalli" userId="4618adaa-196d-4c2b-8836-de3bb2f4e566" providerId="ADAL" clId="{4BC11D90-4891-4207-940C-EBF4248B2D08}" dt="2023-11-02T06:08:46.191" v="1587" actId="26606"/>
          <ac:spMkLst>
            <pc:docMk/>
            <pc:sldMk cId="3356341842" sldId="283"/>
            <ac:spMk id="24" creationId="{47D40181-8204-259A-648E-D7D2469F1763}"/>
          </ac:spMkLst>
        </pc:spChg>
        <pc:spChg chg="add">
          <ac:chgData name="Ramya Bhargavi Chinthapalli" userId="4618adaa-196d-4c2b-8836-de3bb2f4e566" providerId="ADAL" clId="{4BC11D90-4891-4207-940C-EBF4248B2D08}" dt="2023-11-02T06:09:19.060" v="1589" actId="26606"/>
          <ac:spMkLst>
            <pc:docMk/>
            <pc:sldMk cId="3356341842" sldId="283"/>
            <ac:spMk id="29" creationId="{777A147A-9ED8-46B4-8660-1B3C2AA880B5}"/>
          </ac:spMkLst>
        </pc:spChg>
        <pc:spChg chg="add">
          <ac:chgData name="Ramya Bhargavi Chinthapalli" userId="4618adaa-196d-4c2b-8836-de3bb2f4e566" providerId="ADAL" clId="{4BC11D90-4891-4207-940C-EBF4248B2D08}" dt="2023-11-02T06:09:19.060" v="1589" actId="26606"/>
          <ac:spMkLst>
            <pc:docMk/>
            <pc:sldMk cId="3356341842" sldId="283"/>
            <ac:spMk id="31" creationId="{5D6C15A0-C087-4593-8414-2B4EC1CDC3DE}"/>
          </ac:spMkLst>
        </pc:spChg>
        <pc:graphicFrameChg chg="add del">
          <ac:chgData name="Ramya Bhargavi Chinthapalli" userId="4618adaa-196d-4c2b-8836-de3bb2f4e566" providerId="ADAL" clId="{4BC11D90-4891-4207-940C-EBF4248B2D08}" dt="2023-11-02T06:08:46.175" v="1586" actId="26606"/>
          <ac:graphicFrameMkLst>
            <pc:docMk/>
            <pc:sldMk cId="3356341842" sldId="283"/>
            <ac:graphicFrameMk id="12" creationId="{996F59A1-F9B9-5DC7-281D-6D9023F7ABD3}"/>
          </ac:graphicFrameMkLst>
        </pc:graphicFrameChg>
        <pc:picChg chg="add del">
          <ac:chgData name="Ramya Bhargavi Chinthapalli" userId="4618adaa-196d-4c2b-8836-de3bb2f4e566" providerId="ADAL" clId="{4BC11D90-4891-4207-940C-EBF4248B2D08}" dt="2023-11-02T06:08:46.175" v="1586" actId="26606"/>
          <ac:picMkLst>
            <pc:docMk/>
            <pc:sldMk cId="3356341842" sldId="283"/>
            <ac:picMk id="13" creationId="{B9D8F6F9-30EF-4F7F-B479-BF55EAD7DC35}"/>
          </ac:picMkLst>
        </pc:picChg>
      </pc:sldChg>
      <pc:sldChg chg="addSp delSp modSp add mod ord modTransition modAnim">
        <pc:chgData name="Ramya Bhargavi Chinthapalli" userId="4618adaa-196d-4c2b-8836-de3bb2f4e566" providerId="ADAL" clId="{4BC11D90-4891-4207-940C-EBF4248B2D08}" dt="2023-11-02T06:19:05.462" v="1658"/>
        <pc:sldMkLst>
          <pc:docMk/>
          <pc:sldMk cId="3359412838" sldId="284"/>
        </pc:sldMkLst>
        <pc:spChg chg="mod">
          <ac:chgData name="Ramya Bhargavi Chinthapalli" userId="4618adaa-196d-4c2b-8836-de3bb2f4e566" providerId="ADAL" clId="{4BC11D90-4891-4207-940C-EBF4248B2D08}" dt="2023-11-02T06:11:58.933" v="1624" actId="26606"/>
          <ac:spMkLst>
            <pc:docMk/>
            <pc:sldMk cId="3359412838" sldId="284"/>
            <ac:spMk id="2" creationId="{859F1648-D83E-B67A-1C20-3467D12CF273}"/>
          </ac:spMkLst>
        </pc:spChg>
        <pc:spChg chg="del">
          <ac:chgData name="Ramya Bhargavi Chinthapalli" userId="4618adaa-196d-4c2b-8836-de3bb2f4e566" providerId="ADAL" clId="{4BC11D90-4891-4207-940C-EBF4248B2D08}" dt="2023-11-02T06:11:38.645" v="1620" actId="26606"/>
          <ac:spMkLst>
            <pc:docMk/>
            <pc:sldMk cId="3359412838" sldId="284"/>
            <ac:spMk id="7" creationId="{289ED1AA-8684-4D37-B208-8777E1A7780D}"/>
          </ac:spMkLst>
        </pc:spChg>
        <pc:spChg chg="del">
          <ac:chgData name="Ramya Bhargavi Chinthapalli" userId="4618adaa-196d-4c2b-8836-de3bb2f4e566" providerId="ADAL" clId="{4BC11D90-4891-4207-940C-EBF4248B2D08}" dt="2023-11-02T06:11:38.645" v="1620" actId="26606"/>
          <ac:spMkLst>
            <pc:docMk/>
            <pc:sldMk cId="3359412838" sldId="284"/>
            <ac:spMk id="9" creationId="{4180E01B-B1F4-437C-807D-1C930718EE64}"/>
          </ac:spMkLst>
        </pc:spChg>
        <pc:spChg chg="del">
          <ac:chgData name="Ramya Bhargavi Chinthapalli" userId="4618adaa-196d-4c2b-8836-de3bb2f4e566" providerId="ADAL" clId="{4BC11D90-4891-4207-940C-EBF4248B2D08}" dt="2023-11-02T06:11:38.645" v="1620" actId="26606"/>
          <ac:spMkLst>
            <pc:docMk/>
            <pc:sldMk cId="3359412838" sldId="284"/>
            <ac:spMk id="11" creationId="{41F77738-2AF0-4750-A0C7-F97C2C17590E}"/>
          </ac:spMkLst>
        </pc:spChg>
        <pc:spChg chg="add del">
          <ac:chgData name="Ramya Bhargavi Chinthapalli" userId="4618adaa-196d-4c2b-8836-de3bb2f4e566" providerId="ADAL" clId="{4BC11D90-4891-4207-940C-EBF4248B2D08}" dt="2023-11-02T06:11:58.933" v="1624" actId="26606"/>
          <ac:spMkLst>
            <pc:docMk/>
            <pc:sldMk cId="3359412838" sldId="284"/>
            <ac:spMk id="18" creationId="{C59AB4C8-9178-4F7A-8404-6890510B5917}"/>
          </ac:spMkLst>
        </pc:spChg>
        <pc:spChg chg="add del">
          <ac:chgData name="Ramya Bhargavi Chinthapalli" userId="4618adaa-196d-4c2b-8836-de3bb2f4e566" providerId="ADAL" clId="{4BC11D90-4891-4207-940C-EBF4248B2D08}" dt="2023-11-02T06:11:58.933" v="1624" actId="26606"/>
          <ac:spMkLst>
            <pc:docMk/>
            <pc:sldMk cId="3359412838" sldId="284"/>
            <ac:spMk id="20" creationId="{4CFDFB37-4BC7-42C6-915D-A6609139BFE7}"/>
          </ac:spMkLst>
        </pc:spChg>
        <pc:spChg chg="add del">
          <ac:chgData name="Ramya Bhargavi Chinthapalli" userId="4618adaa-196d-4c2b-8836-de3bb2f4e566" providerId="ADAL" clId="{4BC11D90-4891-4207-940C-EBF4248B2D08}" dt="2023-11-02T06:11:58.899" v="1623" actId="26606"/>
          <ac:spMkLst>
            <pc:docMk/>
            <pc:sldMk cId="3359412838" sldId="284"/>
            <ac:spMk id="25" creationId="{C59AB4C8-9178-4F7A-8404-6890510B5917}"/>
          </ac:spMkLst>
        </pc:spChg>
        <pc:spChg chg="add del">
          <ac:chgData name="Ramya Bhargavi Chinthapalli" userId="4618adaa-196d-4c2b-8836-de3bb2f4e566" providerId="ADAL" clId="{4BC11D90-4891-4207-940C-EBF4248B2D08}" dt="2023-11-02T06:11:58.899" v="1623" actId="26606"/>
          <ac:spMkLst>
            <pc:docMk/>
            <pc:sldMk cId="3359412838" sldId="284"/>
            <ac:spMk id="27" creationId="{4CFDFB37-4BC7-42C6-915D-A6609139BFE7}"/>
          </ac:spMkLst>
        </pc:spChg>
        <pc:spChg chg="add">
          <ac:chgData name="Ramya Bhargavi Chinthapalli" userId="4618adaa-196d-4c2b-8836-de3bb2f4e566" providerId="ADAL" clId="{4BC11D90-4891-4207-940C-EBF4248B2D08}" dt="2023-11-02T06:11:58.933" v="1624" actId="26606"/>
          <ac:spMkLst>
            <pc:docMk/>
            <pc:sldMk cId="3359412838" sldId="284"/>
            <ac:spMk id="29" creationId="{56037404-66BD-46B5-9323-1B531319671A}"/>
          </ac:spMkLst>
        </pc:spChg>
        <pc:spChg chg="add">
          <ac:chgData name="Ramya Bhargavi Chinthapalli" userId="4618adaa-196d-4c2b-8836-de3bb2f4e566" providerId="ADAL" clId="{4BC11D90-4891-4207-940C-EBF4248B2D08}" dt="2023-11-02T06:11:58.933" v="1624" actId="26606"/>
          <ac:spMkLst>
            <pc:docMk/>
            <pc:sldMk cId="3359412838" sldId="284"/>
            <ac:spMk id="30" creationId="{76906711-0AFB-47DD-A4B6-4E94B38B8C91}"/>
          </ac:spMkLst>
        </pc:spChg>
        <pc:spChg chg="add">
          <ac:chgData name="Ramya Bhargavi Chinthapalli" userId="4618adaa-196d-4c2b-8836-de3bb2f4e566" providerId="ADAL" clId="{4BC11D90-4891-4207-940C-EBF4248B2D08}" dt="2023-11-02T06:11:58.933" v="1624" actId="26606"/>
          <ac:spMkLst>
            <pc:docMk/>
            <pc:sldMk cId="3359412838" sldId="284"/>
            <ac:spMk id="31" creationId="{AA91F649-894C-41F6-A21D-3D1AC558E934}"/>
          </ac:spMkLst>
        </pc:spChg>
        <pc:picChg chg="add mod">
          <ac:chgData name="Ramya Bhargavi Chinthapalli" userId="4618adaa-196d-4c2b-8836-de3bb2f4e566" providerId="ADAL" clId="{4BC11D90-4891-4207-940C-EBF4248B2D08}" dt="2023-11-02T06:11:58.933" v="1624" actId="26606"/>
          <ac:picMkLst>
            <pc:docMk/>
            <pc:sldMk cId="3359412838" sldId="284"/>
            <ac:picMk id="15" creationId="{A45509BC-CEE6-4FFB-6E7B-74399A979B87}"/>
          </ac:picMkLst>
        </pc:picChg>
      </pc:sldChg>
      <pc:sldChg chg="addSp delSp modSp new mod setBg">
        <pc:chgData name="Ramya Bhargavi Chinthapalli" userId="4618adaa-196d-4c2b-8836-de3bb2f4e566" providerId="ADAL" clId="{4BC11D90-4891-4207-940C-EBF4248B2D08}" dt="2023-11-02T06:38:12.380" v="1750" actId="1076"/>
        <pc:sldMkLst>
          <pc:docMk/>
          <pc:sldMk cId="1678344867" sldId="285"/>
        </pc:sldMkLst>
        <pc:spChg chg="mod">
          <ac:chgData name="Ramya Bhargavi Chinthapalli" userId="4618adaa-196d-4c2b-8836-de3bb2f4e566" providerId="ADAL" clId="{4BC11D90-4891-4207-940C-EBF4248B2D08}" dt="2023-11-02T06:38:12.380" v="1750" actId="1076"/>
          <ac:spMkLst>
            <pc:docMk/>
            <pc:sldMk cId="1678344867" sldId="285"/>
            <ac:spMk id="2" creationId="{353808D7-673B-3675-5265-5375DCD27D4C}"/>
          </ac:spMkLst>
        </pc:spChg>
        <pc:spChg chg="mod">
          <ac:chgData name="Ramya Bhargavi Chinthapalli" userId="4618adaa-196d-4c2b-8836-de3bb2f4e566" providerId="ADAL" clId="{4BC11D90-4891-4207-940C-EBF4248B2D08}" dt="2023-11-02T06:38:10.883" v="1749" actId="14100"/>
          <ac:spMkLst>
            <pc:docMk/>
            <pc:sldMk cId="1678344867" sldId="285"/>
            <ac:spMk id="3" creationId="{C5544401-6EBF-F726-55E5-A86F86B07ADA}"/>
          </ac:spMkLst>
        </pc:spChg>
        <pc:spChg chg="add">
          <ac:chgData name="Ramya Bhargavi Chinthapalli" userId="4618adaa-196d-4c2b-8836-de3bb2f4e566" providerId="ADAL" clId="{4BC11D90-4891-4207-940C-EBF4248B2D08}" dt="2023-11-02T06:38:02.973" v="1747" actId="26606"/>
          <ac:spMkLst>
            <pc:docMk/>
            <pc:sldMk cId="1678344867" sldId="285"/>
            <ac:spMk id="8" creationId="{AC17DE74-01C9-4859-B65A-85CF999E8580}"/>
          </ac:spMkLst>
        </pc:spChg>
        <pc:spChg chg="add del">
          <ac:chgData name="Ramya Bhargavi Chinthapalli" userId="4618adaa-196d-4c2b-8836-de3bb2f4e566" providerId="ADAL" clId="{4BC11D90-4891-4207-940C-EBF4248B2D08}" dt="2023-11-02T06:38:02.943" v="1746" actId="26606"/>
          <ac:spMkLst>
            <pc:docMk/>
            <pc:sldMk cId="1678344867" sldId="285"/>
            <ac:spMk id="10" creationId="{8A94871E-96FC-4ADE-815B-41A636E34F1A}"/>
          </ac:spMkLst>
        </pc:spChg>
        <pc:spChg chg="add del">
          <ac:chgData name="Ramya Bhargavi Chinthapalli" userId="4618adaa-196d-4c2b-8836-de3bb2f4e566" providerId="ADAL" clId="{4BC11D90-4891-4207-940C-EBF4248B2D08}" dt="2023-11-02T06:38:02.943" v="1746" actId="26606"/>
          <ac:spMkLst>
            <pc:docMk/>
            <pc:sldMk cId="1678344867" sldId="285"/>
            <ac:spMk id="12" creationId="{3FCFB1DE-0B7E-48CC-BA90-B2AB0889F9D6}"/>
          </ac:spMkLst>
        </pc:spChg>
        <pc:spChg chg="add">
          <ac:chgData name="Ramya Bhargavi Chinthapalli" userId="4618adaa-196d-4c2b-8836-de3bb2f4e566" providerId="ADAL" clId="{4BC11D90-4891-4207-940C-EBF4248B2D08}" dt="2023-11-02T06:38:02.973" v="1747" actId="26606"/>
          <ac:spMkLst>
            <pc:docMk/>
            <pc:sldMk cId="1678344867" sldId="285"/>
            <ac:spMk id="14" creationId="{068C0432-0E90-4CC1-8CD3-D44A90DF07EF}"/>
          </ac:spMkLst>
        </pc:spChg>
        <pc:picChg chg="add del">
          <ac:chgData name="Ramya Bhargavi Chinthapalli" userId="4618adaa-196d-4c2b-8836-de3bb2f4e566" providerId="ADAL" clId="{4BC11D90-4891-4207-940C-EBF4248B2D08}" dt="2023-11-02T06:38:02.943" v="1746" actId="26606"/>
          <ac:picMkLst>
            <pc:docMk/>
            <pc:sldMk cId="1678344867" sldId="285"/>
            <ac:picMk id="7" creationId="{217F3E3B-2AC5-E021-EBD4-912D4D50F6D1}"/>
          </ac:picMkLst>
        </pc:picChg>
      </pc:sldChg>
      <pc:sldChg chg="delSp modSp add del mod ord modAnim">
        <pc:chgData name="Ramya Bhargavi Chinthapalli" userId="4618adaa-196d-4c2b-8836-de3bb2f4e566" providerId="ADAL" clId="{4BC11D90-4891-4207-940C-EBF4248B2D08}" dt="2023-11-02T06:29:15.602" v="1722" actId="47"/>
        <pc:sldMkLst>
          <pc:docMk/>
          <pc:sldMk cId="3468269327" sldId="285"/>
        </pc:sldMkLst>
        <pc:spChg chg="mod">
          <ac:chgData name="Ramya Bhargavi Chinthapalli" userId="4618adaa-196d-4c2b-8836-de3bb2f4e566" providerId="ADAL" clId="{4BC11D90-4891-4207-940C-EBF4248B2D08}" dt="2023-11-02T06:23:24.326" v="1682" actId="20577"/>
          <ac:spMkLst>
            <pc:docMk/>
            <pc:sldMk cId="3468269327" sldId="285"/>
            <ac:spMk id="2" creationId="{859F1648-D83E-B67A-1C20-3467D12CF273}"/>
          </ac:spMkLst>
        </pc:spChg>
        <pc:picChg chg="del">
          <ac:chgData name="Ramya Bhargavi Chinthapalli" userId="4618adaa-196d-4c2b-8836-de3bb2f4e566" providerId="ADAL" clId="{4BC11D90-4891-4207-940C-EBF4248B2D08}" dt="2023-11-02T06:29:09.239" v="1721" actId="478"/>
          <ac:picMkLst>
            <pc:docMk/>
            <pc:sldMk cId="3468269327" sldId="285"/>
            <ac:picMk id="15" creationId="{56ADEC57-DBDC-50EB-CB6A-AE500D7F800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180904-D06F-48DB-975C-AB0DE7A992D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7D764BE-6AED-4BDE-ABAA-B0681A635A76}">
      <dgm:prSet/>
      <dgm:spPr/>
      <dgm:t>
        <a:bodyPr/>
        <a:lstStyle/>
        <a:p>
          <a:r>
            <a:rPr lang="en-US"/>
            <a:t>Problem Statement</a:t>
          </a:r>
        </a:p>
      </dgm:t>
    </dgm:pt>
    <dgm:pt modelId="{F466EB07-3865-4CEE-81F5-64349A0542FE}" type="parTrans" cxnId="{ED02483F-017D-4611-AA01-36849BE6722B}">
      <dgm:prSet/>
      <dgm:spPr/>
      <dgm:t>
        <a:bodyPr/>
        <a:lstStyle/>
        <a:p>
          <a:endParaRPr lang="en-US"/>
        </a:p>
      </dgm:t>
    </dgm:pt>
    <dgm:pt modelId="{9ABFA871-EBE9-4FDC-8B99-711CA4398DB7}" type="sibTrans" cxnId="{ED02483F-017D-4611-AA01-36849BE6722B}">
      <dgm:prSet/>
      <dgm:spPr/>
      <dgm:t>
        <a:bodyPr/>
        <a:lstStyle/>
        <a:p>
          <a:endParaRPr lang="en-US"/>
        </a:p>
      </dgm:t>
    </dgm:pt>
    <dgm:pt modelId="{176AC18C-9D2E-4439-91E8-7CF8131D7E8A}">
      <dgm:prSet/>
      <dgm:spPr/>
      <dgm:t>
        <a:bodyPr/>
        <a:lstStyle/>
        <a:p>
          <a:r>
            <a:rPr lang="en-US" dirty="0"/>
            <a:t>Findings</a:t>
          </a:r>
        </a:p>
      </dgm:t>
    </dgm:pt>
    <dgm:pt modelId="{BE5CDA2A-DED8-4DB2-A809-422937493E10}" type="parTrans" cxnId="{D826CB38-1C66-4169-8ABE-55DC69D72957}">
      <dgm:prSet/>
      <dgm:spPr/>
      <dgm:t>
        <a:bodyPr/>
        <a:lstStyle/>
        <a:p>
          <a:endParaRPr lang="en-US"/>
        </a:p>
      </dgm:t>
    </dgm:pt>
    <dgm:pt modelId="{CA869381-7C27-4453-B113-E9766BE1D0A4}" type="sibTrans" cxnId="{D826CB38-1C66-4169-8ABE-55DC69D72957}">
      <dgm:prSet/>
      <dgm:spPr/>
      <dgm:t>
        <a:bodyPr/>
        <a:lstStyle/>
        <a:p>
          <a:endParaRPr lang="en-US"/>
        </a:p>
      </dgm:t>
    </dgm:pt>
    <dgm:pt modelId="{498E33D2-5E00-4334-96B8-E27B5E183B42}">
      <dgm:prSet/>
      <dgm:spPr/>
      <dgm:t>
        <a:bodyPr/>
        <a:lstStyle/>
        <a:p>
          <a:r>
            <a:rPr lang="en-US"/>
            <a:t>Proposed Solution</a:t>
          </a:r>
        </a:p>
      </dgm:t>
    </dgm:pt>
    <dgm:pt modelId="{6DA09325-D21F-4B2B-81D5-AB66E8F42936}" type="parTrans" cxnId="{9633B092-764E-47AC-989B-5C04B49408E1}">
      <dgm:prSet/>
      <dgm:spPr/>
      <dgm:t>
        <a:bodyPr/>
        <a:lstStyle/>
        <a:p>
          <a:endParaRPr lang="en-US"/>
        </a:p>
      </dgm:t>
    </dgm:pt>
    <dgm:pt modelId="{3AD2D424-0E38-454F-88CE-8219C963F5F6}" type="sibTrans" cxnId="{9633B092-764E-47AC-989B-5C04B49408E1}">
      <dgm:prSet/>
      <dgm:spPr/>
      <dgm:t>
        <a:bodyPr/>
        <a:lstStyle/>
        <a:p>
          <a:endParaRPr lang="en-US"/>
        </a:p>
      </dgm:t>
    </dgm:pt>
    <dgm:pt modelId="{1F73CC32-9DE9-4208-98DB-D25616071711}">
      <dgm:prSet/>
      <dgm:spPr/>
      <dgm:t>
        <a:bodyPr/>
        <a:lstStyle/>
        <a:p>
          <a:r>
            <a:rPr lang="en-US"/>
            <a:t>Code Walkthrough</a:t>
          </a:r>
        </a:p>
      </dgm:t>
    </dgm:pt>
    <dgm:pt modelId="{C8603AC1-8487-472E-8844-6591A7EC21C9}" type="parTrans" cxnId="{8DA241DB-2EAB-401B-A6B1-B9A0133E07AD}">
      <dgm:prSet/>
      <dgm:spPr/>
      <dgm:t>
        <a:bodyPr/>
        <a:lstStyle/>
        <a:p>
          <a:endParaRPr lang="en-US"/>
        </a:p>
      </dgm:t>
    </dgm:pt>
    <dgm:pt modelId="{E90502C8-2D08-4B89-8089-014A92F09B40}" type="sibTrans" cxnId="{8DA241DB-2EAB-401B-A6B1-B9A0133E07AD}">
      <dgm:prSet/>
      <dgm:spPr/>
      <dgm:t>
        <a:bodyPr/>
        <a:lstStyle/>
        <a:p>
          <a:endParaRPr lang="en-US"/>
        </a:p>
      </dgm:t>
    </dgm:pt>
    <dgm:pt modelId="{3D85EBE9-A283-4C04-A2E3-26C23357AAD4}">
      <dgm:prSet/>
      <dgm:spPr/>
      <dgm:t>
        <a:bodyPr/>
        <a:lstStyle/>
        <a:p>
          <a:r>
            <a:rPr lang="en-US" dirty="0"/>
            <a:t>Current Limitations</a:t>
          </a:r>
        </a:p>
      </dgm:t>
    </dgm:pt>
    <dgm:pt modelId="{1C7D7E9C-976D-426F-A96E-D8B04C46B25A}" type="parTrans" cxnId="{870CCCCB-C5B0-4A2B-995B-CB76E7D72AD6}">
      <dgm:prSet/>
      <dgm:spPr/>
      <dgm:t>
        <a:bodyPr/>
        <a:lstStyle/>
        <a:p>
          <a:endParaRPr lang="en-US"/>
        </a:p>
      </dgm:t>
    </dgm:pt>
    <dgm:pt modelId="{DF6087FD-FD12-47BE-8D7E-586D57325290}" type="sibTrans" cxnId="{870CCCCB-C5B0-4A2B-995B-CB76E7D72AD6}">
      <dgm:prSet/>
      <dgm:spPr/>
      <dgm:t>
        <a:bodyPr/>
        <a:lstStyle/>
        <a:p>
          <a:endParaRPr lang="en-US"/>
        </a:p>
      </dgm:t>
    </dgm:pt>
    <dgm:pt modelId="{68E26061-5F45-47E1-A0B1-EDCB5EB0A8E7}">
      <dgm:prSet/>
      <dgm:spPr/>
      <dgm:t>
        <a:bodyPr/>
        <a:lstStyle/>
        <a:p>
          <a:r>
            <a:rPr lang="en-US"/>
            <a:t>References</a:t>
          </a:r>
        </a:p>
      </dgm:t>
    </dgm:pt>
    <dgm:pt modelId="{F3758EBD-0FD7-4CCB-900D-90C79F457DC3}" type="parTrans" cxnId="{211AB022-AE69-4A36-9DF4-0B7A23473AC6}">
      <dgm:prSet/>
      <dgm:spPr/>
      <dgm:t>
        <a:bodyPr/>
        <a:lstStyle/>
        <a:p>
          <a:endParaRPr lang="en-US"/>
        </a:p>
      </dgm:t>
    </dgm:pt>
    <dgm:pt modelId="{EE9EFB42-91F0-4249-A019-A44E3ACD3F9A}" type="sibTrans" cxnId="{211AB022-AE69-4A36-9DF4-0B7A23473AC6}">
      <dgm:prSet/>
      <dgm:spPr/>
      <dgm:t>
        <a:bodyPr/>
        <a:lstStyle/>
        <a:p>
          <a:endParaRPr lang="en-US"/>
        </a:p>
      </dgm:t>
    </dgm:pt>
    <dgm:pt modelId="{1E7FAEE6-B02D-469F-9EE2-E9EE1A37CAF9}" type="pres">
      <dgm:prSet presAssocID="{2B180904-D06F-48DB-975C-AB0DE7A992D8}" presName="root" presStyleCnt="0">
        <dgm:presLayoutVars>
          <dgm:dir/>
          <dgm:resizeHandles val="exact"/>
        </dgm:presLayoutVars>
      </dgm:prSet>
      <dgm:spPr/>
    </dgm:pt>
    <dgm:pt modelId="{6516ABEB-0356-4DF2-A98E-BD10B195B017}" type="pres">
      <dgm:prSet presAssocID="{E7D764BE-6AED-4BDE-ABAA-B0681A635A76}" presName="compNode" presStyleCnt="0"/>
      <dgm:spPr/>
    </dgm:pt>
    <dgm:pt modelId="{10EA62CA-D7B1-4E22-BD0B-2691353D6104}" type="pres">
      <dgm:prSet presAssocID="{E7D764BE-6AED-4BDE-ABAA-B0681A635A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BFE7F36-2AE2-453E-A5D4-31B40AB1F920}" type="pres">
      <dgm:prSet presAssocID="{E7D764BE-6AED-4BDE-ABAA-B0681A635A76}" presName="spaceRect" presStyleCnt="0"/>
      <dgm:spPr/>
    </dgm:pt>
    <dgm:pt modelId="{BEC86FA1-1550-4DF3-BD8D-DBD82B1C63AC}" type="pres">
      <dgm:prSet presAssocID="{E7D764BE-6AED-4BDE-ABAA-B0681A635A76}" presName="textRect" presStyleLbl="revTx" presStyleIdx="0" presStyleCnt="6">
        <dgm:presLayoutVars>
          <dgm:chMax val="1"/>
          <dgm:chPref val="1"/>
        </dgm:presLayoutVars>
      </dgm:prSet>
      <dgm:spPr/>
    </dgm:pt>
    <dgm:pt modelId="{F5411F94-9455-4114-B0D2-4E886CC8529F}" type="pres">
      <dgm:prSet presAssocID="{9ABFA871-EBE9-4FDC-8B99-711CA4398DB7}" presName="sibTrans" presStyleCnt="0"/>
      <dgm:spPr/>
    </dgm:pt>
    <dgm:pt modelId="{566C4263-1416-493E-BE54-4F18563D63D2}" type="pres">
      <dgm:prSet presAssocID="{176AC18C-9D2E-4439-91E8-7CF8131D7E8A}" presName="compNode" presStyleCnt="0"/>
      <dgm:spPr/>
    </dgm:pt>
    <dgm:pt modelId="{6CE4E093-C7B5-408C-8DF2-7252587415C9}" type="pres">
      <dgm:prSet presAssocID="{176AC18C-9D2E-4439-91E8-7CF8131D7E8A}" presName="iconRect" presStyleLbl="node1" presStyleIdx="1" presStyleCnt="6" custLinFactX="250675" custLinFactNeighborX="300000" custLinFactNeighborY="109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B85D1DD-B3E0-4180-A1AA-1E3C9B32E0E1}" type="pres">
      <dgm:prSet presAssocID="{176AC18C-9D2E-4439-91E8-7CF8131D7E8A}" presName="spaceRect" presStyleCnt="0"/>
      <dgm:spPr/>
    </dgm:pt>
    <dgm:pt modelId="{54225BFE-A83A-4578-B14E-8331972F4C92}" type="pres">
      <dgm:prSet presAssocID="{176AC18C-9D2E-4439-91E8-7CF8131D7E8A}" presName="textRect" presStyleLbl="revTx" presStyleIdx="1" presStyleCnt="6" custLinFactX="100000" custLinFactNeighborX="159333" custLinFactNeighborY="13503">
        <dgm:presLayoutVars>
          <dgm:chMax val="1"/>
          <dgm:chPref val="1"/>
        </dgm:presLayoutVars>
      </dgm:prSet>
      <dgm:spPr/>
    </dgm:pt>
    <dgm:pt modelId="{33B5FBDA-BFA8-40E5-919C-4EF39FC9F693}" type="pres">
      <dgm:prSet presAssocID="{CA869381-7C27-4453-B113-E9766BE1D0A4}" presName="sibTrans" presStyleCnt="0"/>
      <dgm:spPr/>
    </dgm:pt>
    <dgm:pt modelId="{09450D64-6C66-482F-BA84-04183D2174B6}" type="pres">
      <dgm:prSet presAssocID="{498E33D2-5E00-4334-96B8-E27B5E183B42}" presName="compNode" presStyleCnt="0"/>
      <dgm:spPr/>
    </dgm:pt>
    <dgm:pt modelId="{28A75AAC-C76E-4CFF-A1F4-9130EE979763}" type="pres">
      <dgm:prSet presAssocID="{498E33D2-5E00-4334-96B8-E27B5E183B42}" presName="iconRect" presStyleLbl="node1" presStyleIdx="2" presStyleCnt="6" custLinFactX="-100000" custLinFactNeighborX="-145991" custLinFactNeighborY="969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7AF52EE-0B49-4F2E-B344-C53D7513AA17}" type="pres">
      <dgm:prSet presAssocID="{498E33D2-5E00-4334-96B8-E27B5E183B42}" presName="spaceRect" presStyleCnt="0"/>
      <dgm:spPr/>
    </dgm:pt>
    <dgm:pt modelId="{039EC057-5DBD-460A-85F9-2BE00775D551}" type="pres">
      <dgm:prSet presAssocID="{498E33D2-5E00-4334-96B8-E27B5E183B42}" presName="textRect" presStyleLbl="revTx" presStyleIdx="2" presStyleCnt="6" custLinFactX="-8750" custLinFactNeighborX="-100000" custLinFactNeighborY="-8714">
        <dgm:presLayoutVars>
          <dgm:chMax val="1"/>
          <dgm:chPref val="1"/>
        </dgm:presLayoutVars>
      </dgm:prSet>
      <dgm:spPr/>
    </dgm:pt>
    <dgm:pt modelId="{8C709FD1-2017-4BC7-9C10-B878F32EBE43}" type="pres">
      <dgm:prSet presAssocID="{3AD2D424-0E38-454F-88CE-8219C963F5F6}" presName="sibTrans" presStyleCnt="0"/>
      <dgm:spPr/>
    </dgm:pt>
    <dgm:pt modelId="{2EC7EC45-80C7-4981-9452-9BF4A950F7FC}" type="pres">
      <dgm:prSet presAssocID="{1F73CC32-9DE9-4208-98DB-D25616071711}" presName="compNode" presStyleCnt="0"/>
      <dgm:spPr/>
    </dgm:pt>
    <dgm:pt modelId="{6ACB45A6-8304-4768-B86C-A1FDD0158A1F}" type="pres">
      <dgm:prSet presAssocID="{1F73CC32-9DE9-4208-98DB-D25616071711}" presName="iconRect" presStyleLbl="node1" presStyleIdx="3" presStyleCnt="6" custLinFactX="-100000" custLinFactNeighborX="-141383" custLinFactNeighborY="969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3F8FA9-4546-4745-A759-BAE188317CF7}" type="pres">
      <dgm:prSet presAssocID="{1F73CC32-9DE9-4208-98DB-D25616071711}" presName="spaceRect" presStyleCnt="0"/>
      <dgm:spPr/>
    </dgm:pt>
    <dgm:pt modelId="{7B25DE8D-4A38-45AD-9A9D-26F8D5579245}" type="pres">
      <dgm:prSet presAssocID="{1F73CC32-9DE9-4208-98DB-D25616071711}" presName="textRect" presStyleLbl="revTx" presStyleIdx="3" presStyleCnt="6" custLinFactX="-5952" custLinFactNeighborX="-100000" custLinFactNeighborY="-17349">
        <dgm:presLayoutVars>
          <dgm:chMax val="1"/>
          <dgm:chPref val="1"/>
        </dgm:presLayoutVars>
      </dgm:prSet>
      <dgm:spPr/>
    </dgm:pt>
    <dgm:pt modelId="{9E0734D0-6792-4640-8627-C97D6F8C9F2C}" type="pres">
      <dgm:prSet presAssocID="{E90502C8-2D08-4B89-8089-014A92F09B40}" presName="sibTrans" presStyleCnt="0"/>
      <dgm:spPr/>
    </dgm:pt>
    <dgm:pt modelId="{4D1A55BB-1226-488B-BBD9-CFA49641DAAF}" type="pres">
      <dgm:prSet presAssocID="{3D85EBE9-A283-4C04-A2E3-26C23357AAD4}" presName="compNode" presStyleCnt="0"/>
      <dgm:spPr/>
    </dgm:pt>
    <dgm:pt modelId="{CC88AA11-9033-42EF-8738-945C0B3F92E2}" type="pres">
      <dgm:prSet presAssocID="{3D85EBE9-A283-4C04-A2E3-26C23357AAD4}" presName="iconRect" presStyleLbl="node1" presStyleIdx="4" presStyleCnt="6" custLinFactX="-419839" custLinFactY="100000" custLinFactNeighborX="-500000" custLinFactNeighborY="16348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41816058-8E84-477C-813C-0A50ACD6C068}" type="pres">
      <dgm:prSet presAssocID="{3D85EBE9-A283-4C04-A2E3-26C23357AAD4}" presName="spaceRect" presStyleCnt="0"/>
      <dgm:spPr/>
    </dgm:pt>
    <dgm:pt modelId="{E5FA4597-00BE-4069-95F4-5897744C594F}" type="pres">
      <dgm:prSet presAssocID="{3D85EBE9-A283-4C04-A2E3-26C23357AAD4}" presName="textRect" presStyleLbl="revTx" presStyleIdx="4" presStyleCnt="6" custLinFactX="-200000" custLinFactY="100000" custLinFactNeighborX="-212115" custLinFactNeighborY="192016">
        <dgm:presLayoutVars>
          <dgm:chMax val="1"/>
          <dgm:chPref val="1"/>
        </dgm:presLayoutVars>
      </dgm:prSet>
      <dgm:spPr/>
    </dgm:pt>
    <dgm:pt modelId="{AB6B3F92-75B8-4B07-8A81-73880A408577}" type="pres">
      <dgm:prSet presAssocID="{DF6087FD-FD12-47BE-8D7E-586D57325290}" presName="sibTrans" presStyleCnt="0"/>
      <dgm:spPr/>
    </dgm:pt>
    <dgm:pt modelId="{5FE82E31-BFD4-4C97-B49C-6356E1384371}" type="pres">
      <dgm:prSet presAssocID="{68E26061-5F45-47E1-A0B1-EDCB5EB0A8E7}" presName="compNode" presStyleCnt="0"/>
      <dgm:spPr/>
    </dgm:pt>
    <dgm:pt modelId="{4BA72082-0945-4870-BD9E-E923D036CFA8}" type="pres">
      <dgm:prSet presAssocID="{68E26061-5F45-47E1-A0B1-EDCB5EB0A8E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F3044AA9-39F6-464C-BBF5-DEAD8BFF55BB}" type="pres">
      <dgm:prSet presAssocID="{68E26061-5F45-47E1-A0B1-EDCB5EB0A8E7}" presName="spaceRect" presStyleCnt="0"/>
      <dgm:spPr/>
    </dgm:pt>
    <dgm:pt modelId="{01D98D39-A24F-4278-A38E-4B34B6F9A07F}" type="pres">
      <dgm:prSet presAssocID="{68E26061-5F45-47E1-A0B1-EDCB5EB0A8E7}" presName="textRect" presStyleLbl="revTx" presStyleIdx="5" presStyleCnt="6">
        <dgm:presLayoutVars>
          <dgm:chMax val="1"/>
          <dgm:chPref val="1"/>
        </dgm:presLayoutVars>
      </dgm:prSet>
      <dgm:spPr/>
    </dgm:pt>
  </dgm:ptLst>
  <dgm:cxnLst>
    <dgm:cxn modelId="{211AB022-AE69-4A36-9DF4-0B7A23473AC6}" srcId="{2B180904-D06F-48DB-975C-AB0DE7A992D8}" destId="{68E26061-5F45-47E1-A0B1-EDCB5EB0A8E7}" srcOrd="5" destOrd="0" parTransId="{F3758EBD-0FD7-4CCB-900D-90C79F457DC3}" sibTransId="{EE9EFB42-91F0-4249-A019-A44E3ACD3F9A}"/>
    <dgm:cxn modelId="{1688CA2D-7575-4F5B-8A8D-F70CC22AC7AB}" type="presOf" srcId="{3D85EBE9-A283-4C04-A2E3-26C23357AAD4}" destId="{E5FA4597-00BE-4069-95F4-5897744C594F}" srcOrd="0" destOrd="0" presId="urn:microsoft.com/office/officeart/2018/2/layout/IconLabelList"/>
    <dgm:cxn modelId="{D826CB38-1C66-4169-8ABE-55DC69D72957}" srcId="{2B180904-D06F-48DB-975C-AB0DE7A992D8}" destId="{176AC18C-9D2E-4439-91E8-7CF8131D7E8A}" srcOrd="1" destOrd="0" parTransId="{BE5CDA2A-DED8-4DB2-A809-422937493E10}" sibTransId="{CA869381-7C27-4453-B113-E9766BE1D0A4}"/>
    <dgm:cxn modelId="{ED02483F-017D-4611-AA01-36849BE6722B}" srcId="{2B180904-D06F-48DB-975C-AB0DE7A992D8}" destId="{E7D764BE-6AED-4BDE-ABAA-B0681A635A76}" srcOrd="0" destOrd="0" parTransId="{F466EB07-3865-4CEE-81F5-64349A0542FE}" sibTransId="{9ABFA871-EBE9-4FDC-8B99-711CA4398DB7}"/>
    <dgm:cxn modelId="{3B54B06E-E102-4A96-A9EA-2E4FE9568BFD}" type="presOf" srcId="{176AC18C-9D2E-4439-91E8-7CF8131D7E8A}" destId="{54225BFE-A83A-4578-B14E-8331972F4C92}" srcOrd="0" destOrd="0" presId="urn:microsoft.com/office/officeart/2018/2/layout/IconLabelList"/>
    <dgm:cxn modelId="{9633B092-764E-47AC-989B-5C04B49408E1}" srcId="{2B180904-D06F-48DB-975C-AB0DE7A992D8}" destId="{498E33D2-5E00-4334-96B8-E27B5E183B42}" srcOrd="2" destOrd="0" parTransId="{6DA09325-D21F-4B2B-81D5-AB66E8F42936}" sibTransId="{3AD2D424-0E38-454F-88CE-8219C963F5F6}"/>
    <dgm:cxn modelId="{E972C19C-CC30-4C47-847E-00113D3BF68F}" type="presOf" srcId="{68E26061-5F45-47E1-A0B1-EDCB5EB0A8E7}" destId="{01D98D39-A24F-4278-A38E-4B34B6F9A07F}" srcOrd="0" destOrd="0" presId="urn:microsoft.com/office/officeart/2018/2/layout/IconLabelList"/>
    <dgm:cxn modelId="{3C4815A9-F959-47C1-8276-1046C384DD35}" type="presOf" srcId="{1F73CC32-9DE9-4208-98DB-D25616071711}" destId="{7B25DE8D-4A38-45AD-9A9D-26F8D5579245}" srcOrd="0" destOrd="0" presId="urn:microsoft.com/office/officeart/2018/2/layout/IconLabelList"/>
    <dgm:cxn modelId="{1E2E50CA-7BA9-42A6-8EFC-290C4F3F629A}" type="presOf" srcId="{498E33D2-5E00-4334-96B8-E27B5E183B42}" destId="{039EC057-5DBD-460A-85F9-2BE00775D551}" srcOrd="0" destOrd="0" presId="urn:microsoft.com/office/officeart/2018/2/layout/IconLabelList"/>
    <dgm:cxn modelId="{870CCCCB-C5B0-4A2B-995B-CB76E7D72AD6}" srcId="{2B180904-D06F-48DB-975C-AB0DE7A992D8}" destId="{3D85EBE9-A283-4C04-A2E3-26C23357AAD4}" srcOrd="4" destOrd="0" parTransId="{1C7D7E9C-976D-426F-A96E-D8B04C46B25A}" sibTransId="{DF6087FD-FD12-47BE-8D7E-586D57325290}"/>
    <dgm:cxn modelId="{F432CECD-23C2-4621-AF7B-A764DE4436C9}" type="presOf" srcId="{2B180904-D06F-48DB-975C-AB0DE7A992D8}" destId="{1E7FAEE6-B02D-469F-9EE2-E9EE1A37CAF9}" srcOrd="0" destOrd="0" presId="urn:microsoft.com/office/officeart/2018/2/layout/IconLabelList"/>
    <dgm:cxn modelId="{8DA241DB-2EAB-401B-A6B1-B9A0133E07AD}" srcId="{2B180904-D06F-48DB-975C-AB0DE7A992D8}" destId="{1F73CC32-9DE9-4208-98DB-D25616071711}" srcOrd="3" destOrd="0" parTransId="{C8603AC1-8487-472E-8844-6591A7EC21C9}" sibTransId="{E90502C8-2D08-4B89-8089-014A92F09B40}"/>
    <dgm:cxn modelId="{02CDBBDB-C0C6-4ED7-9E53-567D190CDBA3}" type="presOf" srcId="{E7D764BE-6AED-4BDE-ABAA-B0681A635A76}" destId="{BEC86FA1-1550-4DF3-BD8D-DBD82B1C63AC}" srcOrd="0" destOrd="0" presId="urn:microsoft.com/office/officeart/2018/2/layout/IconLabelList"/>
    <dgm:cxn modelId="{65121FD2-7989-4678-BAB8-F891CF5475E2}" type="presParOf" srcId="{1E7FAEE6-B02D-469F-9EE2-E9EE1A37CAF9}" destId="{6516ABEB-0356-4DF2-A98E-BD10B195B017}" srcOrd="0" destOrd="0" presId="urn:microsoft.com/office/officeart/2018/2/layout/IconLabelList"/>
    <dgm:cxn modelId="{59762144-AD17-4E8B-A831-524EE7613F24}" type="presParOf" srcId="{6516ABEB-0356-4DF2-A98E-BD10B195B017}" destId="{10EA62CA-D7B1-4E22-BD0B-2691353D6104}" srcOrd="0" destOrd="0" presId="urn:microsoft.com/office/officeart/2018/2/layout/IconLabelList"/>
    <dgm:cxn modelId="{F1E42F51-98F6-4718-A6CE-119A1CC8B486}" type="presParOf" srcId="{6516ABEB-0356-4DF2-A98E-BD10B195B017}" destId="{0BFE7F36-2AE2-453E-A5D4-31B40AB1F920}" srcOrd="1" destOrd="0" presId="urn:microsoft.com/office/officeart/2018/2/layout/IconLabelList"/>
    <dgm:cxn modelId="{49E8B497-7D4B-4E81-879E-09D319003E4E}" type="presParOf" srcId="{6516ABEB-0356-4DF2-A98E-BD10B195B017}" destId="{BEC86FA1-1550-4DF3-BD8D-DBD82B1C63AC}" srcOrd="2" destOrd="0" presId="urn:microsoft.com/office/officeart/2018/2/layout/IconLabelList"/>
    <dgm:cxn modelId="{F2B6C97E-1409-4599-9C9C-FC0BFCC451B3}" type="presParOf" srcId="{1E7FAEE6-B02D-469F-9EE2-E9EE1A37CAF9}" destId="{F5411F94-9455-4114-B0D2-4E886CC8529F}" srcOrd="1" destOrd="0" presId="urn:microsoft.com/office/officeart/2018/2/layout/IconLabelList"/>
    <dgm:cxn modelId="{665F97CD-9076-4E04-A31D-C87E4F805C78}" type="presParOf" srcId="{1E7FAEE6-B02D-469F-9EE2-E9EE1A37CAF9}" destId="{566C4263-1416-493E-BE54-4F18563D63D2}" srcOrd="2" destOrd="0" presId="urn:microsoft.com/office/officeart/2018/2/layout/IconLabelList"/>
    <dgm:cxn modelId="{43EB257A-650E-4D40-88CE-57085E9059A1}" type="presParOf" srcId="{566C4263-1416-493E-BE54-4F18563D63D2}" destId="{6CE4E093-C7B5-408C-8DF2-7252587415C9}" srcOrd="0" destOrd="0" presId="urn:microsoft.com/office/officeart/2018/2/layout/IconLabelList"/>
    <dgm:cxn modelId="{21E8E0C8-EB7B-4FA2-ACD0-3DB4AF77AAE2}" type="presParOf" srcId="{566C4263-1416-493E-BE54-4F18563D63D2}" destId="{7B85D1DD-B3E0-4180-A1AA-1E3C9B32E0E1}" srcOrd="1" destOrd="0" presId="urn:microsoft.com/office/officeart/2018/2/layout/IconLabelList"/>
    <dgm:cxn modelId="{6087D77A-FEBE-4B1A-94DD-FB9510ADD5F5}" type="presParOf" srcId="{566C4263-1416-493E-BE54-4F18563D63D2}" destId="{54225BFE-A83A-4578-B14E-8331972F4C92}" srcOrd="2" destOrd="0" presId="urn:microsoft.com/office/officeart/2018/2/layout/IconLabelList"/>
    <dgm:cxn modelId="{43CF9F89-3631-4CE6-A672-A085030C2047}" type="presParOf" srcId="{1E7FAEE6-B02D-469F-9EE2-E9EE1A37CAF9}" destId="{33B5FBDA-BFA8-40E5-919C-4EF39FC9F693}" srcOrd="3" destOrd="0" presId="urn:microsoft.com/office/officeart/2018/2/layout/IconLabelList"/>
    <dgm:cxn modelId="{B2B7420C-B3F8-410A-AE3C-A85B35F22EF2}" type="presParOf" srcId="{1E7FAEE6-B02D-469F-9EE2-E9EE1A37CAF9}" destId="{09450D64-6C66-482F-BA84-04183D2174B6}" srcOrd="4" destOrd="0" presId="urn:microsoft.com/office/officeart/2018/2/layout/IconLabelList"/>
    <dgm:cxn modelId="{CEDBADA9-3FE3-47D7-9CDC-FE6F5ADC609E}" type="presParOf" srcId="{09450D64-6C66-482F-BA84-04183D2174B6}" destId="{28A75AAC-C76E-4CFF-A1F4-9130EE979763}" srcOrd="0" destOrd="0" presId="urn:microsoft.com/office/officeart/2018/2/layout/IconLabelList"/>
    <dgm:cxn modelId="{C23BC2DD-C44B-41BC-9AC0-A0C166832F6A}" type="presParOf" srcId="{09450D64-6C66-482F-BA84-04183D2174B6}" destId="{E7AF52EE-0B49-4F2E-B344-C53D7513AA17}" srcOrd="1" destOrd="0" presId="urn:microsoft.com/office/officeart/2018/2/layout/IconLabelList"/>
    <dgm:cxn modelId="{EA1CFA94-3791-4F9C-989C-FC61EA527064}" type="presParOf" srcId="{09450D64-6C66-482F-BA84-04183D2174B6}" destId="{039EC057-5DBD-460A-85F9-2BE00775D551}" srcOrd="2" destOrd="0" presId="urn:microsoft.com/office/officeart/2018/2/layout/IconLabelList"/>
    <dgm:cxn modelId="{3C6330EF-6CE0-46B4-8E4A-591741A66AEE}" type="presParOf" srcId="{1E7FAEE6-B02D-469F-9EE2-E9EE1A37CAF9}" destId="{8C709FD1-2017-4BC7-9C10-B878F32EBE43}" srcOrd="5" destOrd="0" presId="urn:microsoft.com/office/officeart/2018/2/layout/IconLabelList"/>
    <dgm:cxn modelId="{0EE116CC-08F5-4879-A584-AB0DC184D28B}" type="presParOf" srcId="{1E7FAEE6-B02D-469F-9EE2-E9EE1A37CAF9}" destId="{2EC7EC45-80C7-4981-9452-9BF4A950F7FC}" srcOrd="6" destOrd="0" presId="urn:microsoft.com/office/officeart/2018/2/layout/IconLabelList"/>
    <dgm:cxn modelId="{BC226FE7-7D6E-4850-ACEF-FAE3302905B0}" type="presParOf" srcId="{2EC7EC45-80C7-4981-9452-9BF4A950F7FC}" destId="{6ACB45A6-8304-4768-B86C-A1FDD0158A1F}" srcOrd="0" destOrd="0" presId="urn:microsoft.com/office/officeart/2018/2/layout/IconLabelList"/>
    <dgm:cxn modelId="{42D731EA-85B4-4074-B105-DCC217AE7AE6}" type="presParOf" srcId="{2EC7EC45-80C7-4981-9452-9BF4A950F7FC}" destId="{BE3F8FA9-4546-4745-A759-BAE188317CF7}" srcOrd="1" destOrd="0" presId="urn:microsoft.com/office/officeart/2018/2/layout/IconLabelList"/>
    <dgm:cxn modelId="{550436F8-082E-4392-8D34-713261307B96}" type="presParOf" srcId="{2EC7EC45-80C7-4981-9452-9BF4A950F7FC}" destId="{7B25DE8D-4A38-45AD-9A9D-26F8D5579245}" srcOrd="2" destOrd="0" presId="urn:microsoft.com/office/officeart/2018/2/layout/IconLabelList"/>
    <dgm:cxn modelId="{C44BFB35-402B-491D-AA5F-8EA58A861C74}" type="presParOf" srcId="{1E7FAEE6-B02D-469F-9EE2-E9EE1A37CAF9}" destId="{9E0734D0-6792-4640-8627-C97D6F8C9F2C}" srcOrd="7" destOrd="0" presId="urn:microsoft.com/office/officeart/2018/2/layout/IconLabelList"/>
    <dgm:cxn modelId="{28AE94B8-D928-4E3D-9807-836CC7985202}" type="presParOf" srcId="{1E7FAEE6-B02D-469F-9EE2-E9EE1A37CAF9}" destId="{4D1A55BB-1226-488B-BBD9-CFA49641DAAF}" srcOrd="8" destOrd="0" presId="urn:microsoft.com/office/officeart/2018/2/layout/IconLabelList"/>
    <dgm:cxn modelId="{1A550BAB-60C3-49F5-A063-E15999302823}" type="presParOf" srcId="{4D1A55BB-1226-488B-BBD9-CFA49641DAAF}" destId="{CC88AA11-9033-42EF-8738-945C0B3F92E2}" srcOrd="0" destOrd="0" presId="urn:microsoft.com/office/officeart/2018/2/layout/IconLabelList"/>
    <dgm:cxn modelId="{6D8AAF87-CA97-481F-BE42-42E942A1E6C9}" type="presParOf" srcId="{4D1A55BB-1226-488B-BBD9-CFA49641DAAF}" destId="{41816058-8E84-477C-813C-0A50ACD6C068}" srcOrd="1" destOrd="0" presId="urn:microsoft.com/office/officeart/2018/2/layout/IconLabelList"/>
    <dgm:cxn modelId="{71F1F1EF-19A3-400B-A760-AED33A53E235}" type="presParOf" srcId="{4D1A55BB-1226-488B-BBD9-CFA49641DAAF}" destId="{E5FA4597-00BE-4069-95F4-5897744C594F}" srcOrd="2" destOrd="0" presId="urn:microsoft.com/office/officeart/2018/2/layout/IconLabelList"/>
    <dgm:cxn modelId="{6186A986-26BF-4C63-818F-2582704E9F9F}" type="presParOf" srcId="{1E7FAEE6-B02D-469F-9EE2-E9EE1A37CAF9}" destId="{AB6B3F92-75B8-4B07-8A81-73880A408577}" srcOrd="9" destOrd="0" presId="urn:microsoft.com/office/officeart/2018/2/layout/IconLabelList"/>
    <dgm:cxn modelId="{A84EC467-8A72-48CF-AFD0-5F9E512CCD87}" type="presParOf" srcId="{1E7FAEE6-B02D-469F-9EE2-E9EE1A37CAF9}" destId="{5FE82E31-BFD4-4C97-B49C-6356E1384371}" srcOrd="10" destOrd="0" presId="urn:microsoft.com/office/officeart/2018/2/layout/IconLabelList"/>
    <dgm:cxn modelId="{32016E8F-D34F-47C3-B10E-50349A0A4065}" type="presParOf" srcId="{5FE82E31-BFD4-4C97-B49C-6356E1384371}" destId="{4BA72082-0945-4870-BD9E-E923D036CFA8}" srcOrd="0" destOrd="0" presId="urn:microsoft.com/office/officeart/2018/2/layout/IconLabelList"/>
    <dgm:cxn modelId="{30657CB6-6305-4032-A526-44F216A27231}" type="presParOf" srcId="{5FE82E31-BFD4-4C97-B49C-6356E1384371}" destId="{F3044AA9-39F6-464C-BBF5-DEAD8BFF55BB}" srcOrd="1" destOrd="0" presId="urn:microsoft.com/office/officeart/2018/2/layout/IconLabelList"/>
    <dgm:cxn modelId="{8CD9AC17-23BE-4D84-A70C-8A65E994C818}" type="presParOf" srcId="{5FE82E31-BFD4-4C97-B49C-6356E1384371}" destId="{01D98D39-A24F-4278-A38E-4B34B6F9A07F}"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7587A-8047-409D-8F3C-D9DED23D0A54}"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D2716FB6-8B09-4765-9719-143A775B12F5}">
      <dgm:prSet/>
      <dgm:spPr/>
      <dgm:t>
        <a:bodyPr/>
        <a:lstStyle/>
        <a:p>
          <a:r>
            <a:rPr lang="en-US"/>
            <a:t>XGBoost (Extreme Gradient Boosting) is an ensemble machine learning algorithm that's based on decision trees. It is known for its high performance, efficiency, and flexibility in a wide range of machine learning tasks. </a:t>
          </a:r>
        </a:p>
      </dgm:t>
    </dgm:pt>
    <dgm:pt modelId="{9C990447-FA53-40CE-BFED-7CDDA4C48615}" type="parTrans" cxnId="{0A3B7F0E-EF17-45F2-BB1D-0060B5052153}">
      <dgm:prSet/>
      <dgm:spPr/>
      <dgm:t>
        <a:bodyPr/>
        <a:lstStyle/>
        <a:p>
          <a:endParaRPr lang="en-US"/>
        </a:p>
      </dgm:t>
    </dgm:pt>
    <dgm:pt modelId="{14EC7D05-F529-442D-B8EF-E763189CB585}" type="sibTrans" cxnId="{0A3B7F0E-EF17-45F2-BB1D-0060B5052153}">
      <dgm:prSet/>
      <dgm:spPr/>
      <dgm:t>
        <a:bodyPr/>
        <a:lstStyle/>
        <a:p>
          <a:endParaRPr lang="en-US"/>
        </a:p>
      </dgm:t>
    </dgm:pt>
    <dgm:pt modelId="{C3571D76-59C8-4B40-8518-4163118608E0}">
      <dgm:prSet/>
      <dgm:spPr/>
      <dgm:t>
        <a:bodyPr/>
        <a:lstStyle/>
        <a:p>
          <a:r>
            <a:rPr lang="en-US"/>
            <a:t>XGBoost often achieves high accuracy on this dataset due to its ability to capture complex relationships between features and the target variable. XGBoost provides information about feature importance, helping to identify which features contribute most to the classification. This is valuable for understanding the factors that influence breast cancer diagnosis. </a:t>
          </a:r>
          <a:endParaRPr lang="en-US" dirty="0"/>
        </a:p>
      </dgm:t>
    </dgm:pt>
    <dgm:pt modelId="{D0772D53-781E-442A-B68D-F2EBF2D3F86A}" type="parTrans" cxnId="{C6AD17BF-8447-45E1-9A0D-60A12E0DFB22}">
      <dgm:prSet/>
      <dgm:spPr/>
      <dgm:t>
        <a:bodyPr/>
        <a:lstStyle/>
        <a:p>
          <a:endParaRPr lang="en-US"/>
        </a:p>
      </dgm:t>
    </dgm:pt>
    <dgm:pt modelId="{EDA30C72-406D-4EDC-9B4A-BE4D8A36561F}" type="sibTrans" cxnId="{C6AD17BF-8447-45E1-9A0D-60A12E0DFB22}">
      <dgm:prSet/>
      <dgm:spPr/>
      <dgm:t>
        <a:bodyPr/>
        <a:lstStyle/>
        <a:p>
          <a:endParaRPr lang="en-US"/>
        </a:p>
      </dgm:t>
    </dgm:pt>
    <dgm:pt modelId="{C83F2710-90B0-4F5A-B765-1DA1B8B4C782}">
      <dgm:prSet/>
      <dgm:spPr/>
      <dgm:t>
        <a:bodyPr/>
        <a:lstStyle/>
        <a:p>
          <a:r>
            <a:rPr lang="en-US"/>
            <a:t>XGBoost is robust to noisy data and outliers, which is important in medical datasets where data quality can vary.</a:t>
          </a:r>
        </a:p>
      </dgm:t>
    </dgm:pt>
    <dgm:pt modelId="{84396EBC-8541-4C0B-8460-7BCA5F7762D3}" type="parTrans" cxnId="{84CB17D0-CB4D-4DD1-9F51-FC0CEA7BB9D7}">
      <dgm:prSet/>
      <dgm:spPr/>
      <dgm:t>
        <a:bodyPr/>
        <a:lstStyle/>
        <a:p>
          <a:endParaRPr lang="en-US"/>
        </a:p>
      </dgm:t>
    </dgm:pt>
    <dgm:pt modelId="{6E82BD0B-F905-4DA2-9C65-8218F64D5B23}" type="sibTrans" cxnId="{84CB17D0-CB4D-4DD1-9F51-FC0CEA7BB9D7}">
      <dgm:prSet/>
      <dgm:spPr/>
      <dgm:t>
        <a:bodyPr/>
        <a:lstStyle/>
        <a:p>
          <a:endParaRPr lang="en-US"/>
        </a:p>
      </dgm:t>
    </dgm:pt>
    <dgm:pt modelId="{7836B471-66A4-4954-B6A6-BB025F50CE02}" type="pres">
      <dgm:prSet presAssocID="{77F7587A-8047-409D-8F3C-D9DED23D0A54}" presName="vert0" presStyleCnt="0">
        <dgm:presLayoutVars>
          <dgm:dir/>
          <dgm:animOne val="branch"/>
          <dgm:animLvl val="lvl"/>
        </dgm:presLayoutVars>
      </dgm:prSet>
      <dgm:spPr/>
    </dgm:pt>
    <dgm:pt modelId="{28B9262F-AE68-4A3B-B328-A19A1395C8A4}" type="pres">
      <dgm:prSet presAssocID="{D2716FB6-8B09-4765-9719-143A775B12F5}" presName="thickLine" presStyleLbl="alignNode1" presStyleIdx="0" presStyleCnt="3"/>
      <dgm:spPr/>
    </dgm:pt>
    <dgm:pt modelId="{2CD79487-758F-4246-868E-A67AC627A256}" type="pres">
      <dgm:prSet presAssocID="{D2716FB6-8B09-4765-9719-143A775B12F5}" presName="horz1" presStyleCnt="0"/>
      <dgm:spPr/>
    </dgm:pt>
    <dgm:pt modelId="{43280A06-B671-46B5-9501-9E62BC7AAA8E}" type="pres">
      <dgm:prSet presAssocID="{D2716FB6-8B09-4765-9719-143A775B12F5}" presName="tx1" presStyleLbl="revTx" presStyleIdx="0" presStyleCnt="3"/>
      <dgm:spPr/>
    </dgm:pt>
    <dgm:pt modelId="{48115867-40CF-4295-9626-EEA38B23C6F9}" type="pres">
      <dgm:prSet presAssocID="{D2716FB6-8B09-4765-9719-143A775B12F5}" presName="vert1" presStyleCnt="0"/>
      <dgm:spPr/>
    </dgm:pt>
    <dgm:pt modelId="{C31A4CAF-66D3-4C00-99C9-56942D28041E}" type="pres">
      <dgm:prSet presAssocID="{C3571D76-59C8-4B40-8518-4163118608E0}" presName="thickLine" presStyleLbl="alignNode1" presStyleIdx="1" presStyleCnt="3"/>
      <dgm:spPr/>
    </dgm:pt>
    <dgm:pt modelId="{25F82781-D3B2-4061-8536-F62666EB2CB1}" type="pres">
      <dgm:prSet presAssocID="{C3571D76-59C8-4B40-8518-4163118608E0}" presName="horz1" presStyleCnt="0"/>
      <dgm:spPr/>
    </dgm:pt>
    <dgm:pt modelId="{5714A654-72E7-41FA-B070-8476D22258B8}" type="pres">
      <dgm:prSet presAssocID="{C3571D76-59C8-4B40-8518-4163118608E0}" presName="tx1" presStyleLbl="revTx" presStyleIdx="1" presStyleCnt="3"/>
      <dgm:spPr/>
    </dgm:pt>
    <dgm:pt modelId="{D35B2B3E-89D1-4ED9-9649-BD20100C4EDF}" type="pres">
      <dgm:prSet presAssocID="{C3571D76-59C8-4B40-8518-4163118608E0}" presName="vert1" presStyleCnt="0"/>
      <dgm:spPr/>
    </dgm:pt>
    <dgm:pt modelId="{F8D48694-9412-4123-B768-B008B00AAFEB}" type="pres">
      <dgm:prSet presAssocID="{C83F2710-90B0-4F5A-B765-1DA1B8B4C782}" presName="thickLine" presStyleLbl="alignNode1" presStyleIdx="2" presStyleCnt="3"/>
      <dgm:spPr/>
    </dgm:pt>
    <dgm:pt modelId="{D946238D-DEB8-4B40-8CD9-1AF542425247}" type="pres">
      <dgm:prSet presAssocID="{C83F2710-90B0-4F5A-B765-1DA1B8B4C782}" presName="horz1" presStyleCnt="0"/>
      <dgm:spPr/>
    </dgm:pt>
    <dgm:pt modelId="{E53C0641-61B3-4344-8FC8-F5DC031D0731}" type="pres">
      <dgm:prSet presAssocID="{C83F2710-90B0-4F5A-B765-1DA1B8B4C782}" presName="tx1" presStyleLbl="revTx" presStyleIdx="2" presStyleCnt="3"/>
      <dgm:spPr/>
    </dgm:pt>
    <dgm:pt modelId="{506127A3-B652-4FF3-8D94-55B87CE2DA40}" type="pres">
      <dgm:prSet presAssocID="{C83F2710-90B0-4F5A-B765-1DA1B8B4C782}" presName="vert1" presStyleCnt="0"/>
      <dgm:spPr/>
    </dgm:pt>
  </dgm:ptLst>
  <dgm:cxnLst>
    <dgm:cxn modelId="{0A3B7F0E-EF17-45F2-BB1D-0060B5052153}" srcId="{77F7587A-8047-409D-8F3C-D9DED23D0A54}" destId="{D2716FB6-8B09-4765-9719-143A775B12F5}" srcOrd="0" destOrd="0" parTransId="{9C990447-FA53-40CE-BFED-7CDDA4C48615}" sibTransId="{14EC7D05-F529-442D-B8EF-E763189CB585}"/>
    <dgm:cxn modelId="{29958E30-35B0-4D33-9857-6C30FD2B42CA}" type="presOf" srcId="{D2716FB6-8B09-4765-9719-143A775B12F5}" destId="{43280A06-B671-46B5-9501-9E62BC7AAA8E}" srcOrd="0" destOrd="0" presId="urn:microsoft.com/office/officeart/2008/layout/LinedList"/>
    <dgm:cxn modelId="{8F60493B-DC4B-4BBB-8559-6B4569537B69}" type="presOf" srcId="{C3571D76-59C8-4B40-8518-4163118608E0}" destId="{5714A654-72E7-41FA-B070-8476D22258B8}" srcOrd="0" destOrd="0" presId="urn:microsoft.com/office/officeart/2008/layout/LinedList"/>
    <dgm:cxn modelId="{C6AD17BF-8447-45E1-9A0D-60A12E0DFB22}" srcId="{77F7587A-8047-409D-8F3C-D9DED23D0A54}" destId="{C3571D76-59C8-4B40-8518-4163118608E0}" srcOrd="1" destOrd="0" parTransId="{D0772D53-781E-442A-B68D-F2EBF2D3F86A}" sibTransId="{EDA30C72-406D-4EDC-9B4A-BE4D8A36561F}"/>
    <dgm:cxn modelId="{84CB17D0-CB4D-4DD1-9F51-FC0CEA7BB9D7}" srcId="{77F7587A-8047-409D-8F3C-D9DED23D0A54}" destId="{C83F2710-90B0-4F5A-B765-1DA1B8B4C782}" srcOrd="2" destOrd="0" parTransId="{84396EBC-8541-4C0B-8460-7BCA5F7762D3}" sibTransId="{6E82BD0B-F905-4DA2-9C65-8218F64D5B23}"/>
    <dgm:cxn modelId="{54BE80DC-5A6A-47C8-A963-915253CAF32A}" type="presOf" srcId="{77F7587A-8047-409D-8F3C-D9DED23D0A54}" destId="{7836B471-66A4-4954-B6A6-BB025F50CE02}" srcOrd="0" destOrd="0" presId="urn:microsoft.com/office/officeart/2008/layout/LinedList"/>
    <dgm:cxn modelId="{332CE3FC-A498-4369-B1C9-0FC9209B8AAA}" type="presOf" srcId="{C83F2710-90B0-4F5A-B765-1DA1B8B4C782}" destId="{E53C0641-61B3-4344-8FC8-F5DC031D0731}" srcOrd="0" destOrd="0" presId="urn:microsoft.com/office/officeart/2008/layout/LinedList"/>
    <dgm:cxn modelId="{E3E16D67-7129-43B9-A536-76317C410B32}" type="presParOf" srcId="{7836B471-66A4-4954-B6A6-BB025F50CE02}" destId="{28B9262F-AE68-4A3B-B328-A19A1395C8A4}" srcOrd="0" destOrd="0" presId="urn:microsoft.com/office/officeart/2008/layout/LinedList"/>
    <dgm:cxn modelId="{DFF99E7D-6758-4AD2-898C-56C3CAEC795F}" type="presParOf" srcId="{7836B471-66A4-4954-B6A6-BB025F50CE02}" destId="{2CD79487-758F-4246-868E-A67AC627A256}" srcOrd="1" destOrd="0" presId="urn:microsoft.com/office/officeart/2008/layout/LinedList"/>
    <dgm:cxn modelId="{087ADA19-5960-47C7-A8F5-16F09AD30098}" type="presParOf" srcId="{2CD79487-758F-4246-868E-A67AC627A256}" destId="{43280A06-B671-46B5-9501-9E62BC7AAA8E}" srcOrd="0" destOrd="0" presId="urn:microsoft.com/office/officeart/2008/layout/LinedList"/>
    <dgm:cxn modelId="{75D5A87E-58DC-4062-867C-B62F0F5C4F69}" type="presParOf" srcId="{2CD79487-758F-4246-868E-A67AC627A256}" destId="{48115867-40CF-4295-9626-EEA38B23C6F9}" srcOrd="1" destOrd="0" presId="urn:microsoft.com/office/officeart/2008/layout/LinedList"/>
    <dgm:cxn modelId="{C6F169EB-EF3B-4243-8343-09CFD617EA07}" type="presParOf" srcId="{7836B471-66A4-4954-B6A6-BB025F50CE02}" destId="{C31A4CAF-66D3-4C00-99C9-56942D28041E}" srcOrd="2" destOrd="0" presId="urn:microsoft.com/office/officeart/2008/layout/LinedList"/>
    <dgm:cxn modelId="{5BD2DCB4-A477-466D-AB88-451D1C8F35FC}" type="presParOf" srcId="{7836B471-66A4-4954-B6A6-BB025F50CE02}" destId="{25F82781-D3B2-4061-8536-F62666EB2CB1}" srcOrd="3" destOrd="0" presId="urn:microsoft.com/office/officeart/2008/layout/LinedList"/>
    <dgm:cxn modelId="{4DF52863-F67B-4691-957D-3E1BDD80FD0C}" type="presParOf" srcId="{25F82781-D3B2-4061-8536-F62666EB2CB1}" destId="{5714A654-72E7-41FA-B070-8476D22258B8}" srcOrd="0" destOrd="0" presId="urn:microsoft.com/office/officeart/2008/layout/LinedList"/>
    <dgm:cxn modelId="{E0F21C45-00D1-4F45-AA17-753F0664A332}" type="presParOf" srcId="{25F82781-D3B2-4061-8536-F62666EB2CB1}" destId="{D35B2B3E-89D1-4ED9-9649-BD20100C4EDF}" srcOrd="1" destOrd="0" presId="urn:microsoft.com/office/officeart/2008/layout/LinedList"/>
    <dgm:cxn modelId="{F1572315-1A69-470C-839E-EF6709FBC917}" type="presParOf" srcId="{7836B471-66A4-4954-B6A6-BB025F50CE02}" destId="{F8D48694-9412-4123-B768-B008B00AAFEB}" srcOrd="4" destOrd="0" presId="urn:microsoft.com/office/officeart/2008/layout/LinedList"/>
    <dgm:cxn modelId="{E4883651-4B05-4B0D-BA7E-564020C70798}" type="presParOf" srcId="{7836B471-66A4-4954-B6A6-BB025F50CE02}" destId="{D946238D-DEB8-4B40-8CD9-1AF542425247}" srcOrd="5" destOrd="0" presId="urn:microsoft.com/office/officeart/2008/layout/LinedList"/>
    <dgm:cxn modelId="{52CB4C82-FE50-47D2-B9A9-DB33BC3E26BA}" type="presParOf" srcId="{D946238D-DEB8-4B40-8CD9-1AF542425247}" destId="{E53C0641-61B3-4344-8FC8-F5DC031D0731}" srcOrd="0" destOrd="0" presId="urn:microsoft.com/office/officeart/2008/layout/LinedList"/>
    <dgm:cxn modelId="{53552D09-26EB-4B13-AF08-773C5586DEDB}" type="presParOf" srcId="{D946238D-DEB8-4B40-8CD9-1AF542425247}" destId="{506127A3-B652-4FF3-8D94-55B87CE2DA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BA1A1F-800B-4000-B5AA-9CF15902CB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89196F-B574-4734-87C9-E39098E1CCF1}">
      <dgm:prSet/>
      <dgm:spPr/>
      <dgm:t>
        <a:bodyPr/>
        <a:lstStyle/>
        <a:p>
          <a:pPr>
            <a:lnSpc>
              <a:spcPct val="100000"/>
            </a:lnSpc>
          </a:pPr>
          <a:r>
            <a:rPr lang="en-US"/>
            <a:t>It is one of the most powerful and widely used machine learning algorithms for classification and regression tasks. Random Forest combines multiple decision trees to make predictions. </a:t>
          </a:r>
        </a:p>
      </dgm:t>
    </dgm:pt>
    <dgm:pt modelId="{E3A522CE-6AD4-4841-8075-877E49C2A79A}" type="parTrans" cxnId="{5689C8C9-3015-4365-B781-FE7A381C023D}">
      <dgm:prSet/>
      <dgm:spPr/>
      <dgm:t>
        <a:bodyPr/>
        <a:lstStyle/>
        <a:p>
          <a:endParaRPr lang="en-US"/>
        </a:p>
      </dgm:t>
    </dgm:pt>
    <dgm:pt modelId="{9A4973B6-3F3C-475F-9268-04FD76AAA982}" type="sibTrans" cxnId="{5689C8C9-3015-4365-B781-FE7A381C023D}">
      <dgm:prSet/>
      <dgm:spPr/>
      <dgm:t>
        <a:bodyPr/>
        <a:lstStyle/>
        <a:p>
          <a:endParaRPr lang="en-US"/>
        </a:p>
      </dgm:t>
    </dgm:pt>
    <dgm:pt modelId="{6012F854-4C15-4AE2-AC50-0DC7DA604530}">
      <dgm:prSet/>
      <dgm:spPr/>
      <dgm:t>
        <a:bodyPr/>
        <a:lstStyle/>
        <a:p>
          <a:pPr>
            <a:lnSpc>
              <a:spcPct val="100000"/>
            </a:lnSpc>
          </a:pPr>
          <a:r>
            <a:rPr lang="en-US"/>
            <a:t>The dataset has a relatively high number of features (30 features). Random Forest can effectively handle high-dimensional data and select the most important features during the tree-building process.</a:t>
          </a:r>
        </a:p>
      </dgm:t>
    </dgm:pt>
    <dgm:pt modelId="{5281FEEF-E49F-40F6-A594-DEA53FAEE14C}" type="parTrans" cxnId="{E669F1E4-A238-4363-A7DC-78EB138C7F32}">
      <dgm:prSet/>
      <dgm:spPr/>
      <dgm:t>
        <a:bodyPr/>
        <a:lstStyle/>
        <a:p>
          <a:endParaRPr lang="en-US"/>
        </a:p>
      </dgm:t>
    </dgm:pt>
    <dgm:pt modelId="{DFAE0C2B-4E9C-4451-8F9B-CED4CD6FFB0C}" type="sibTrans" cxnId="{E669F1E4-A238-4363-A7DC-78EB138C7F32}">
      <dgm:prSet/>
      <dgm:spPr/>
      <dgm:t>
        <a:bodyPr/>
        <a:lstStyle/>
        <a:p>
          <a:endParaRPr lang="en-US"/>
        </a:p>
      </dgm:t>
    </dgm:pt>
    <dgm:pt modelId="{B5B67BA4-7F9E-45A2-985E-F8B8ECA1CFD9}">
      <dgm:prSet/>
      <dgm:spPr/>
      <dgm:t>
        <a:bodyPr/>
        <a:lstStyle/>
        <a:p>
          <a:pPr>
            <a:lnSpc>
              <a:spcPct val="100000"/>
            </a:lnSpc>
          </a:pPr>
          <a:r>
            <a:rPr lang="en-US"/>
            <a:t>Random Forest is robust to noisy data and can handle datasets with missing values or outliers, which is common in medical datasets. And the ensemble nature of Random Forest helps reduce overfitting, making it more robust to variations in the data.</a:t>
          </a:r>
        </a:p>
      </dgm:t>
    </dgm:pt>
    <dgm:pt modelId="{35DCF36D-0C4E-4763-BD19-4F2BFC874CB2}" type="parTrans" cxnId="{AD6C6DDD-90CB-4CB4-A9AE-9A8673321E9A}">
      <dgm:prSet/>
      <dgm:spPr/>
      <dgm:t>
        <a:bodyPr/>
        <a:lstStyle/>
        <a:p>
          <a:endParaRPr lang="en-US"/>
        </a:p>
      </dgm:t>
    </dgm:pt>
    <dgm:pt modelId="{9725ED31-12F8-4982-A8B8-C878D9303E24}" type="sibTrans" cxnId="{AD6C6DDD-90CB-4CB4-A9AE-9A8673321E9A}">
      <dgm:prSet/>
      <dgm:spPr/>
      <dgm:t>
        <a:bodyPr/>
        <a:lstStyle/>
        <a:p>
          <a:endParaRPr lang="en-US"/>
        </a:p>
      </dgm:t>
    </dgm:pt>
    <dgm:pt modelId="{B062542C-B935-463A-A98B-3BFF948C3CCC}" type="pres">
      <dgm:prSet presAssocID="{74BA1A1F-800B-4000-B5AA-9CF15902CB9F}" presName="root" presStyleCnt="0">
        <dgm:presLayoutVars>
          <dgm:dir/>
          <dgm:resizeHandles val="exact"/>
        </dgm:presLayoutVars>
      </dgm:prSet>
      <dgm:spPr/>
    </dgm:pt>
    <dgm:pt modelId="{274C3C4B-47F8-4E68-8A42-181C56B6C91E}" type="pres">
      <dgm:prSet presAssocID="{6889196F-B574-4734-87C9-E39098E1CCF1}" presName="compNode" presStyleCnt="0"/>
      <dgm:spPr/>
    </dgm:pt>
    <dgm:pt modelId="{29C449B6-919F-4183-A32A-403A5FA7748D}" type="pres">
      <dgm:prSet presAssocID="{6889196F-B574-4734-87C9-E39098E1CCF1}" presName="bgRect" presStyleLbl="bgShp" presStyleIdx="0" presStyleCnt="3"/>
      <dgm:spPr/>
    </dgm:pt>
    <dgm:pt modelId="{45B4C24D-9618-4C3D-8329-9E76639C9FE1}" type="pres">
      <dgm:prSet presAssocID="{6889196F-B574-4734-87C9-E39098E1C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4444A7A-F29D-4F2B-9147-D9DF738B4EA0}" type="pres">
      <dgm:prSet presAssocID="{6889196F-B574-4734-87C9-E39098E1CCF1}" presName="spaceRect" presStyleCnt="0"/>
      <dgm:spPr/>
    </dgm:pt>
    <dgm:pt modelId="{B78F7DBF-0D1D-40DF-8DAC-403C37CFBD36}" type="pres">
      <dgm:prSet presAssocID="{6889196F-B574-4734-87C9-E39098E1CCF1}" presName="parTx" presStyleLbl="revTx" presStyleIdx="0" presStyleCnt="3">
        <dgm:presLayoutVars>
          <dgm:chMax val="0"/>
          <dgm:chPref val="0"/>
        </dgm:presLayoutVars>
      </dgm:prSet>
      <dgm:spPr/>
    </dgm:pt>
    <dgm:pt modelId="{CFF5E8A8-231B-4BAC-8357-D10D0C8B9CCB}" type="pres">
      <dgm:prSet presAssocID="{9A4973B6-3F3C-475F-9268-04FD76AAA982}" presName="sibTrans" presStyleCnt="0"/>
      <dgm:spPr/>
    </dgm:pt>
    <dgm:pt modelId="{EA7EBDBA-3F73-4584-B7EC-3A6C279AA7F4}" type="pres">
      <dgm:prSet presAssocID="{6012F854-4C15-4AE2-AC50-0DC7DA604530}" presName="compNode" presStyleCnt="0"/>
      <dgm:spPr/>
    </dgm:pt>
    <dgm:pt modelId="{B144D034-3A4F-49D9-B227-ECA0872F1063}" type="pres">
      <dgm:prSet presAssocID="{6012F854-4C15-4AE2-AC50-0DC7DA604530}" presName="bgRect" presStyleLbl="bgShp" presStyleIdx="1" presStyleCnt="3"/>
      <dgm:spPr/>
    </dgm:pt>
    <dgm:pt modelId="{F30CCA7F-32B5-4054-A31D-B06FD9151F0A}" type="pres">
      <dgm:prSet presAssocID="{6012F854-4C15-4AE2-AC50-0DC7DA6045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685923F9-1641-4AED-B192-11E545C9787F}" type="pres">
      <dgm:prSet presAssocID="{6012F854-4C15-4AE2-AC50-0DC7DA604530}" presName="spaceRect" presStyleCnt="0"/>
      <dgm:spPr/>
    </dgm:pt>
    <dgm:pt modelId="{7C266835-6757-40F4-B995-663E18A53F3D}" type="pres">
      <dgm:prSet presAssocID="{6012F854-4C15-4AE2-AC50-0DC7DA604530}" presName="parTx" presStyleLbl="revTx" presStyleIdx="1" presStyleCnt="3">
        <dgm:presLayoutVars>
          <dgm:chMax val="0"/>
          <dgm:chPref val="0"/>
        </dgm:presLayoutVars>
      </dgm:prSet>
      <dgm:spPr/>
    </dgm:pt>
    <dgm:pt modelId="{72A1CB4E-B48E-4AD7-806A-609A1AB30B38}" type="pres">
      <dgm:prSet presAssocID="{DFAE0C2B-4E9C-4451-8F9B-CED4CD6FFB0C}" presName="sibTrans" presStyleCnt="0"/>
      <dgm:spPr/>
    </dgm:pt>
    <dgm:pt modelId="{773E3A79-5C07-49A4-AEFA-7154857AD87C}" type="pres">
      <dgm:prSet presAssocID="{B5B67BA4-7F9E-45A2-985E-F8B8ECA1CFD9}" presName="compNode" presStyleCnt="0"/>
      <dgm:spPr/>
    </dgm:pt>
    <dgm:pt modelId="{48C16EA4-F8CB-45B5-8957-CE498B603C25}" type="pres">
      <dgm:prSet presAssocID="{B5B67BA4-7F9E-45A2-985E-F8B8ECA1CFD9}" presName="bgRect" presStyleLbl="bgShp" presStyleIdx="2" presStyleCnt="3"/>
      <dgm:spPr/>
    </dgm:pt>
    <dgm:pt modelId="{0D7343D7-5257-4DF7-A754-312F915E791B}" type="pres">
      <dgm:prSet presAssocID="{B5B67BA4-7F9E-45A2-985E-F8B8ECA1CF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FCF8ADBD-5CCB-4578-82AC-DDC980851B82}" type="pres">
      <dgm:prSet presAssocID="{B5B67BA4-7F9E-45A2-985E-F8B8ECA1CFD9}" presName="spaceRect" presStyleCnt="0"/>
      <dgm:spPr/>
    </dgm:pt>
    <dgm:pt modelId="{6F750F7E-C76B-4D5A-8E1E-FAA623D291F3}" type="pres">
      <dgm:prSet presAssocID="{B5B67BA4-7F9E-45A2-985E-F8B8ECA1CFD9}" presName="parTx" presStyleLbl="revTx" presStyleIdx="2" presStyleCnt="3">
        <dgm:presLayoutVars>
          <dgm:chMax val="0"/>
          <dgm:chPref val="0"/>
        </dgm:presLayoutVars>
      </dgm:prSet>
      <dgm:spPr/>
    </dgm:pt>
  </dgm:ptLst>
  <dgm:cxnLst>
    <dgm:cxn modelId="{93BB1076-0490-47B6-B1DA-235FB7F143B6}" type="presOf" srcId="{B5B67BA4-7F9E-45A2-985E-F8B8ECA1CFD9}" destId="{6F750F7E-C76B-4D5A-8E1E-FAA623D291F3}" srcOrd="0" destOrd="0" presId="urn:microsoft.com/office/officeart/2018/2/layout/IconVerticalSolidList"/>
    <dgm:cxn modelId="{F70FE478-CFD8-4C68-B184-24D9862FEC31}" type="presOf" srcId="{6012F854-4C15-4AE2-AC50-0DC7DA604530}" destId="{7C266835-6757-40F4-B995-663E18A53F3D}" srcOrd="0" destOrd="0" presId="urn:microsoft.com/office/officeart/2018/2/layout/IconVerticalSolidList"/>
    <dgm:cxn modelId="{3F98277B-CBB1-4D9D-9256-C4A6157B9BD5}" type="presOf" srcId="{74BA1A1F-800B-4000-B5AA-9CF15902CB9F}" destId="{B062542C-B935-463A-A98B-3BFF948C3CCC}" srcOrd="0" destOrd="0" presId="urn:microsoft.com/office/officeart/2018/2/layout/IconVerticalSolidList"/>
    <dgm:cxn modelId="{5689C8C9-3015-4365-B781-FE7A381C023D}" srcId="{74BA1A1F-800B-4000-B5AA-9CF15902CB9F}" destId="{6889196F-B574-4734-87C9-E39098E1CCF1}" srcOrd="0" destOrd="0" parTransId="{E3A522CE-6AD4-4841-8075-877E49C2A79A}" sibTransId="{9A4973B6-3F3C-475F-9268-04FD76AAA982}"/>
    <dgm:cxn modelId="{AD6C6DDD-90CB-4CB4-A9AE-9A8673321E9A}" srcId="{74BA1A1F-800B-4000-B5AA-9CF15902CB9F}" destId="{B5B67BA4-7F9E-45A2-985E-F8B8ECA1CFD9}" srcOrd="2" destOrd="0" parTransId="{35DCF36D-0C4E-4763-BD19-4F2BFC874CB2}" sibTransId="{9725ED31-12F8-4982-A8B8-C878D9303E24}"/>
    <dgm:cxn modelId="{B4ADFDDD-1299-4CA0-8DDE-29149DEF3714}" type="presOf" srcId="{6889196F-B574-4734-87C9-E39098E1CCF1}" destId="{B78F7DBF-0D1D-40DF-8DAC-403C37CFBD36}" srcOrd="0" destOrd="0" presId="urn:microsoft.com/office/officeart/2018/2/layout/IconVerticalSolidList"/>
    <dgm:cxn modelId="{E669F1E4-A238-4363-A7DC-78EB138C7F32}" srcId="{74BA1A1F-800B-4000-B5AA-9CF15902CB9F}" destId="{6012F854-4C15-4AE2-AC50-0DC7DA604530}" srcOrd="1" destOrd="0" parTransId="{5281FEEF-E49F-40F6-A594-DEA53FAEE14C}" sibTransId="{DFAE0C2B-4E9C-4451-8F9B-CED4CD6FFB0C}"/>
    <dgm:cxn modelId="{824DB3C6-F457-41F7-8859-C6AB34E7862D}" type="presParOf" srcId="{B062542C-B935-463A-A98B-3BFF948C3CCC}" destId="{274C3C4B-47F8-4E68-8A42-181C56B6C91E}" srcOrd="0" destOrd="0" presId="urn:microsoft.com/office/officeart/2018/2/layout/IconVerticalSolidList"/>
    <dgm:cxn modelId="{22C10647-A6EC-43B8-8ECE-11D542FBF87B}" type="presParOf" srcId="{274C3C4B-47F8-4E68-8A42-181C56B6C91E}" destId="{29C449B6-919F-4183-A32A-403A5FA7748D}" srcOrd="0" destOrd="0" presId="urn:microsoft.com/office/officeart/2018/2/layout/IconVerticalSolidList"/>
    <dgm:cxn modelId="{0AFE59CD-BDB0-4282-87B4-BB1BAC71C8AF}" type="presParOf" srcId="{274C3C4B-47F8-4E68-8A42-181C56B6C91E}" destId="{45B4C24D-9618-4C3D-8329-9E76639C9FE1}" srcOrd="1" destOrd="0" presId="urn:microsoft.com/office/officeart/2018/2/layout/IconVerticalSolidList"/>
    <dgm:cxn modelId="{5DB71D84-A5B1-4D7E-A50B-6F69EA2E7C4C}" type="presParOf" srcId="{274C3C4B-47F8-4E68-8A42-181C56B6C91E}" destId="{04444A7A-F29D-4F2B-9147-D9DF738B4EA0}" srcOrd="2" destOrd="0" presId="urn:microsoft.com/office/officeart/2018/2/layout/IconVerticalSolidList"/>
    <dgm:cxn modelId="{FD22D5B5-69EA-47F7-81D6-2FB9A7CA480D}" type="presParOf" srcId="{274C3C4B-47F8-4E68-8A42-181C56B6C91E}" destId="{B78F7DBF-0D1D-40DF-8DAC-403C37CFBD36}" srcOrd="3" destOrd="0" presId="urn:microsoft.com/office/officeart/2018/2/layout/IconVerticalSolidList"/>
    <dgm:cxn modelId="{4EC7D9D0-34C1-4B7A-A0D6-FFF114A3C5DD}" type="presParOf" srcId="{B062542C-B935-463A-A98B-3BFF948C3CCC}" destId="{CFF5E8A8-231B-4BAC-8357-D10D0C8B9CCB}" srcOrd="1" destOrd="0" presId="urn:microsoft.com/office/officeart/2018/2/layout/IconVerticalSolidList"/>
    <dgm:cxn modelId="{1A59B363-0ED2-49A5-9341-4C959724B697}" type="presParOf" srcId="{B062542C-B935-463A-A98B-3BFF948C3CCC}" destId="{EA7EBDBA-3F73-4584-B7EC-3A6C279AA7F4}" srcOrd="2" destOrd="0" presId="urn:microsoft.com/office/officeart/2018/2/layout/IconVerticalSolidList"/>
    <dgm:cxn modelId="{1E1E06A4-5512-4735-80CB-7B8C9AA6BD5D}" type="presParOf" srcId="{EA7EBDBA-3F73-4584-B7EC-3A6C279AA7F4}" destId="{B144D034-3A4F-49D9-B227-ECA0872F1063}" srcOrd="0" destOrd="0" presId="urn:microsoft.com/office/officeart/2018/2/layout/IconVerticalSolidList"/>
    <dgm:cxn modelId="{49B88A59-62EC-4130-9E30-F7BD49E3C9E5}" type="presParOf" srcId="{EA7EBDBA-3F73-4584-B7EC-3A6C279AA7F4}" destId="{F30CCA7F-32B5-4054-A31D-B06FD9151F0A}" srcOrd="1" destOrd="0" presId="urn:microsoft.com/office/officeart/2018/2/layout/IconVerticalSolidList"/>
    <dgm:cxn modelId="{F5283975-B7AA-4CA7-A4AF-8418F449BBAE}" type="presParOf" srcId="{EA7EBDBA-3F73-4584-B7EC-3A6C279AA7F4}" destId="{685923F9-1641-4AED-B192-11E545C9787F}" srcOrd="2" destOrd="0" presId="urn:microsoft.com/office/officeart/2018/2/layout/IconVerticalSolidList"/>
    <dgm:cxn modelId="{0E7DAC7C-919C-4073-B4AF-C866BB79D748}" type="presParOf" srcId="{EA7EBDBA-3F73-4584-B7EC-3A6C279AA7F4}" destId="{7C266835-6757-40F4-B995-663E18A53F3D}" srcOrd="3" destOrd="0" presId="urn:microsoft.com/office/officeart/2018/2/layout/IconVerticalSolidList"/>
    <dgm:cxn modelId="{8850A9D7-7F49-4628-8B8A-879B95664A1A}" type="presParOf" srcId="{B062542C-B935-463A-A98B-3BFF948C3CCC}" destId="{72A1CB4E-B48E-4AD7-806A-609A1AB30B38}" srcOrd="3" destOrd="0" presId="urn:microsoft.com/office/officeart/2018/2/layout/IconVerticalSolidList"/>
    <dgm:cxn modelId="{C4802840-468B-4248-9A24-ADF74175C25B}" type="presParOf" srcId="{B062542C-B935-463A-A98B-3BFF948C3CCC}" destId="{773E3A79-5C07-49A4-AEFA-7154857AD87C}" srcOrd="4" destOrd="0" presId="urn:microsoft.com/office/officeart/2018/2/layout/IconVerticalSolidList"/>
    <dgm:cxn modelId="{FF7634F4-3C6D-4EA4-BF91-63F018B70991}" type="presParOf" srcId="{773E3A79-5C07-49A4-AEFA-7154857AD87C}" destId="{48C16EA4-F8CB-45B5-8957-CE498B603C25}" srcOrd="0" destOrd="0" presId="urn:microsoft.com/office/officeart/2018/2/layout/IconVerticalSolidList"/>
    <dgm:cxn modelId="{54B13F7F-4BBB-4A73-8B23-753D3A93FBB4}" type="presParOf" srcId="{773E3A79-5C07-49A4-AEFA-7154857AD87C}" destId="{0D7343D7-5257-4DF7-A754-312F915E791B}" srcOrd="1" destOrd="0" presId="urn:microsoft.com/office/officeart/2018/2/layout/IconVerticalSolidList"/>
    <dgm:cxn modelId="{8346C5A4-8A9E-4CFE-B014-2F53CF7B5888}" type="presParOf" srcId="{773E3A79-5C07-49A4-AEFA-7154857AD87C}" destId="{FCF8ADBD-5CCB-4578-82AC-DDC980851B82}" srcOrd="2" destOrd="0" presId="urn:microsoft.com/office/officeart/2018/2/layout/IconVerticalSolidList"/>
    <dgm:cxn modelId="{CCCEBF5D-D213-4391-87EF-B955134B6E7F}" type="presParOf" srcId="{773E3A79-5C07-49A4-AEFA-7154857AD87C}" destId="{6F750F7E-C76B-4D5A-8E1E-FAA623D291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31DE57-CB54-44E6-8FFB-EA090FD347B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68598D1-8349-446A-8EAE-B9A9308E9770}">
      <dgm:prSet custT="1"/>
      <dgm:spPr/>
      <dgm:t>
        <a:bodyPr/>
        <a:lstStyle/>
        <a:p>
          <a:pPr>
            <a:lnSpc>
              <a:spcPct val="100000"/>
            </a:lnSpc>
          </a:pPr>
          <a:r>
            <a:rPr lang="en-US" sz="2000" dirty="0"/>
            <a:t>Multi-Layer </a:t>
          </a:r>
          <a:r>
            <a:rPr lang="en-US" sz="2000" dirty="0" err="1"/>
            <a:t>Perceptrons</a:t>
          </a:r>
          <a:r>
            <a:rPr lang="en-US" sz="2000" dirty="0"/>
            <a:t> (MLPs) are a type of deep learning models</a:t>
          </a:r>
          <a:r>
            <a:rPr lang="en-US" sz="1100" dirty="0"/>
            <a:t>.</a:t>
          </a:r>
        </a:p>
      </dgm:t>
    </dgm:pt>
    <dgm:pt modelId="{9C9C6E2D-D5FC-4FF9-9185-EED845908AA3}" type="parTrans" cxnId="{21D4DEAC-1A2D-4109-8810-3956D8C33415}">
      <dgm:prSet/>
      <dgm:spPr/>
      <dgm:t>
        <a:bodyPr/>
        <a:lstStyle/>
        <a:p>
          <a:endParaRPr lang="en-US"/>
        </a:p>
      </dgm:t>
    </dgm:pt>
    <dgm:pt modelId="{BD123A2F-14DF-4EA9-A97C-3166C66CD5B1}" type="sibTrans" cxnId="{21D4DEAC-1A2D-4109-8810-3956D8C33415}">
      <dgm:prSet/>
      <dgm:spPr/>
      <dgm:t>
        <a:bodyPr/>
        <a:lstStyle/>
        <a:p>
          <a:endParaRPr lang="en-US"/>
        </a:p>
      </dgm:t>
    </dgm:pt>
    <dgm:pt modelId="{20BE0821-1FD4-45FD-99DA-94436B72E84E}">
      <dgm:prSet custT="1"/>
      <dgm:spPr/>
      <dgm:t>
        <a:bodyPr/>
        <a:lstStyle/>
        <a:p>
          <a:pPr>
            <a:lnSpc>
              <a:spcPct val="100000"/>
            </a:lnSpc>
          </a:pPr>
          <a:r>
            <a:rPr lang="en-US" sz="1700" dirty="0"/>
            <a:t>Deep learning models like MLPs are known for their ability to learn hierarchical representations of data, allowing them to capture complex and abstract features and patterns. The depth of the network enables it to automatically extract relevant features from raw data, which is particularly valuable in tasks such as image and speech recognition, natural language processing, and many other complex machine learning problems.</a:t>
          </a:r>
        </a:p>
      </dgm:t>
    </dgm:pt>
    <dgm:pt modelId="{753340BE-4B2D-415F-97A6-20B51E6F794C}" type="parTrans" cxnId="{D51CE0B3-8F11-45BD-890E-957538C95FC0}">
      <dgm:prSet/>
      <dgm:spPr/>
      <dgm:t>
        <a:bodyPr/>
        <a:lstStyle/>
        <a:p>
          <a:endParaRPr lang="en-US"/>
        </a:p>
      </dgm:t>
    </dgm:pt>
    <dgm:pt modelId="{E0D94CED-80A4-4186-B910-A01FC332A80A}" type="sibTrans" cxnId="{D51CE0B3-8F11-45BD-890E-957538C95FC0}">
      <dgm:prSet/>
      <dgm:spPr/>
      <dgm:t>
        <a:bodyPr/>
        <a:lstStyle/>
        <a:p>
          <a:endParaRPr lang="en-US"/>
        </a:p>
      </dgm:t>
    </dgm:pt>
    <dgm:pt modelId="{B4242D6B-5292-48ED-AC14-0D91F0DF90C1}">
      <dgm:prSet/>
      <dgm:spPr/>
      <dgm:t>
        <a:bodyPr/>
        <a:lstStyle/>
        <a:p>
          <a:pPr>
            <a:lnSpc>
              <a:spcPct val="100000"/>
            </a:lnSpc>
          </a:pPr>
          <a:r>
            <a:rPr lang="en-US" dirty="0"/>
            <a:t>MLPs are known for their ability to model complex, non-linear relationships in data and are widely used in a variety of machine learning tasks, including image and speech recognition, natural language processing, and classification and regression problems.</a:t>
          </a:r>
        </a:p>
      </dgm:t>
    </dgm:pt>
    <dgm:pt modelId="{2DA26CE6-5A49-488C-BB2B-4C523F182F99}" type="parTrans" cxnId="{A49E25F5-1AED-4C54-8C61-A6B74ED85DE5}">
      <dgm:prSet/>
      <dgm:spPr/>
      <dgm:t>
        <a:bodyPr/>
        <a:lstStyle/>
        <a:p>
          <a:endParaRPr lang="en-US"/>
        </a:p>
      </dgm:t>
    </dgm:pt>
    <dgm:pt modelId="{39DC2EC4-7705-4CF9-848E-DAB9BF9778D7}" type="sibTrans" cxnId="{A49E25F5-1AED-4C54-8C61-A6B74ED85DE5}">
      <dgm:prSet/>
      <dgm:spPr/>
      <dgm:t>
        <a:bodyPr/>
        <a:lstStyle/>
        <a:p>
          <a:endParaRPr lang="en-US"/>
        </a:p>
      </dgm:t>
    </dgm:pt>
    <dgm:pt modelId="{645638AA-2FF1-449B-A2E8-4A3D9631877B}" type="pres">
      <dgm:prSet presAssocID="{7431DE57-CB54-44E6-8FFB-EA090FD347BB}" presName="root" presStyleCnt="0">
        <dgm:presLayoutVars>
          <dgm:dir/>
          <dgm:resizeHandles val="exact"/>
        </dgm:presLayoutVars>
      </dgm:prSet>
      <dgm:spPr/>
    </dgm:pt>
    <dgm:pt modelId="{2D06C6AB-3A6F-4EE4-A4E2-FCAF4ED9054D}" type="pres">
      <dgm:prSet presAssocID="{B68598D1-8349-446A-8EAE-B9A9308E9770}" presName="compNode" presStyleCnt="0"/>
      <dgm:spPr/>
    </dgm:pt>
    <dgm:pt modelId="{BA9130BE-0124-4D9E-A72F-E125D54C3A01}" type="pres">
      <dgm:prSet presAssocID="{B68598D1-8349-446A-8EAE-B9A9308E9770}" presName="bgRect" presStyleLbl="bgShp" presStyleIdx="0" presStyleCnt="3"/>
      <dgm:spPr/>
    </dgm:pt>
    <dgm:pt modelId="{EDF33888-BD7E-466B-9D37-E453C80F59F6}" type="pres">
      <dgm:prSet presAssocID="{B68598D1-8349-446A-8EAE-B9A9308E97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84611A2-CBF4-4A65-A0DC-D10E094AD0E5}" type="pres">
      <dgm:prSet presAssocID="{B68598D1-8349-446A-8EAE-B9A9308E9770}" presName="spaceRect" presStyleCnt="0"/>
      <dgm:spPr/>
    </dgm:pt>
    <dgm:pt modelId="{B9F0D6AF-C4C8-4160-886E-BB84E2E577BF}" type="pres">
      <dgm:prSet presAssocID="{B68598D1-8349-446A-8EAE-B9A9308E9770}" presName="parTx" presStyleLbl="revTx" presStyleIdx="0" presStyleCnt="3">
        <dgm:presLayoutVars>
          <dgm:chMax val="0"/>
          <dgm:chPref val="0"/>
        </dgm:presLayoutVars>
      </dgm:prSet>
      <dgm:spPr/>
    </dgm:pt>
    <dgm:pt modelId="{C8504707-F1A2-45DA-888C-2EE25767A63F}" type="pres">
      <dgm:prSet presAssocID="{BD123A2F-14DF-4EA9-A97C-3166C66CD5B1}" presName="sibTrans" presStyleCnt="0"/>
      <dgm:spPr/>
    </dgm:pt>
    <dgm:pt modelId="{F2B753F4-AD8E-477F-9D78-75DB5B3D281D}" type="pres">
      <dgm:prSet presAssocID="{20BE0821-1FD4-45FD-99DA-94436B72E84E}" presName="compNode" presStyleCnt="0"/>
      <dgm:spPr/>
    </dgm:pt>
    <dgm:pt modelId="{39BA22CF-3DA2-48AE-8106-D83F9D675BC4}" type="pres">
      <dgm:prSet presAssocID="{20BE0821-1FD4-45FD-99DA-94436B72E84E}" presName="bgRect" presStyleLbl="bgShp" presStyleIdx="1" presStyleCnt="3"/>
      <dgm:spPr/>
    </dgm:pt>
    <dgm:pt modelId="{B7EBF0B6-68A7-410F-942E-9E7410C5816D}" type="pres">
      <dgm:prSet presAssocID="{20BE0821-1FD4-45FD-99DA-94436B72E8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07EA27FF-1794-4E00-8F36-67062D76A158}" type="pres">
      <dgm:prSet presAssocID="{20BE0821-1FD4-45FD-99DA-94436B72E84E}" presName="spaceRect" presStyleCnt="0"/>
      <dgm:spPr/>
    </dgm:pt>
    <dgm:pt modelId="{315F70E2-2DF0-4694-B8D2-7AABE950281A}" type="pres">
      <dgm:prSet presAssocID="{20BE0821-1FD4-45FD-99DA-94436B72E84E}" presName="parTx" presStyleLbl="revTx" presStyleIdx="1" presStyleCnt="3">
        <dgm:presLayoutVars>
          <dgm:chMax val="0"/>
          <dgm:chPref val="0"/>
        </dgm:presLayoutVars>
      </dgm:prSet>
      <dgm:spPr/>
    </dgm:pt>
    <dgm:pt modelId="{FFB22428-0106-4025-B8F8-AFB35CE4F33E}" type="pres">
      <dgm:prSet presAssocID="{E0D94CED-80A4-4186-B910-A01FC332A80A}" presName="sibTrans" presStyleCnt="0"/>
      <dgm:spPr/>
    </dgm:pt>
    <dgm:pt modelId="{52A9A82C-35E3-42F5-BFD1-09655F512C0E}" type="pres">
      <dgm:prSet presAssocID="{B4242D6B-5292-48ED-AC14-0D91F0DF90C1}" presName="compNode" presStyleCnt="0"/>
      <dgm:spPr/>
    </dgm:pt>
    <dgm:pt modelId="{8EE1C7AE-1ECB-4170-933E-3BF2E6F6601D}" type="pres">
      <dgm:prSet presAssocID="{B4242D6B-5292-48ED-AC14-0D91F0DF90C1}" presName="bgRect" presStyleLbl="bgShp" presStyleIdx="2" presStyleCnt="3"/>
      <dgm:spPr/>
    </dgm:pt>
    <dgm:pt modelId="{0363677B-3CF1-4D1C-9312-7CC475CC9B42}" type="pres">
      <dgm:prSet presAssocID="{B4242D6B-5292-48ED-AC14-0D91F0DF90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AAAA559-00BE-46B5-B156-F1FDBEAF818E}" type="pres">
      <dgm:prSet presAssocID="{B4242D6B-5292-48ED-AC14-0D91F0DF90C1}" presName="spaceRect" presStyleCnt="0"/>
      <dgm:spPr/>
    </dgm:pt>
    <dgm:pt modelId="{7C86C5AE-4B3D-4D4E-A3CB-C81528A6C259}" type="pres">
      <dgm:prSet presAssocID="{B4242D6B-5292-48ED-AC14-0D91F0DF90C1}" presName="parTx" presStyleLbl="revTx" presStyleIdx="2" presStyleCnt="3">
        <dgm:presLayoutVars>
          <dgm:chMax val="0"/>
          <dgm:chPref val="0"/>
        </dgm:presLayoutVars>
      </dgm:prSet>
      <dgm:spPr/>
    </dgm:pt>
  </dgm:ptLst>
  <dgm:cxnLst>
    <dgm:cxn modelId="{AE6C3520-64FA-4C04-A924-5B53EC443C92}" type="presOf" srcId="{B4242D6B-5292-48ED-AC14-0D91F0DF90C1}" destId="{7C86C5AE-4B3D-4D4E-A3CB-C81528A6C259}" srcOrd="0" destOrd="0" presId="urn:microsoft.com/office/officeart/2018/2/layout/IconVerticalSolidList"/>
    <dgm:cxn modelId="{7F99D658-C451-4057-82E3-7A350ED76175}" type="presOf" srcId="{20BE0821-1FD4-45FD-99DA-94436B72E84E}" destId="{315F70E2-2DF0-4694-B8D2-7AABE950281A}" srcOrd="0" destOrd="0" presId="urn:microsoft.com/office/officeart/2018/2/layout/IconVerticalSolidList"/>
    <dgm:cxn modelId="{21D4DEAC-1A2D-4109-8810-3956D8C33415}" srcId="{7431DE57-CB54-44E6-8FFB-EA090FD347BB}" destId="{B68598D1-8349-446A-8EAE-B9A9308E9770}" srcOrd="0" destOrd="0" parTransId="{9C9C6E2D-D5FC-4FF9-9185-EED845908AA3}" sibTransId="{BD123A2F-14DF-4EA9-A97C-3166C66CD5B1}"/>
    <dgm:cxn modelId="{D51CE0B3-8F11-45BD-890E-957538C95FC0}" srcId="{7431DE57-CB54-44E6-8FFB-EA090FD347BB}" destId="{20BE0821-1FD4-45FD-99DA-94436B72E84E}" srcOrd="1" destOrd="0" parTransId="{753340BE-4B2D-415F-97A6-20B51E6F794C}" sibTransId="{E0D94CED-80A4-4186-B910-A01FC332A80A}"/>
    <dgm:cxn modelId="{F373D8DB-5B78-4659-AC8C-EED6E14CB944}" type="presOf" srcId="{7431DE57-CB54-44E6-8FFB-EA090FD347BB}" destId="{645638AA-2FF1-449B-A2E8-4A3D9631877B}" srcOrd="0" destOrd="0" presId="urn:microsoft.com/office/officeart/2018/2/layout/IconVerticalSolidList"/>
    <dgm:cxn modelId="{B4B003EE-F814-4024-89AB-3088A09868CA}" type="presOf" srcId="{B68598D1-8349-446A-8EAE-B9A9308E9770}" destId="{B9F0D6AF-C4C8-4160-886E-BB84E2E577BF}" srcOrd="0" destOrd="0" presId="urn:microsoft.com/office/officeart/2018/2/layout/IconVerticalSolidList"/>
    <dgm:cxn modelId="{A49E25F5-1AED-4C54-8C61-A6B74ED85DE5}" srcId="{7431DE57-CB54-44E6-8FFB-EA090FD347BB}" destId="{B4242D6B-5292-48ED-AC14-0D91F0DF90C1}" srcOrd="2" destOrd="0" parTransId="{2DA26CE6-5A49-488C-BB2B-4C523F182F99}" sibTransId="{39DC2EC4-7705-4CF9-848E-DAB9BF9778D7}"/>
    <dgm:cxn modelId="{62D7C3B6-A3A4-432F-8954-B233733FB10B}" type="presParOf" srcId="{645638AA-2FF1-449B-A2E8-4A3D9631877B}" destId="{2D06C6AB-3A6F-4EE4-A4E2-FCAF4ED9054D}" srcOrd="0" destOrd="0" presId="urn:microsoft.com/office/officeart/2018/2/layout/IconVerticalSolidList"/>
    <dgm:cxn modelId="{01EC72F2-3010-4164-84F2-CA0F8E0A551B}" type="presParOf" srcId="{2D06C6AB-3A6F-4EE4-A4E2-FCAF4ED9054D}" destId="{BA9130BE-0124-4D9E-A72F-E125D54C3A01}" srcOrd="0" destOrd="0" presId="urn:microsoft.com/office/officeart/2018/2/layout/IconVerticalSolidList"/>
    <dgm:cxn modelId="{B836B432-5977-4CBA-8539-58D23FEFB824}" type="presParOf" srcId="{2D06C6AB-3A6F-4EE4-A4E2-FCAF4ED9054D}" destId="{EDF33888-BD7E-466B-9D37-E453C80F59F6}" srcOrd="1" destOrd="0" presId="urn:microsoft.com/office/officeart/2018/2/layout/IconVerticalSolidList"/>
    <dgm:cxn modelId="{DF0883BE-BE80-4ABD-95BE-662E7B217643}" type="presParOf" srcId="{2D06C6AB-3A6F-4EE4-A4E2-FCAF4ED9054D}" destId="{C84611A2-CBF4-4A65-A0DC-D10E094AD0E5}" srcOrd="2" destOrd="0" presId="urn:microsoft.com/office/officeart/2018/2/layout/IconVerticalSolidList"/>
    <dgm:cxn modelId="{43A0C5C6-B0C1-4949-B6A6-A6C7CA2BD5BB}" type="presParOf" srcId="{2D06C6AB-3A6F-4EE4-A4E2-FCAF4ED9054D}" destId="{B9F0D6AF-C4C8-4160-886E-BB84E2E577BF}" srcOrd="3" destOrd="0" presId="urn:microsoft.com/office/officeart/2018/2/layout/IconVerticalSolidList"/>
    <dgm:cxn modelId="{F83E7AA3-5C06-431C-8AE2-5430ADA30F00}" type="presParOf" srcId="{645638AA-2FF1-449B-A2E8-4A3D9631877B}" destId="{C8504707-F1A2-45DA-888C-2EE25767A63F}" srcOrd="1" destOrd="0" presId="urn:microsoft.com/office/officeart/2018/2/layout/IconVerticalSolidList"/>
    <dgm:cxn modelId="{425D8672-830D-406A-8883-225449138207}" type="presParOf" srcId="{645638AA-2FF1-449B-A2E8-4A3D9631877B}" destId="{F2B753F4-AD8E-477F-9D78-75DB5B3D281D}" srcOrd="2" destOrd="0" presId="urn:microsoft.com/office/officeart/2018/2/layout/IconVerticalSolidList"/>
    <dgm:cxn modelId="{83561064-5DC7-4C44-8AED-A19456B1FC93}" type="presParOf" srcId="{F2B753F4-AD8E-477F-9D78-75DB5B3D281D}" destId="{39BA22CF-3DA2-48AE-8106-D83F9D675BC4}" srcOrd="0" destOrd="0" presId="urn:microsoft.com/office/officeart/2018/2/layout/IconVerticalSolidList"/>
    <dgm:cxn modelId="{5408AD53-A7C2-45A8-8B31-448D394F541B}" type="presParOf" srcId="{F2B753F4-AD8E-477F-9D78-75DB5B3D281D}" destId="{B7EBF0B6-68A7-410F-942E-9E7410C5816D}" srcOrd="1" destOrd="0" presId="urn:microsoft.com/office/officeart/2018/2/layout/IconVerticalSolidList"/>
    <dgm:cxn modelId="{303C5E1F-F60E-4A30-B81A-5433E4191DC3}" type="presParOf" srcId="{F2B753F4-AD8E-477F-9D78-75DB5B3D281D}" destId="{07EA27FF-1794-4E00-8F36-67062D76A158}" srcOrd="2" destOrd="0" presId="urn:microsoft.com/office/officeart/2018/2/layout/IconVerticalSolidList"/>
    <dgm:cxn modelId="{16E1252F-58CB-4C50-8C78-38AD431F5C0A}" type="presParOf" srcId="{F2B753F4-AD8E-477F-9D78-75DB5B3D281D}" destId="{315F70E2-2DF0-4694-B8D2-7AABE950281A}" srcOrd="3" destOrd="0" presId="urn:microsoft.com/office/officeart/2018/2/layout/IconVerticalSolidList"/>
    <dgm:cxn modelId="{851C22A0-B073-4F7E-8CD3-31A861FCAB42}" type="presParOf" srcId="{645638AA-2FF1-449B-A2E8-4A3D9631877B}" destId="{FFB22428-0106-4025-B8F8-AFB35CE4F33E}" srcOrd="3" destOrd="0" presId="urn:microsoft.com/office/officeart/2018/2/layout/IconVerticalSolidList"/>
    <dgm:cxn modelId="{07D5973A-87D5-41E0-8BDF-198BE798CE7B}" type="presParOf" srcId="{645638AA-2FF1-449B-A2E8-4A3D9631877B}" destId="{52A9A82C-35E3-42F5-BFD1-09655F512C0E}" srcOrd="4" destOrd="0" presId="urn:microsoft.com/office/officeart/2018/2/layout/IconVerticalSolidList"/>
    <dgm:cxn modelId="{2093239C-B1C9-4091-96E3-39DDD01AF52E}" type="presParOf" srcId="{52A9A82C-35E3-42F5-BFD1-09655F512C0E}" destId="{8EE1C7AE-1ECB-4170-933E-3BF2E6F6601D}" srcOrd="0" destOrd="0" presId="urn:microsoft.com/office/officeart/2018/2/layout/IconVerticalSolidList"/>
    <dgm:cxn modelId="{5589D399-004F-4018-A806-BA02F6A1D2BE}" type="presParOf" srcId="{52A9A82C-35E3-42F5-BFD1-09655F512C0E}" destId="{0363677B-3CF1-4D1C-9312-7CC475CC9B42}" srcOrd="1" destOrd="0" presId="urn:microsoft.com/office/officeart/2018/2/layout/IconVerticalSolidList"/>
    <dgm:cxn modelId="{3EE73A11-BA6D-4D24-8EC5-56EEED3E526C}" type="presParOf" srcId="{52A9A82C-35E3-42F5-BFD1-09655F512C0E}" destId="{4AAAA559-00BE-46B5-B156-F1FDBEAF818E}" srcOrd="2" destOrd="0" presId="urn:microsoft.com/office/officeart/2018/2/layout/IconVerticalSolidList"/>
    <dgm:cxn modelId="{A8C8735A-29DA-4360-B3EB-779DD644C204}" type="presParOf" srcId="{52A9A82C-35E3-42F5-BFD1-09655F512C0E}" destId="{7C86C5AE-4B3D-4D4E-A3CB-C81528A6C2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A62CA-D7B1-4E22-BD0B-2691353D6104}">
      <dsp:nvSpPr>
        <dsp:cNvPr id="0" name=""/>
        <dsp:cNvSpPr/>
      </dsp:nvSpPr>
      <dsp:spPr>
        <a:xfrm>
          <a:off x="388887" y="202984"/>
          <a:ext cx="480146" cy="480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86FA1-1550-4DF3-BD8D-DBD82B1C63AC}">
      <dsp:nvSpPr>
        <dsp:cNvPr id="0" name=""/>
        <dsp:cNvSpPr/>
      </dsp:nvSpPr>
      <dsp:spPr>
        <a:xfrm>
          <a:off x="95464" y="852672"/>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Problem Statement</a:t>
          </a:r>
        </a:p>
      </dsp:txBody>
      <dsp:txXfrm>
        <a:off x="95464" y="852672"/>
        <a:ext cx="1066992" cy="426796"/>
      </dsp:txXfrm>
    </dsp:sp>
    <dsp:sp modelId="{6CE4E093-C7B5-408C-8DF2-7252587415C9}">
      <dsp:nvSpPr>
        <dsp:cNvPr id="0" name=""/>
        <dsp:cNvSpPr/>
      </dsp:nvSpPr>
      <dsp:spPr>
        <a:xfrm>
          <a:off x="4286649" y="255570"/>
          <a:ext cx="480146" cy="480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225BFE-A83A-4578-B14E-8331972F4C92}">
      <dsp:nvSpPr>
        <dsp:cNvPr id="0" name=""/>
        <dsp:cNvSpPr/>
      </dsp:nvSpPr>
      <dsp:spPr>
        <a:xfrm>
          <a:off x="4116242" y="910302"/>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Findings</a:t>
          </a:r>
        </a:p>
      </dsp:txBody>
      <dsp:txXfrm>
        <a:off x="4116242" y="910302"/>
        <a:ext cx="1066992" cy="426796"/>
      </dsp:txXfrm>
    </dsp:sp>
    <dsp:sp modelId="{28A75AAC-C76E-4CFF-A1F4-9130EE979763}">
      <dsp:nvSpPr>
        <dsp:cNvPr id="0" name=""/>
        <dsp:cNvSpPr/>
      </dsp:nvSpPr>
      <dsp:spPr>
        <a:xfrm>
          <a:off x="1715201" y="249534"/>
          <a:ext cx="480146" cy="480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9EC057-5DBD-460A-85F9-2BE00775D551}">
      <dsp:nvSpPr>
        <dsp:cNvPr id="0" name=""/>
        <dsp:cNvSpPr/>
      </dsp:nvSpPr>
      <dsp:spPr>
        <a:xfrm>
          <a:off x="1442541" y="815481"/>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Proposed Solution</a:t>
          </a:r>
        </a:p>
      </dsp:txBody>
      <dsp:txXfrm>
        <a:off x="1442541" y="815481"/>
        <a:ext cx="1066992" cy="426796"/>
      </dsp:txXfrm>
    </dsp:sp>
    <dsp:sp modelId="{6ACB45A6-8304-4768-B86C-A1FDD0158A1F}">
      <dsp:nvSpPr>
        <dsp:cNvPr id="0" name=""/>
        <dsp:cNvSpPr/>
      </dsp:nvSpPr>
      <dsp:spPr>
        <a:xfrm>
          <a:off x="2991042" y="249534"/>
          <a:ext cx="480146" cy="4801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5DE8D-4A38-45AD-9A9D-26F8D5579245}">
      <dsp:nvSpPr>
        <dsp:cNvPr id="0" name=""/>
        <dsp:cNvSpPr/>
      </dsp:nvSpPr>
      <dsp:spPr>
        <a:xfrm>
          <a:off x="2726112" y="778627"/>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Code Walkthrough</a:t>
          </a:r>
        </a:p>
      </dsp:txBody>
      <dsp:txXfrm>
        <a:off x="2726112" y="778627"/>
        <a:ext cx="1066992" cy="426796"/>
      </dsp:txXfrm>
    </dsp:sp>
    <dsp:sp modelId="{CC88AA11-9033-42EF-8738-945C0B3F92E2}">
      <dsp:nvSpPr>
        <dsp:cNvPr id="0" name=""/>
        <dsp:cNvSpPr/>
      </dsp:nvSpPr>
      <dsp:spPr>
        <a:xfrm>
          <a:off x="987175" y="1468088"/>
          <a:ext cx="480146" cy="4801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A4597-00BE-4069-95F4-5897744C594F}">
      <dsp:nvSpPr>
        <dsp:cNvPr id="0" name=""/>
        <dsp:cNvSpPr/>
      </dsp:nvSpPr>
      <dsp:spPr>
        <a:xfrm>
          <a:off x="713092" y="2098987"/>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Current Limitations</a:t>
          </a:r>
        </a:p>
      </dsp:txBody>
      <dsp:txXfrm>
        <a:off x="713092" y="2098987"/>
        <a:ext cx="1066992" cy="426796"/>
      </dsp:txXfrm>
    </dsp:sp>
    <dsp:sp modelId="{4BA72082-0945-4870-BD9E-E923D036CFA8}">
      <dsp:nvSpPr>
        <dsp:cNvPr id="0" name=""/>
        <dsp:cNvSpPr/>
      </dsp:nvSpPr>
      <dsp:spPr>
        <a:xfrm>
          <a:off x="2896318" y="1546217"/>
          <a:ext cx="480146" cy="4801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98D39-A24F-4278-A38E-4B34B6F9A07F}">
      <dsp:nvSpPr>
        <dsp:cNvPr id="0" name=""/>
        <dsp:cNvSpPr/>
      </dsp:nvSpPr>
      <dsp:spPr>
        <a:xfrm>
          <a:off x="2602895" y="2195904"/>
          <a:ext cx="1066992" cy="42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References</a:t>
          </a:r>
        </a:p>
      </dsp:txBody>
      <dsp:txXfrm>
        <a:off x="2602895" y="2195904"/>
        <a:ext cx="1066992" cy="42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9262F-AE68-4A3B-B328-A19A1395C8A4}">
      <dsp:nvSpPr>
        <dsp:cNvPr id="0" name=""/>
        <dsp:cNvSpPr/>
      </dsp:nvSpPr>
      <dsp:spPr>
        <a:xfrm>
          <a:off x="0" y="212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80A06-B671-46B5-9501-9E62BC7AAA8E}">
      <dsp:nvSpPr>
        <dsp:cNvPr id="0" name=""/>
        <dsp:cNvSpPr/>
      </dsp:nvSpPr>
      <dsp:spPr>
        <a:xfrm>
          <a:off x="0" y="2127"/>
          <a:ext cx="105156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XGBoost (Extreme Gradient Boosting) is an ensemble machine learning algorithm that's based on decision trees. It is known for its high performance, efficiency, and flexibility in a wide range of machine learning tasks. </a:t>
          </a:r>
        </a:p>
      </dsp:txBody>
      <dsp:txXfrm>
        <a:off x="0" y="2127"/>
        <a:ext cx="10515600" cy="1451089"/>
      </dsp:txXfrm>
    </dsp:sp>
    <dsp:sp modelId="{C31A4CAF-66D3-4C00-99C9-56942D28041E}">
      <dsp:nvSpPr>
        <dsp:cNvPr id="0" name=""/>
        <dsp:cNvSpPr/>
      </dsp:nvSpPr>
      <dsp:spPr>
        <a:xfrm>
          <a:off x="0" y="145321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4A654-72E7-41FA-B070-8476D22258B8}">
      <dsp:nvSpPr>
        <dsp:cNvPr id="0" name=""/>
        <dsp:cNvSpPr/>
      </dsp:nvSpPr>
      <dsp:spPr>
        <a:xfrm>
          <a:off x="0" y="1453217"/>
          <a:ext cx="105156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XGBoost often achieves high accuracy on this dataset due to its ability to capture complex relationships between features and the target variable. XGBoost provides information about feature importance, helping to identify which features contribute most to the classification. This is valuable for understanding the factors that influence breast cancer diagnosis. </a:t>
          </a:r>
          <a:endParaRPr lang="en-US" sz="2100" kern="1200" dirty="0"/>
        </a:p>
      </dsp:txBody>
      <dsp:txXfrm>
        <a:off x="0" y="1453217"/>
        <a:ext cx="10515600" cy="1451089"/>
      </dsp:txXfrm>
    </dsp:sp>
    <dsp:sp modelId="{F8D48694-9412-4123-B768-B008B00AAFEB}">
      <dsp:nvSpPr>
        <dsp:cNvPr id="0" name=""/>
        <dsp:cNvSpPr/>
      </dsp:nvSpPr>
      <dsp:spPr>
        <a:xfrm>
          <a:off x="0" y="290430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C0641-61B3-4344-8FC8-F5DC031D0731}">
      <dsp:nvSpPr>
        <dsp:cNvPr id="0" name=""/>
        <dsp:cNvSpPr/>
      </dsp:nvSpPr>
      <dsp:spPr>
        <a:xfrm>
          <a:off x="0" y="2904306"/>
          <a:ext cx="10515600" cy="1451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XGBoost is robust to noisy data and outliers, which is important in medical datasets where data quality can vary.</a:t>
          </a:r>
        </a:p>
      </dsp:txBody>
      <dsp:txXfrm>
        <a:off x="0" y="2904306"/>
        <a:ext cx="10515600" cy="1451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449B6-919F-4183-A32A-403A5FA7748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4C24D-9618-4C3D-8329-9E76639C9FE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F7DBF-0D1D-40DF-8DAC-403C37CFBD3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It is one of the most powerful and widely used machine learning algorithms for classification and regression tasks. Random Forest combines multiple decision trees to make predictions. </a:t>
          </a:r>
        </a:p>
      </dsp:txBody>
      <dsp:txXfrm>
        <a:off x="1435590" y="531"/>
        <a:ext cx="9080009" cy="1242935"/>
      </dsp:txXfrm>
    </dsp:sp>
    <dsp:sp modelId="{B144D034-3A4F-49D9-B227-ECA0872F106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CCA7F-32B5-4054-A31D-B06FD9151F0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66835-6757-40F4-B995-663E18A53F3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The dataset has a relatively high number of features (30 features). Random Forest can effectively handle high-dimensional data and select the most important features during the tree-building process.</a:t>
          </a:r>
        </a:p>
      </dsp:txBody>
      <dsp:txXfrm>
        <a:off x="1435590" y="1554201"/>
        <a:ext cx="9080009" cy="1242935"/>
      </dsp:txXfrm>
    </dsp:sp>
    <dsp:sp modelId="{48C16EA4-F8CB-45B5-8957-CE498B603C2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343D7-5257-4DF7-A754-312F915E791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50F7E-C76B-4D5A-8E1E-FAA623D291F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Random Forest is robust to noisy data and can handle datasets with missing values or outliers, which is common in medical datasets. And the ensemble nature of Random Forest helps reduce overfitting, making it more robust to variations in the data.</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130BE-0124-4D9E-A72F-E125D54C3A01}">
      <dsp:nvSpPr>
        <dsp:cNvPr id="0" name=""/>
        <dsp:cNvSpPr/>
      </dsp:nvSpPr>
      <dsp:spPr>
        <a:xfrm>
          <a:off x="0" y="4346"/>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33888-BD7E-466B-9D37-E453C80F59F6}">
      <dsp:nvSpPr>
        <dsp:cNvPr id="0" name=""/>
        <dsp:cNvSpPr/>
      </dsp:nvSpPr>
      <dsp:spPr>
        <a:xfrm>
          <a:off x="387101" y="292273"/>
          <a:ext cx="704508" cy="703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0D6AF-C4C8-4160-886E-BB84E2E577BF}">
      <dsp:nvSpPr>
        <dsp:cNvPr id="0" name=""/>
        <dsp:cNvSpPr/>
      </dsp:nvSpPr>
      <dsp:spPr>
        <a:xfrm>
          <a:off x="1478710" y="4346"/>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889000">
            <a:lnSpc>
              <a:spcPct val="100000"/>
            </a:lnSpc>
            <a:spcBef>
              <a:spcPct val="0"/>
            </a:spcBef>
            <a:spcAft>
              <a:spcPct val="35000"/>
            </a:spcAft>
            <a:buNone/>
          </a:pPr>
          <a:r>
            <a:rPr lang="en-US" sz="2000" kern="1200" dirty="0"/>
            <a:t>Multi-Layer </a:t>
          </a:r>
          <a:r>
            <a:rPr lang="en-US" sz="2000" kern="1200" dirty="0" err="1"/>
            <a:t>Perceptrons</a:t>
          </a:r>
          <a:r>
            <a:rPr lang="en-US" sz="2000" kern="1200" dirty="0"/>
            <a:t> (MLPs) are a type of deep learning models</a:t>
          </a:r>
          <a:r>
            <a:rPr lang="en-US" sz="1100" kern="1200" dirty="0"/>
            <a:t>.</a:t>
          </a:r>
        </a:p>
      </dsp:txBody>
      <dsp:txXfrm>
        <a:off x="1478710" y="4346"/>
        <a:ext cx="8819983" cy="1280923"/>
      </dsp:txXfrm>
    </dsp:sp>
    <dsp:sp modelId="{39BA22CF-3DA2-48AE-8106-D83F9D675BC4}">
      <dsp:nvSpPr>
        <dsp:cNvPr id="0" name=""/>
        <dsp:cNvSpPr/>
      </dsp:nvSpPr>
      <dsp:spPr>
        <a:xfrm>
          <a:off x="0" y="1535207"/>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BF0B6-68A7-410F-942E-9E7410C5816D}">
      <dsp:nvSpPr>
        <dsp:cNvPr id="0" name=""/>
        <dsp:cNvSpPr/>
      </dsp:nvSpPr>
      <dsp:spPr>
        <a:xfrm>
          <a:off x="387101" y="1823133"/>
          <a:ext cx="704508" cy="703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F70E2-2DF0-4694-B8D2-7AABE950281A}">
      <dsp:nvSpPr>
        <dsp:cNvPr id="0" name=""/>
        <dsp:cNvSpPr/>
      </dsp:nvSpPr>
      <dsp:spPr>
        <a:xfrm>
          <a:off x="1478710" y="153520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755650">
            <a:lnSpc>
              <a:spcPct val="100000"/>
            </a:lnSpc>
            <a:spcBef>
              <a:spcPct val="0"/>
            </a:spcBef>
            <a:spcAft>
              <a:spcPct val="35000"/>
            </a:spcAft>
            <a:buNone/>
          </a:pPr>
          <a:r>
            <a:rPr lang="en-US" sz="1700" kern="1200" dirty="0"/>
            <a:t>Deep learning models like MLPs are known for their ability to learn hierarchical representations of data, allowing them to capture complex and abstract features and patterns. The depth of the network enables it to automatically extract relevant features from raw data, which is particularly valuable in tasks such as image and speech recognition, natural language processing, and many other complex machine learning problems.</a:t>
          </a:r>
        </a:p>
      </dsp:txBody>
      <dsp:txXfrm>
        <a:off x="1478710" y="1535207"/>
        <a:ext cx="8819983" cy="1280923"/>
      </dsp:txXfrm>
    </dsp:sp>
    <dsp:sp modelId="{8EE1C7AE-1ECB-4170-933E-3BF2E6F6601D}">
      <dsp:nvSpPr>
        <dsp:cNvPr id="0" name=""/>
        <dsp:cNvSpPr/>
      </dsp:nvSpPr>
      <dsp:spPr>
        <a:xfrm>
          <a:off x="0" y="3066067"/>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3677B-3CF1-4D1C-9312-7CC475CC9B42}">
      <dsp:nvSpPr>
        <dsp:cNvPr id="0" name=""/>
        <dsp:cNvSpPr/>
      </dsp:nvSpPr>
      <dsp:spPr>
        <a:xfrm>
          <a:off x="387101" y="3353993"/>
          <a:ext cx="704508" cy="703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86C5AE-4B3D-4D4E-A3CB-C81528A6C259}">
      <dsp:nvSpPr>
        <dsp:cNvPr id="0" name=""/>
        <dsp:cNvSpPr/>
      </dsp:nvSpPr>
      <dsp:spPr>
        <a:xfrm>
          <a:off x="1478710" y="306606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844550">
            <a:lnSpc>
              <a:spcPct val="100000"/>
            </a:lnSpc>
            <a:spcBef>
              <a:spcPct val="0"/>
            </a:spcBef>
            <a:spcAft>
              <a:spcPct val="35000"/>
            </a:spcAft>
            <a:buNone/>
          </a:pPr>
          <a:r>
            <a:rPr lang="en-US" sz="1900" kern="1200" dirty="0"/>
            <a:t>MLPs are known for their ability to model complex, non-linear relationships in data and are widely used in a variety of machine learning tasks, including image and speech recognition, natural language processing, and classification and regression problems.</a:t>
          </a:r>
        </a:p>
      </dsp:txBody>
      <dsp:txXfrm>
        <a:off x="1478710" y="3066067"/>
        <a:ext cx="8819983" cy="12809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48801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94912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slideserve.com/kristy/neural-networks-multi-layer-perceptr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ml-cancer-cell-classification-using-scikit-learn/" TargetMode="External"/><Relationship Id="rId2" Type="http://schemas.openxmlformats.org/officeDocument/2006/relationships/hyperlink" Target="https://www.kaggle.com/search?q=Breast+Cancer+Predic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sv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frontiersin.org/articles/10.3389/fnagi.2017.00329" TargetMode="External"/><Relationship Id="rId5" Type="http://schemas.openxmlformats.org/officeDocument/2006/relationships/image" Target="../media/image25.jpg"/><Relationship Id="rId4" Type="http://schemas.openxmlformats.org/officeDocument/2006/relationships/hyperlink" Target="https://data-flair.training/blogs/xgboost-algorith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513398" y="3637128"/>
            <a:ext cx="9165204" cy="1587913"/>
          </a:xfrm>
        </p:spPr>
        <p:txBody>
          <a:bodyPr anchor="b">
            <a:normAutofit fontScale="90000"/>
          </a:bodyPr>
          <a:lstStyle/>
          <a:p>
            <a:br>
              <a:rPr lang="en-US" sz="5400" dirty="0">
                <a:latin typeface="Franklin Gothic Book" panose="020B0503020102020204" pitchFamily="34" charset="0"/>
                <a:cs typeface="Segoe UI" panose="020B0502040204020203" pitchFamily="34" charset="0"/>
              </a:rPr>
            </a:br>
            <a:r>
              <a:rPr lang="en-US" sz="5400" dirty="0">
                <a:latin typeface="Franklin Gothic Book" panose="020B0503020102020204" pitchFamily="34" charset="0"/>
                <a:cs typeface="Segoe UI" panose="020B0502040204020203" pitchFamily="34" charset="0"/>
              </a:rPr>
              <a:t>Breast Cancer Diagnosis Prediction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392909" y="5329452"/>
            <a:ext cx="7406184" cy="710388"/>
          </a:xfrm>
        </p:spPr>
        <p:txBody>
          <a:bodyPr anchor="t">
            <a:normAutofit/>
          </a:bodyPr>
          <a:lstStyle/>
          <a:p>
            <a:r>
              <a:rPr lang="en-US" dirty="0">
                <a:latin typeface="Franklin Gothic Book" panose="020B0503020102020204" pitchFamily="34" charset="0"/>
              </a:rPr>
              <a:t>Using MLP</a:t>
            </a:r>
          </a:p>
        </p:txBody>
      </p:sp>
      <p:sp>
        <p:nvSpPr>
          <p:cNvPr id="50" name="Freeform: Shape 49">
            <a:extLst>
              <a:ext uri="{FF2B5EF4-FFF2-40B4-BE49-F238E27FC236}">
                <a16:creationId xmlns:a16="http://schemas.microsoft.com/office/drawing/2014/main" id="{39B130F1-CBA7-4431-B821-F88949C0E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978" y="8650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218801D6-A286-4666-A61D-F7177BB59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4" y="10147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Graphic 6" descr="Scatterplot with solid fill">
            <a:extLst>
              <a:ext uri="{FF2B5EF4-FFF2-40B4-BE49-F238E27FC236}">
                <a16:creationId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335589" y="1455360"/>
            <a:ext cx="1298599" cy="1298599"/>
          </a:xfrm>
          <a:prstGeom prst="rect">
            <a:avLst/>
          </a:prstGeom>
        </p:spPr>
      </p:pic>
      <p:sp>
        <p:nvSpPr>
          <p:cNvPr id="54" name="Freeform: Shape 53">
            <a:extLst>
              <a:ext uri="{FF2B5EF4-FFF2-40B4-BE49-F238E27FC236}">
                <a16:creationId xmlns:a16="http://schemas.microsoft.com/office/drawing/2014/main" id="{08519B2C-6AAA-4729-A64B-8A55A0682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455" y="10264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5FE92761-D4A8-4823-A18B-685088E10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375489" y="8582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Statistics with solid fill">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953616" y="1453579"/>
            <a:ext cx="1300379" cy="1300379"/>
          </a:xfrm>
          <a:prstGeom prst="rect">
            <a:avLst/>
          </a:prstGeom>
        </p:spPr>
      </p:pic>
      <p:sp>
        <p:nvSpPr>
          <p:cNvPr id="58" name="Freeform: Shape 57">
            <a:extLst>
              <a:ext uri="{FF2B5EF4-FFF2-40B4-BE49-F238E27FC236}">
                <a16:creationId xmlns:a16="http://schemas.microsoft.com/office/drawing/2014/main" id="{0666ED1E-25EB-48D9-8568-7F19B6BEC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32" y="8733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AFFD3B06-AF06-421C-A290-681BC2739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6878" y="10257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Graphic 4">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Lst>
          </a:blip>
          <a:stretch/>
        </p:blipFill>
        <p:spPr>
          <a:xfrm>
            <a:off x="6631388" y="1623569"/>
            <a:ext cx="1438800" cy="960399"/>
          </a:xfrm>
          <a:prstGeom prst="rect">
            <a:avLst/>
          </a:prstGeom>
        </p:spPr>
      </p:pic>
      <p:sp>
        <p:nvSpPr>
          <p:cNvPr id="62" name="Freeform: Shape 61">
            <a:extLst>
              <a:ext uri="{FF2B5EF4-FFF2-40B4-BE49-F238E27FC236}">
                <a16:creationId xmlns:a16="http://schemas.microsoft.com/office/drawing/2014/main" id="{639E5FDC-2624-4BF8-82F2-90664FC65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21239" y="10145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F4E864A8-F363-45E0-856E-D368F8944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69375" y="8382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a:extLst>
              <a:ext uri="{FF2B5EF4-FFF2-40B4-BE49-F238E27FC236}">
                <a16:creationId xmlns:a16="http://schemas.microsoft.com/office/drawing/2014/main" id="{18A239E6-97C0-4A74-8E7A-C9FD39A8C92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9390176" y="1453578"/>
            <a:ext cx="1004543" cy="1300380"/>
          </a:xfrm>
          <a:prstGeom prst="rect">
            <a:avLst/>
          </a:prstGeom>
        </p:spPr>
      </p:pic>
    </p:spTree>
    <p:extLst>
      <p:ext uri="{BB962C8B-B14F-4D97-AF65-F5344CB8AC3E}">
        <p14:creationId xmlns:p14="http://schemas.microsoft.com/office/powerpoint/2010/main" val="3223989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6106390" y="759126"/>
            <a:ext cx="4596245" cy="1711119"/>
          </a:xfrm>
        </p:spPr>
        <p:txBody>
          <a:bodyPr anchor="ctr">
            <a:normAutofit/>
          </a:bodyPr>
          <a:lstStyle/>
          <a:p>
            <a:r>
              <a:rPr lang="en-US" sz="4000" dirty="0">
                <a:latin typeface="Franklin Gothic Book" panose="020B0503020102020204" pitchFamily="34" charset="0"/>
                <a:cs typeface="Segoe UI" panose="020B0502040204020203" pitchFamily="34" charset="0"/>
              </a:rPr>
              <a:t>Performances</a:t>
            </a:r>
          </a:p>
        </p:txBody>
      </p:sp>
      <p:sp>
        <p:nvSpPr>
          <p:cNvPr id="17" name="Rectangle 16">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Upward trend outline">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68873" y="1510026"/>
            <a:ext cx="3872455" cy="3872455"/>
          </a:xfrm>
          <a:prstGeom prst="rect">
            <a:avLst/>
          </a:prstGeom>
        </p:spPr>
      </p:pic>
      <p:graphicFrame>
        <p:nvGraphicFramePr>
          <p:cNvPr id="3" name="Table 4">
            <a:extLst>
              <a:ext uri="{FF2B5EF4-FFF2-40B4-BE49-F238E27FC236}">
                <a16:creationId xmlns:a16="http://schemas.microsoft.com/office/drawing/2014/main" id="{321B8409-5FAD-AA99-90C8-E86A9F33B8D2}"/>
              </a:ext>
            </a:extLst>
          </p:cNvPr>
          <p:cNvGraphicFramePr>
            <a:graphicFrameLocks noGrp="1"/>
          </p:cNvGraphicFramePr>
          <p:nvPr>
            <p:ph idx="1"/>
            <p:extLst>
              <p:ext uri="{D42A27DB-BD31-4B8C-83A1-F6EECF244321}">
                <p14:modId xmlns:p14="http://schemas.microsoft.com/office/powerpoint/2010/main" val="436370917"/>
              </p:ext>
            </p:extLst>
          </p:nvPr>
        </p:nvGraphicFramePr>
        <p:xfrm>
          <a:off x="5943597" y="2690037"/>
          <a:ext cx="5231223" cy="3274830"/>
        </p:xfrm>
        <a:graphic>
          <a:graphicData uri="http://schemas.openxmlformats.org/drawingml/2006/table">
            <a:tbl>
              <a:tblPr firstRow="1" bandRow="1">
                <a:tableStyleId>{5FD0F851-EC5A-4D38-B0AD-8093EC10F338}</a:tableStyleId>
              </a:tblPr>
              <a:tblGrid>
                <a:gridCol w="1743741">
                  <a:extLst>
                    <a:ext uri="{9D8B030D-6E8A-4147-A177-3AD203B41FA5}">
                      <a16:colId xmlns:a16="http://schemas.microsoft.com/office/drawing/2014/main" val="658600071"/>
                    </a:ext>
                  </a:extLst>
                </a:gridCol>
                <a:gridCol w="1743741">
                  <a:extLst>
                    <a:ext uri="{9D8B030D-6E8A-4147-A177-3AD203B41FA5}">
                      <a16:colId xmlns:a16="http://schemas.microsoft.com/office/drawing/2014/main" val="1901858644"/>
                    </a:ext>
                  </a:extLst>
                </a:gridCol>
                <a:gridCol w="1743741">
                  <a:extLst>
                    <a:ext uri="{9D8B030D-6E8A-4147-A177-3AD203B41FA5}">
                      <a16:colId xmlns:a16="http://schemas.microsoft.com/office/drawing/2014/main" val="1590977020"/>
                    </a:ext>
                  </a:extLst>
                </a:gridCol>
              </a:tblGrid>
              <a:tr h="654966">
                <a:tc>
                  <a:txBody>
                    <a:bodyPr/>
                    <a:lstStyle/>
                    <a:p>
                      <a:r>
                        <a:rPr lang="en-US" dirty="0"/>
                        <a:t>Factors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XGBoost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190822"/>
                  </a:ext>
                </a:extLst>
              </a:tr>
              <a:tr h="654966">
                <a:tc>
                  <a:txBody>
                    <a:bodyPr/>
                    <a:lstStyle/>
                    <a:p>
                      <a:r>
                        <a:rPr lang="en-US"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94.74%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96.49%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896327"/>
                  </a:ext>
                </a:extLst>
              </a:tr>
              <a:tr h="654966">
                <a:tc>
                  <a:txBody>
                    <a:bodyPr/>
                    <a:lstStyle/>
                    <a:p>
                      <a:r>
                        <a:rPr lang="en-US"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276011"/>
                  </a:ext>
                </a:extLst>
              </a:tr>
              <a:tr h="654966">
                <a:tc>
                  <a:txBody>
                    <a:bodyPr/>
                    <a:lstStyle/>
                    <a:p>
                      <a:r>
                        <a:rPr lang="en-US"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747530"/>
                  </a:ext>
                </a:extLst>
              </a:tr>
              <a:tr h="654966">
                <a:tc>
                  <a:txBody>
                    <a:bodyPr/>
                    <a:lstStyle/>
                    <a:p>
                      <a:r>
                        <a:rPr lang="en-US" dirty="0"/>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197824"/>
                  </a:ext>
                </a:extLst>
              </a:tr>
            </a:tbl>
          </a:graphicData>
        </a:graphic>
      </p:graphicFrame>
    </p:spTree>
    <p:extLst>
      <p:ext uri="{BB962C8B-B14F-4D97-AF65-F5344CB8AC3E}">
        <p14:creationId xmlns:p14="http://schemas.microsoft.com/office/powerpoint/2010/main" val="351489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762000" y="1138266"/>
            <a:ext cx="5791199" cy="1020144"/>
          </a:xfrm>
        </p:spPr>
        <p:txBody>
          <a:bodyPr anchor="t">
            <a:normAutofit/>
          </a:bodyPr>
          <a:lstStyle/>
          <a:p>
            <a:r>
              <a:rPr lang="en-US" sz="3200" dirty="0">
                <a:latin typeface="Franklin Gothic Book" panose="020B0503020102020204" pitchFamily="34" charset="0"/>
                <a:cs typeface="Segoe UI" panose="020B0502040204020203" pitchFamily="34" charset="0"/>
              </a:rPr>
              <a:t>Limitations of the Existing Models</a:t>
            </a:r>
          </a:p>
        </p:txBody>
      </p:sp>
      <p:cxnSp>
        <p:nvCxnSpPr>
          <p:cNvPr id="50" name="Straight Connector 4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762000" y="2424224"/>
            <a:ext cx="5791199" cy="4242390"/>
          </a:xfrm>
        </p:spPr>
        <p:txBody>
          <a:bodyPr vert="horz" lIns="91440" tIns="45720" rIns="91440" bIns="45720" rtlCol="0">
            <a:normAutofit/>
          </a:bodyPr>
          <a:lstStyle/>
          <a:p>
            <a:r>
              <a:rPr lang="en-US" sz="2200" b="1" u="sng" dirty="0">
                <a:cs typeface="Segoe UI" panose="020B0502040204020203" pitchFamily="34" charset="0"/>
              </a:rPr>
              <a:t>Limited Feature Engineering</a:t>
            </a:r>
            <a:r>
              <a:rPr lang="en-US" sz="2200" dirty="0">
                <a:cs typeface="Segoe UI" panose="020B0502040204020203" pitchFamily="34" charset="0"/>
              </a:rPr>
              <a:t>: </a:t>
            </a:r>
            <a:r>
              <a:rPr lang="en-US" sz="2200" dirty="0" err="1">
                <a:cs typeface="Segoe UI" panose="020B0502040204020203" pitchFamily="34" charset="0"/>
              </a:rPr>
              <a:t>XGBoost</a:t>
            </a:r>
            <a:r>
              <a:rPr lang="en-US" sz="2200" dirty="0">
                <a:cs typeface="Segoe UI" panose="020B0502040204020203" pitchFamily="34" charset="0"/>
              </a:rPr>
              <a:t> and Random Forests do not perform feature selection or extraction. If feature engineering is required, it needs to be done separately, which can be time-consuming.</a:t>
            </a:r>
          </a:p>
          <a:p>
            <a:r>
              <a:rPr lang="en-US" sz="2200" b="1" u="sng" dirty="0"/>
              <a:t>Non-linear Relationships </a:t>
            </a:r>
            <a:r>
              <a:rPr lang="en-US" sz="2200" dirty="0"/>
              <a:t>:  Both algorithms struggle to capture extremely complex non-linear relationships in the data. </a:t>
            </a:r>
          </a:p>
          <a:p>
            <a:r>
              <a:rPr lang="en-US" sz="2200" b="1" u="sng" dirty="0"/>
              <a:t>Interpretability</a:t>
            </a:r>
            <a:r>
              <a:rPr lang="en-US" sz="2200" dirty="0"/>
              <a:t>: </a:t>
            </a:r>
            <a:r>
              <a:rPr lang="en-US" sz="2200" dirty="0" err="1"/>
              <a:t>XGBoost</a:t>
            </a:r>
            <a:r>
              <a:rPr lang="en-US" sz="2200" dirty="0"/>
              <a:t> can be more challenging to interpret due to its complex ensemble nature. Understanding why a specific prediction was made can be difficult.</a:t>
            </a:r>
          </a:p>
        </p:txBody>
      </p:sp>
      <p:sp>
        <p:nvSpPr>
          <p:cNvPr id="51" name="Rectangle 43">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91" y="1700246"/>
            <a:ext cx="3452192" cy="3452192"/>
          </a:xfrm>
          <a:prstGeom prst="rect">
            <a:avLst/>
          </a:prstGeom>
        </p:spPr>
      </p:pic>
    </p:spTree>
    <p:extLst>
      <p:ext uri="{BB962C8B-B14F-4D97-AF65-F5344CB8AC3E}">
        <p14:creationId xmlns:p14="http://schemas.microsoft.com/office/powerpoint/2010/main" val="2880909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A close-up of a white background&#10;&#10;Description automatically generated">
            <a:extLst>
              <a:ext uri="{FF2B5EF4-FFF2-40B4-BE49-F238E27FC236}">
                <a16:creationId xmlns:a16="http://schemas.microsoft.com/office/drawing/2014/main" id="{EB71843F-0A0B-4317-B205-4B0A0B97C0F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442" b="18321"/>
          <a:stretch/>
        </p:blipFill>
        <p:spPr>
          <a:xfrm>
            <a:off x="20" y="-1"/>
            <a:ext cx="12191979" cy="6879745"/>
          </a:xfrm>
          <a:prstGeom prst="rect">
            <a:avLst/>
          </a:prstGeom>
        </p:spPr>
      </p:pic>
      <p:sp>
        <p:nvSpPr>
          <p:cNvPr id="62" name="Rectangle 61">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66593" cy="687974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1319" y="381314"/>
            <a:ext cx="6879743" cy="6117111"/>
          </a:xfrm>
          <a:prstGeom prst="rect">
            <a:avLst/>
          </a:prstGeom>
          <a:gradFill flip="none" rotWithShape="1">
            <a:gsLst>
              <a:gs pos="0">
                <a:schemeClr val="accent5">
                  <a:lumMod val="75000"/>
                </a:schemeClr>
              </a:gs>
              <a:gs pos="100000">
                <a:schemeClr val="accent5">
                  <a:alpha val="0"/>
                </a:schemeClr>
              </a:gs>
            </a:gsLst>
            <a:lin ang="54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6" name="Rectangle 65">
            <a:extLst>
              <a:ext uri="{FF2B5EF4-FFF2-40B4-BE49-F238E27FC236}">
                <a16:creationId xmlns:a16="http://schemas.microsoft.com/office/drawing/2014/main" id="{962A8E1D-90CD-2726-B97D-80BFB6059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23449" y="1320471"/>
            <a:ext cx="6879744" cy="4238800"/>
          </a:xfrm>
          <a:prstGeom prst="rect">
            <a:avLst/>
          </a:prstGeom>
          <a:gradFill flip="none" rotWithShape="1">
            <a:gsLst>
              <a:gs pos="0">
                <a:schemeClr val="accent2"/>
              </a:gs>
              <a:gs pos="60000">
                <a:schemeClr val="accent5">
                  <a:lumMod val="60000"/>
                  <a:lumOff val="40000"/>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05A64E8-8A7E-1885-80C2-5065AD835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2" y="-4"/>
            <a:ext cx="2545631" cy="6879743"/>
          </a:xfrm>
          <a:prstGeom prst="rect">
            <a:avLst/>
          </a:prstGeom>
          <a:gradFill flip="none" rotWithShape="1">
            <a:gsLst>
              <a:gs pos="0">
                <a:schemeClr val="accent5">
                  <a:alpha val="74000"/>
                </a:schemeClr>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3E0A22C-11F5-81F7-047B-8B2857170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687342" y="3090505"/>
            <a:ext cx="4504659" cy="3789239"/>
          </a:xfrm>
          <a:prstGeom prst="rect">
            <a:avLst/>
          </a:prstGeom>
          <a:gradFill flip="none" rotWithShape="1">
            <a:gsLst>
              <a:gs pos="0">
                <a:schemeClr val="accent5">
                  <a:lumMod val="75000"/>
                  <a:alpha val="61000"/>
                </a:schemeClr>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2" name="Rectangle 71">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64841" y="-1"/>
            <a:ext cx="3427160" cy="6879745"/>
          </a:xfrm>
          <a:prstGeom prst="rect">
            <a:avLst/>
          </a:prstGeom>
          <a:gradFill flip="none" rotWithShape="1">
            <a:gsLst>
              <a:gs pos="5000">
                <a:schemeClr val="accent5">
                  <a:lumMod val="60000"/>
                  <a:lumOff val="40000"/>
                </a:schemeClr>
              </a:gs>
              <a:gs pos="49000">
                <a:schemeClr val="accent2">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54510" y="-1257745"/>
            <a:ext cx="4077741" cy="12197226"/>
          </a:xfrm>
          <a:prstGeom prst="rect">
            <a:avLst/>
          </a:prstGeom>
          <a:gradFill>
            <a:gsLst>
              <a:gs pos="0">
                <a:schemeClr val="accent2">
                  <a:alpha val="58000"/>
                </a:schemeClr>
              </a:gs>
              <a:gs pos="65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59028" y="2155188"/>
            <a:ext cx="4498785" cy="2839273"/>
          </a:xfrm>
        </p:spPr>
        <p:txBody>
          <a:bodyPr>
            <a:normAutofit/>
          </a:bodyPr>
          <a:lstStyle/>
          <a:p>
            <a:pPr algn="l"/>
            <a:r>
              <a:rPr lang="en-US" sz="4000">
                <a:solidFill>
                  <a:srgbClr val="FFFFFF"/>
                </a:solidFill>
                <a:latin typeface="Franklin Gothic Book" panose="020B0503020102020204" pitchFamily="34" charset="0"/>
                <a:cs typeface="Segoe UI" panose="020B0502040204020203" pitchFamily="34" charset="0"/>
              </a:rPr>
              <a:t>Proposed Solution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59028" y="5166366"/>
            <a:ext cx="4498785" cy="1098703"/>
          </a:xfrm>
        </p:spPr>
        <p:txBody>
          <a:bodyPr>
            <a:normAutofit/>
          </a:bodyPr>
          <a:lstStyle/>
          <a:p>
            <a:pPr algn="l"/>
            <a:r>
              <a:rPr lang="en-US" sz="2000">
                <a:solidFill>
                  <a:srgbClr val="FFFFFF"/>
                </a:solidFill>
                <a:latin typeface="Segoe UI" panose="020B0502040204020203" pitchFamily="34" charset="0"/>
                <a:cs typeface="Segoe UI" panose="020B0502040204020203" pitchFamily="34" charset="0"/>
              </a:rPr>
              <a:t>And its Performance.</a:t>
            </a:r>
          </a:p>
        </p:txBody>
      </p:sp>
    </p:spTree>
    <p:extLst>
      <p:ext uri="{BB962C8B-B14F-4D97-AF65-F5344CB8AC3E}">
        <p14:creationId xmlns:p14="http://schemas.microsoft.com/office/powerpoint/2010/main" val="215357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B2AD6-0C66-D09E-0ADE-D6985BCABF95}"/>
              </a:ext>
            </a:extLst>
          </p:cNvPr>
          <p:cNvSpPr>
            <a:spLocks noGrp="1"/>
          </p:cNvSpPr>
          <p:nvPr>
            <p:ph type="title"/>
          </p:nvPr>
        </p:nvSpPr>
        <p:spPr>
          <a:xfrm>
            <a:off x="686834" y="1153572"/>
            <a:ext cx="3200400" cy="4461163"/>
          </a:xfrm>
        </p:spPr>
        <p:txBody>
          <a:bodyPr>
            <a:normAutofit/>
          </a:bodyPr>
          <a:lstStyle/>
          <a:p>
            <a:r>
              <a:rPr lang="en-US">
                <a:solidFill>
                  <a:srgbClr val="FFFFFF"/>
                </a:solidFill>
              </a:rPr>
              <a:t>Why MLP?</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Content Placeholder 2">
            <a:extLst>
              <a:ext uri="{FF2B5EF4-FFF2-40B4-BE49-F238E27FC236}">
                <a16:creationId xmlns:a16="http://schemas.microsoft.com/office/drawing/2014/main" id="{A0D10AB5-5CD1-243D-E314-64C9393A9C37}"/>
              </a:ext>
            </a:extLst>
          </p:cNvPr>
          <p:cNvSpPr>
            <a:spLocks noGrp="1"/>
          </p:cNvSpPr>
          <p:nvPr>
            <p:ph idx="1"/>
          </p:nvPr>
        </p:nvSpPr>
        <p:spPr>
          <a:xfrm>
            <a:off x="4447308" y="591344"/>
            <a:ext cx="6906491" cy="5585619"/>
          </a:xfrm>
        </p:spPr>
        <p:txBody>
          <a:bodyPr anchor="ctr">
            <a:normAutofit/>
          </a:bodyPr>
          <a:lstStyle/>
          <a:p>
            <a:r>
              <a:rPr lang="en-US" sz="2200" b="1" i="0" u="sng" dirty="0">
                <a:effectLst/>
              </a:rPr>
              <a:t>Complexity of the Problem</a:t>
            </a:r>
            <a:r>
              <a:rPr lang="en-US" sz="2200" i="0" dirty="0">
                <a:effectLst/>
              </a:rPr>
              <a:t>: The diagnosis of breast cancer is a complex medical task that requires the classification of tumors into malignant (M) or benign (B). MLPs are versatile and capable of learning complex, non-linear patterns in data, which can be important for distinguishing between cancer types.</a:t>
            </a:r>
          </a:p>
          <a:p>
            <a:r>
              <a:rPr lang="en-US" sz="2200" b="1" u="sng" dirty="0"/>
              <a:t>Feature Extraction</a:t>
            </a:r>
            <a:r>
              <a:rPr lang="en-US" sz="2200" dirty="0"/>
              <a:t>: MLPs can automatically extract relevant features from raw data. In medical datasets like this one, where the relationships between variables may not be straightforward, the ability to learn intricate feature representations is advantageous.</a:t>
            </a:r>
          </a:p>
          <a:p>
            <a:r>
              <a:rPr lang="en-US" sz="2200" b="1" u="sng" dirty="0"/>
              <a:t>Deep Learning: </a:t>
            </a:r>
            <a:r>
              <a:rPr lang="en-US" sz="2200" dirty="0"/>
              <a:t>MLPs are a type of deep learning model. Deep learning models excel at capturing hierarchical representations, making them suitable for datasets with intricate relationships and hidden patterns. They can identify complex, abstract features that may be indicative of cancer.</a:t>
            </a:r>
          </a:p>
        </p:txBody>
      </p:sp>
    </p:spTree>
    <p:extLst>
      <p:ext uri="{BB962C8B-B14F-4D97-AF65-F5344CB8AC3E}">
        <p14:creationId xmlns:p14="http://schemas.microsoft.com/office/powerpoint/2010/main" val="2317242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838200" y="556995"/>
            <a:ext cx="10515600" cy="1133693"/>
          </a:xfrm>
        </p:spPr>
        <p:txBody>
          <a:bodyPr>
            <a:normAutofit/>
          </a:bodyPr>
          <a:lstStyle/>
          <a:p>
            <a:r>
              <a:rPr lang="en-US" sz="5200">
                <a:latin typeface="Franklin Gothic Book" panose="020B0503020102020204" pitchFamily="34" charset="0"/>
                <a:cs typeface="Segoe UI" panose="020B0502040204020203" pitchFamily="34" charset="0"/>
              </a:rPr>
              <a:t>What is MLP?</a:t>
            </a:r>
            <a:endParaRPr lang="en-US" sz="5200" dirty="0">
              <a:latin typeface="Franklin Gothic Book" panose="020B0503020102020204" pitchFamily="34" charset="0"/>
              <a:cs typeface="Segoe UI" panose="020B0502040204020203" pitchFamily="34" charset="0"/>
            </a:endParaRPr>
          </a:p>
        </p:txBody>
      </p:sp>
      <p:graphicFrame>
        <p:nvGraphicFramePr>
          <p:cNvPr id="53" name="Content Placeholder 2">
            <a:extLst>
              <a:ext uri="{FF2B5EF4-FFF2-40B4-BE49-F238E27FC236}">
                <a16:creationId xmlns:a16="http://schemas.microsoft.com/office/drawing/2014/main" id="{4B841447-0792-E4BE-28F1-A24E618F45EC}"/>
              </a:ext>
            </a:extLst>
          </p:cNvPr>
          <p:cNvGraphicFramePr>
            <a:graphicFrameLocks noGrp="1"/>
          </p:cNvGraphicFramePr>
          <p:nvPr>
            <p:ph idx="1"/>
            <p:extLst>
              <p:ext uri="{D42A27DB-BD31-4B8C-83A1-F6EECF244321}">
                <p14:modId xmlns:p14="http://schemas.microsoft.com/office/powerpoint/2010/main" val="2717054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4978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49923-7840-97E5-166A-1C7808A3E74D}"/>
              </a:ext>
            </a:extLst>
          </p:cNvPr>
          <p:cNvSpPr>
            <a:spLocks noGrp="1"/>
          </p:cNvSpPr>
          <p:nvPr>
            <p:ph type="title"/>
          </p:nvPr>
        </p:nvSpPr>
        <p:spPr>
          <a:xfrm>
            <a:off x="838200" y="365125"/>
            <a:ext cx="10515600" cy="1325563"/>
          </a:xfrm>
        </p:spPr>
        <p:txBody>
          <a:bodyPr>
            <a:normAutofit/>
          </a:bodyPr>
          <a:lstStyle/>
          <a:p>
            <a:r>
              <a:rPr lang="en-US" sz="5400" dirty="0"/>
              <a:t>Ensemble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D40181-8204-259A-648E-D7D2469F1763}"/>
              </a:ext>
            </a:extLst>
          </p:cNvPr>
          <p:cNvSpPr>
            <a:spLocks noGrp="1"/>
          </p:cNvSpPr>
          <p:nvPr>
            <p:ph idx="1"/>
          </p:nvPr>
        </p:nvSpPr>
        <p:spPr>
          <a:xfrm>
            <a:off x="838200" y="2128964"/>
            <a:ext cx="10515600" cy="4052380"/>
          </a:xfrm>
        </p:spPr>
        <p:txBody>
          <a:bodyPr>
            <a:normAutofit/>
          </a:bodyPr>
          <a:lstStyle/>
          <a:p>
            <a:r>
              <a:rPr lang="en-US" sz="2200" dirty="0" err="1"/>
              <a:t>Ensembling</a:t>
            </a:r>
            <a:r>
              <a:rPr lang="en-US" sz="2200" dirty="0"/>
              <a:t> machine learning and deep learning models is advantageous because it:</a:t>
            </a:r>
          </a:p>
          <a:p>
            <a:r>
              <a:rPr lang="en-US" sz="2200" dirty="0"/>
              <a:t> </a:t>
            </a:r>
            <a:r>
              <a:rPr lang="en-US" sz="2200" b="1" u="sng" dirty="0"/>
              <a:t>Improves Predictive Performance: </a:t>
            </a:r>
            <a:r>
              <a:rPr lang="en-US" sz="2200" dirty="0"/>
              <a:t>By combining diverse models, it often leads to better overall predictive accuracy and robustness.</a:t>
            </a:r>
          </a:p>
          <a:p>
            <a:r>
              <a:rPr lang="en-US" sz="2200" b="1" u="sng" dirty="0"/>
              <a:t>Mitigates Overfitting: </a:t>
            </a:r>
            <a:r>
              <a:rPr lang="en-US" sz="2200" dirty="0" err="1"/>
              <a:t>Ensembling</a:t>
            </a:r>
            <a:r>
              <a:rPr lang="en-US" sz="2200" dirty="0"/>
              <a:t> helps reduce overfitting by averaging out errors and noise from individual models.</a:t>
            </a:r>
          </a:p>
          <a:p>
            <a:r>
              <a:rPr lang="en-US" sz="2200" b="1" u="sng" dirty="0"/>
              <a:t>Enhances Robustness: </a:t>
            </a:r>
            <a:r>
              <a:rPr lang="en-US" sz="2200" dirty="0"/>
              <a:t>The ensemble is more resilient to outliers and variations in the data, making it a more reliable predictor.</a:t>
            </a:r>
          </a:p>
        </p:txBody>
      </p:sp>
    </p:spTree>
    <p:extLst>
      <p:ext uri="{BB962C8B-B14F-4D97-AF65-F5344CB8AC3E}">
        <p14:creationId xmlns:p14="http://schemas.microsoft.com/office/powerpoint/2010/main" val="64598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59F1648-D83E-B67A-1C20-3467D12CF273}"/>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Code Walkthrough</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6636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CA2AA-BDD6-D898-F097-CA730DA9775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Findings</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E8A8CD2-1B9A-4069-4A0F-9C2EC9002E80}"/>
              </a:ext>
            </a:extLst>
          </p:cNvPr>
          <p:cNvPicPr>
            <a:picLocks noChangeAspect="1"/>
          </p:cNvPicPr>
          <p:nvPr/>
        </p:nvPicPr>
        <p:blipFill>
          <a:blip r:embed="rId2"/>
          <a:stretch>
            <a:fillRect/>
          </a:stretch>
        </p:blipFill>
        <p:spPr>
          <a:xfrm>
            <a:off x="4114800" y="930940"/>
            <a:ext cx="7786137" cy="5685252"/>
          </a:xfrm>
          <a:prstGeom prst="rect">
            <a:avLst/>
          </a:prstGeom>
        </p:spPr>
      </p:pic>
    </p:spTree>
    <p:extLst>
      <p:ext uri="{BB962C8B-B14F-4D97-AF65-F5344CB8AC3E}">
        <p14:creationId xmlns:p14="http://schemas.microsoft.com/office/powerpoint/2010/main" val="11555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49923-7840-97E5-166A-1C7808A3E74D}"/>
              </a:ext>
            </a:extLst>
          </p:cNvPr>
          <p:cNvSpPr>
            <a:spLocks noGrp="1"/>
          </p:cNvSpPr>
          <p:nvPr>
            <p:ph type="title"/>
          </p:nvPr>
        </p:nvSpPr>
        <p:spPr>
          <a:xfrm>
            <a:off x="841248" y="548640"/>
            <a:ext cx="3600860" cy="5431536"/>
          </a:xfrm>
        </p:spPr>
        <p:txBody>
          <a:bodyPr>
            <a:normAutofit/>
          </a:bodyPr>
          <a:lstStyle/>
          <a:p>
            <a:r>
              <a:rPr lang="en-US" sz="5400" dirty="0"/>
              <a:t>Current Limitations</a:t>
            </a: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7D40181-8204-259A-648E-D7D2469F1763}"/>
              </a:ext>
            </a:extLst>
          </p:cNvPr>
          <p:cNvSpPr>
            <a:spLocks noGrp="1"/>
          </p:cNvSpPr>
          <p:nvPr>
            <p:ph idx="1"/>
          </p:nvPr>
        </p:nvSpPr>
        <p:spPr>
          <a:xfrm>
            <a:off x="5126418" y="552091"/>
            <a:ext cx="6224335" cy="5431536"/>
          </a:xfrm>
        </p:spPr>
        <p:txBody>
          <a:bodyPr anchor="ctr">
            <a:normAutofit/>
          </a:bodyPr>
          <a:lstStyle/>
          <a:p>
            <a:r>
              <a:rPr lang="en-US" sz="2200" dirty="0"/>
              <a:t>Training Complexity: Training MLPs requires more data and computational resources, leading to longer training times.</a:t>
            </a:r>
          </a:p>
          <a:p>
            <a:r>
              <a:rPr lang="en-US" sz="2200" dirty="0"/>
              <a:t>Sensitivity to Hyperparameters: Proper hyperparameter tuning is essential to achieve good results.</a:t>
            </a:r>
          </a:p>
        </p:txBody>
      </p:sp>
    </p:spTree>
    <p:extLst>
      <p:ext uri="{BB962C8B-B14F-4D97-AF65-F5344CB8AC3E}">
        <p14:creationId xmlns:p14="http://schemas.microsoft.com/office/powerpoint/2010/main" val="335634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3808D7-673B-3675-5265-5375DCD27D4C}"/>
              </a:ext>
            </a:extLst>
          </p:cNvPr>
          <p:cNvSpPr>
            <a:spLocks noGrp="1"/>
          </p:cNvSpPr>
          <p:nvPr>
            <p:ph type="ctrTitle"/>
          </p:nvPr>
        </p:nvSpPr>
        <p:spPr>
          <a:xfrm>
            <a:off x="838200" y="350421"/>
            <a:ext cx="10515600" cy="1348065"/>
          </a:xfrm>
        </p:spPr>
        <p:txBody>
          <a:bodyPr vert="horz" lIns="91440" tIns="45720" rIns="91440" bIns="45720" rtlCol="0" anchor="ctr">
            <a:normAutofit/>
          </a:bodyPr>
          <a:lstStyle/>
          <a:p>
            <a:pPr algn="l"/>
            <a:r>
              <a:rPr lang="en-US" sz="5400" kern="1200">
                <a:solidFill>
                  <a:srgbClr val="FFFFFF"/>
                </a:solidFill>
                <a:latin typeface="+mj-lt"/>
                <a:ea typeface="+mj-ea"/>
                <a:cs typeface="+mj-cs"/>
              </a:rPr>
              <a:t>References:</a:t>
            </a:r>
          </a:p>
        </p:txBody>
      </p:sp>
      <p:sp>
        <p:nvSpPr>
          <p:cNvPr id="3" name="Subtitle 2">
            <a:extLst>
              <a:ext uri="{FF2B5EF4-FFF2-40B4-BE49-F238E27FC236}">
                <a16:creationId xmlns:a16="http://schemas.microsoft.com/office/drawing/2014/main" id="{C5544401-6EBF-F726-55E5-A86F86B07ADA}"/>
              </a:ext>
            </a:extLst>
          </p:cNvPr>
          <p:cNvSpPr>
            <a:spLocks noGrp="1"/>
          </p:cNvSpPr>
          <p:nvPr>
            <p:ph type="subTitle" idx="1"/>
          </p:nvPr>
        </p:nvSpPr>
        <p:spPr>
          <a:xfrm>
            <a:off x="838200" y="2956560"/>
            <a:ext cx="10515600" cy="3606483"/>
          </a:xfrm>
        </p:spPr>
        <p:txBody>
          <a:bodyPr vert="horz" lIns="91440" tIns="45720" rIns="91440" bIns="45720" rtlCol="0">
            <a:normAutofit/>
          </a:bodyPr>
          <a:lstStyle/>
          <a:p>
            <a:pPr marL="342900" indent="-228600" algn="l">
              <a:buFont typeface="Arial" panose="020B0604020202020204" pitchFamily="34" charset="0"/>
              <a:buChar char="•"/>
            </a:pPr>
            <a:r>
              <a:rPr lang="en-US" sz="2200" dirty="0">
                <a:hlinkClick r:id="rId2"/>
              </a:rPr>
              <a:t>https://www.kaggle.com/datasets/yasserh/breast-cancer-dataset/</a:t>
            </a:r>
          </a:p>
          <a:p>
            <a:pPr marL="342900" indent="-228600" algn="l">
              <a:buFont typeface="Arial" panose="020B0604020202020204" pitchFamily="34" charset="0"/>
              <a:buChar char="•"/>
            </a:pPr>
            <a:r>
              <a:rPr lang="en-US" sz="2200" dirty="0">
                <a:hlinkClick r:id="rId2"/>
              </a:rPr>
              <a:t>https://www.kaggle.com/search?q=Breast+Cancer+Prediction</a:t>
            </a:r>
            <a:endParaRPr lang="en-US" sz="2200" dirty="0"/>
          </a:p>
          <a:p>
            <a:pPr marL="342900" indent="-228600" algn="l">
              <a:buFont typeface="Arial" panose="020B0604020202020204" pitchFamily="34" charset="0"/>
              <a:buChar char="•"/>
            </a:pPr>
            <a:r>
              <a:rPr lang="en-US" sz="2200" dirty="0">
                <a:hlinkClick r:id="rId3"/>
              </a:rPr>
              <a:t>https://www.geeksforgeeks.org/ml-cancer-cell-classification-using-scikit-learn/</a:t>
            </a:r>
            <a:endParaRPr lang="en-US" sz="2200" dirty="0"/>
          </a:p>
          <a:p>
            <a:pPr marL="342900"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7834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5296874" y="1076324"/>
            <a:ext cx="6272784" cy="1535051"/>
          </a:xfrm>
        </p:spPr>
        <p:txBody>
          <a:bodyPr anchor="b">
            <a:normAutofit/>
          </a:bodyPr>
          <a:lstStyle/>
          <a:p>
            <a:r>
              <a:rPr lang="en-US" sz="5200">
                <a:latin typeface="Franklin Gothic Book" panose="020B0503020102020204" pitchFamily="34" charset="0"/>
                <a:cs typeface="Segoe UI" panose="020B0502040204020203" pitchFamily="34" charset="0"/>
              </a:rPr>
              <a:t>Outline</a:t>
            </a:r>
          </a:p>
        </p:txBody>
      </p:sp>
      <p:pic>
        <p:nvPicPr>
          <p:cNvPr id="5" name="Graphic 4" descr="Open book with solid fill">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457200" y="1283758"/>
            <a:ext cx="4217332" cy="4217332"/>
          </a:xfrm>
          <a:prstGeom prst="rect">
            <a:avLst/>
          </a:prstGeom>
        </p:spPr>
      </p:pic>
      <p:sp>
        <p:nvSpPr>
          <p:cNvPr id="102" name="Rectangle 10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 name="Rectangle 10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2" name="Content Placeholder 2">
            <a:extLst>
              <a:ext uri="{FF2B5EF4-FFF2-40B4-BE49-F238E27FC236}">
                <a16:creationId xmlns:a16="http://schemas.microsoft.com/office/drawing/2014/main" id="{6D29FE9E-B6E7-7156-8A1D-E5A381C3B44C}"/>
              </a:ext>
            </a:extLst>
          </p:cNvPr>
          <p:cNvGraphicFramePr>
            <a:graphicFrameLocks noGrp="1"/>
          </p:cNvGraphicFramePr>
          <p:nvPr>
            <p:ph idx="1"/>
            <p:extLst>
              <p:ext uri="{D42A27DB-BD31-4B8C-83A1-F6EECF244321}">
                <p14:modId xmlns:p14="http://schemas.microsoft.com/office/powerpoint/2010/main" val="1043991940"/>
              </p:ext>
            </p:extLst>
          </p:nvPr>
        </p:nvGraphicFramePr>
        <p:xfrm>
          <a:off x="5296874" y="3351276"/>
          <a:ext cx="6272784" cy="28256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659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F1648-D83E-B67A-1C20-3467D12CF27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Questions?</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Questions">
            <a:extLst>
              <a:ext uri="{FF2B5EF4-FFF2-40B4-BE49-F238E27FC236}">
                <a16:creationId xmlns:a16="http://schemas.microsoft.com/office/drawing/2014/main" id="{56ADEC57-DBDC-50EB-CB6A-AE500D7F8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830248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6">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9F1648-D83E-B67A-1C20-3467D12CF273}"/>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Thank You</a:t>
            </a:r>
          </a:p>
        </p:txBody>
      </p:sp>
      <p:sp>
        <p:nvSpPr>
          <p:cNvPr id="29"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Right Double Quote">
            <a:extLst>
              <a:ext uri="{FF2B5EF4-FFF2-40B4-BE49-F238E27FC236}">
                <a16:creationId xmlns:a16="http://schemas.microsoft.com/office/drawing/2014/main" id="{A45509BC-CEE6-4FFB-6E7B-74399A979B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33594128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5381625" y="609600"/>
            <a:ext cx="5816361" cy="1330839"/>
          </a:xfrm>
        </p:spPr>
        <p:txBody>
          <a:bodyPr vert="horz" lIns="91440" tIns="45720" rIns="91440" bIns="45720" rtlCol="0">
            <a:normAutofit/>
          </a:bodyPr>
          <a:lstStyle/>
          <a:p>
            <a:r>
              <a:rPr lang="en-US" kern="1200">
                <a:latin typeface="+mj-lt"/>
                <a:ea typeface="+mj-ea"/>
                <a:cs typeface="+mj-cs"/>
              </a:rPr>
              <a:t>Problem Statement</a:t>
            </a:r>
          </a:p>
        </p:txBody>
      </p:sp>
      <p:sp>
        <p:nvSpPr>
          <p:cNvPr id="52" name="Freeform: Shape 51">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Question mark with solid fill">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3899" y="1627071"/>
            <a:ext cx="4029075" cy="4029075"/>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5381625" y="2194101"/>
            <a:ext cx="5816362" cy="3908587"/>
          </a:xfrm>
        </p:spPr>
        <p:txBody>
          <a:bodyPr vert="horz" lIns="91440" tIns="45720" rIns="91440" bIns="45720" rtlCol="0">
            <a:noAutofit/>
          </a:bodyPr>
          <a:lstStyle/>
          <a:p>
            <a:pPr marL="114300" indent="-228600">
              <a:spcAft>
                <a:spcPts val="600"/>
              </a:spcAft>
              <a:buFont typeface="Arial" panose="020B0604020202020204" pitchFamily="34" charset="0"/>
              <a:buChar char="•"/>
            </a:pPr>
            <a:r>
              <a:rPr lang="en-US" sz="2400" dirty="0"/>
              <a:t>Breast cancer is the most common cancer amongst women in the world. It accounts for 25% of all cancer cases and affected over 2.1 Million people in 2015 alone. It starts when cells in the breast begin to grow out of control. These cells usually form tumors that can be seen via X-ray or felt as lumps in the breast area.</a:t>
            </a:r>
          </a:p>
          <a:p>
            <a:pPr marL="114300" indent="-228600">
              <a:spcAft>
                <a:spcPts val="600"/>
              </a:spcAft>
              <a:buFont typeface="Arial" panose="020B0604020202020204" pitchFamily="34" charset="0"/>
              <a:buChar char="•"/>
            </a:pPr>
            <a:r>
              <a:rPr lang="en-US" sz="2400" dirty="0"/>
              <a:t>The key challenges against it’s detection is how to classify tumors into malignant (cancerous) or benign(non cancerous).</a:t>
            </a:r>
          </a:p>
        </p:txBody>
      </p:sp>
    </p:spTree>
    <p:extLst>
      <p:ext uri="{BB962C8B-B14F-4D97-AF65-F5344CB8AC3E}">
        <p14:creationId xmlns:p14="http://schemas.microsoft.com/office/powerpoint/2010/main" val="39707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5868557" y="1138036"/>
            <a:ext cx="5444382" cy="637600"/>
          </a:xfrm>
        </p:spPr>
        <p:txBody>
          <a:bodyPr anchor="t">
            <a:normAutofit/>
          </a:bodyPr>
          <a:lstStyle/>
          <a:p>
            <a:r>
              <a:rPr lang="en-US" sz="3200" i="1" u="sng" dirty="0">
                <a:latin typeface="Franklin Gothic Book" panose="020B0503020102020204" pitchFamily="34" charset="0"/>
                <a:cs typeface="Segoe UI" panose="020B0502040204020203" pitchFamily="34" charset="0"/>
              </a:rPr>
              <a:t>Dataset</a:t>
            </a:r>
          </a:p>
        </p:txBody>
      </p:sp>
      <p:pic>
        <p:nvPicPr>
          <p:cNvPr id="26" name="Picture 14" descr="3D render of cells">
            <a:extLst>
              <a:ext uri="{FF2B5EF4-FFF2-40B4-BE49-F238E27FC236}">
                <a16:creationId xmlns:a16="http://schemas.microsoft.com/office/drawing/2014/main" id="{E2686F6B-65F0-ABBD-7977-6D60B139B796}"/>
              </a:ext>
            </a:extLst>
          </p:cNvPr>
          <p:cNvPicPr>
            <a:picLocks noChangeAspect="1"/>
          </p:cNvPicPr>
          <p:nvPr/>
        </p:nvPicPr>
        <p:blipFill rotWithShape="1">
          <a:blip r:embed="rId3"/>
          <a:srcRect l="26209" r="31540"/>
          <a:stretch/>
        </p:blipFill>
        <p:spPr>
          <a:xfrm>
            <a:off x="-1" y="10"/>
            <a:ext cx="5151179" cy="6857990"/>
          </a:xfrm>
          <a:prstGeom prst="rect">
            <a:avLst/>
          </a:prstGeom>
        </p:spPr>
      </p:pic>
      <p:cxnSp>
        <p:nvCxnSpPr>
          <p:cNvPr id="47" name="Straight Connector 4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5868557" y="1775636"/>
            <a:ext cx="6039908" cy="4366747"/>
          </a:xfrm>
        </p:spPr>
        <p:txBody>
          <a:bodyPr vert="horz" lIns="91440" tIns="45720" rIns="91440" bIns="45720" rtlCol="0">
            <a:normAutofit/>
          </a:bodyPr>
          <a:lstStyle/>
          <a:p>
            <a:pPr algn="just"/>
            <a:r>
              <a:rPr lang="en-US" sz="2000" b="1" u="sng" dirty="0">
                <a:cs typeface="Times New Roman" panose="02020603050405020304" pitchFamily="18" charset="0"/>
              </a:rPr>
              <a:t>Source</a:t>
            </a:r>
            <a:r>
              <a:rPr lang="en-US" sz="2000" b="1" dirty="0">
                <a:cs typeface="Times New Roman" panose="02020603050405020304" pitchFamily="18" charset="0"/>
              </a:rPr>
              <a:t> </a:t>
            </a:r>
            <a:r>
              <a:rPr lang="en-US" sz="2000" dirty="0">
                <a:cs typeface="Times New Roman" panose="02020603050405020304" pitchFamily="18" charset="0"/>
              </a:rPr>
              <a:t>: Kaggle</a:t>
            </a:r>
          </a:p>
          <a:p>
            <a:pPr algn="just"/>
            <a:r>
              <a:rPr lang="en-US" sz="2000" b="1" u="sng" dirty="0">
                <a:cs typeface="Times New Roman" panose="02020603050405020304" pitchFamily="18" charset="0"/>
              </a:rPr>
              <a:t>Data Count </a:t>
            </a:r>
            <a:r>
              <a:rPr lang="en-US" sz="2000" dirty="0">
                <a:cs typeface="Times New Roman" panose="02020603050405020304" pitchFamily="18" charset="0"/>
              </a:rPr>
              <a:t>: 569 rows and 32 columns</a:t>
            </a:r>
          </a:p>
          <a:p>
            <a:pPr algn="just">
              <a:buFont typeface="Arial" panose="020B0604020202020204" pitchFamily="34" charset="0"/>
              <a:buChar char="•"/>
            </a:pPr>
            <a:r>
              <a:rPr lang="en-US" sz="2000" b="1" u="sng" dirty="0">
                <a:cs typeface="Times New Roman" panose="02020603050405020304" pitchFamily="18" charset="0"/>
              </a:rPr>
              <a:t>Description</a:t>
            </a:r>
            <a:r>
              <a:rPr lang="en-US" sz="2000" dirty="0">
                <a:cs typeface="Times New Roman" panose="02020603050405020304" pitchFamily="18" charset="0"/>
              </a:rPr>
              <a:t>: </a:t>
            </a:r>
            <a:r>
              <a:rPr lang="en-US" sz="2000" b="0" i="0" dirty="0">
                <a:effectLst/>
                <a:cs typeface="Times New Roman" panose="02020603050405020304" pitchFamily="18" charset="0"/>
              </a:rPr>
              <a:t>The dataset includes various features, such as measurements related to cell radius, texture, perimeter, area, smoothness, compactness, concavity, symmetry, fractal dimension, and more. The 'diagnosis' column indicates the diagnosis of breast cancer, with 'M' representing malignant cases and 'B' representing benign cases. This dataset is used for classification tasks, particularly for predicting whether a breast tumor is malignant or benign based on the provided features. Machine learning and data analysis techniques can be applied to develop models for breast cancer diagnosis using this dataset.</a:t>
            </a: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630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40080" y="4419600"/>
            <a:ext cx="10908792" cy="1203960"/>
          </a:xfrm>
        </p:spPr>
        <p:txBody>
          <a:bodyPr anchor="ctr">
            <a:normAutofit/>
          </a:bodyPr>
          <a:lstStyle/>
          <a:p>
            <a:r>
              <a:rPr lang="en-US" sz="6600" dirty="0">
                <a:latin typeface="Franklin Gothic Book" panose="020B0503020102020204" pitchFamily="34" charset="0"/>
                <a:cs typeface="Segoe UI" panose="020B0502040204020203" pitchFamily="34" charset="0"/>
              </a:rPr>
              <a:t>Traditional Models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640080" y="5669280"/>
            <a:ext cx="10908792" cy="548640"/>
          </a:xfrm>
        </p:spPr>
        <p:txBody>
          <a:bodyPr anchor="ctr">
            <a:normAutofit/>
          </a:bodyPr>
          <a:lstStyle/>
          <a:p>
            <a:r>
              <a:rPr lang="en-US">
                <a:latin typeface="Segoe UI" panose="020B0502040204020203" pitchFamily="34" charset="0"/>
                <a:cs typeface="Segoe UI" panose="020B0502040204020203" pitchFamily="34" charset="0"/>
              </a:rPr>
              <a:t>And their Performances.</a:t>
            </a:r>
          </a:p>
        </p:txBody>
      </p:sp>
      <p:pic>
        <p:nvPicPr>
          <p:cNvPr id="5" name="Graphic 4" descr="A diagram of a company&#10;&#10;Description automatically generated">
            <a:extLst>
              <a:ext uri="{FF2B5EF4-FFF2-40B4-BE49-F238E27FC236}">
                <a16:creationId xmlns:a16="http://schemas.microsoft.com/office/drawing/2014/main" id="{EB71843F-0A0B-4317-B205-4B0A0B97C0F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0606" r="13464" b="1"/>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11" name="Graphic 10" descr="A brain with colorful lines and dots&#10;&#10;Description automatically generated">
            <a:extLst>
              <a:ext uri="{FF2B5EF4-FFF2-40B4-BE49-F238E27FC236}">
                <a16:creationId xmlns:a16="http://schemas.microsoft.com/office/drawing/2014/main" id="{18A239E6-97C0-4A74-8E7A-C9FD39A8C92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t="7059" r="-3" b="14074"/>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43"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0BAC3-8B94-A658-415E-184DF675CC6E}"/>
              </a:ext>
            </a:extLst>
          </p:cNvPr>
          <p:cNvSpPr>
            <a:spLocks noGrp="1"/>
          </p:cNvSpPr>
          <p:nvPr>
            <p:ph type="title"/>
          </p:nvPr>
        </p:nvSpPr>
        <p:spPr>
          <a:xfrm>
            <a:off x="841248" y="205232"/>
            <a:ext cx="10506456" cy="1014984"/>
          </a:xfrm>
        </p:spPr>
        <p:txBody>
          <a:bodyPr anchor="b">
            <a:normAutofit/>
          </a:bodyPr>
          <a:lstStyle/>
          <a:p>
            <a:r>
              <a:rPr lang="en-US"/>
              <a:t>XGBoost</a:t>
            </a:r>
            <a:endParaRPr lang="en-US" dirty="0"/>
          </a:p>
        </p:txBody>
      </p:sp>
      <p:sp>
        <p:nvSpPr>
          <p:cNvPr id="9"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D40095A-CBE1-3677-456D-D5B6C8F01E7A}"/>
              </a:ext>
            </a:extLst>
          </p:cNvPr>
          <p:cNvGraphicFramePr>
            <a:graphicFrameLocks noGrp="1"/>
          </p:cNvGraphicFramePr>
          <p:nvPr>
            <p:ph idx="1"/>
            <p:extLst>
              <p:ext uri="{D42A27DB-BD31-4B8C-83A1-F6EECF244321}">
                <p14:modId xmlns:p14="http://schemas.microsoft.com/office/powerpoint/2010/main" val="31898800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887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E95026-47B2-76DE-16BC-01BE8B5091C6}"/>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Performance</a:t>
            </a:r>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Placeholder 5" descr="A screenshot of a graph&#10;&#10;Description automatically generated">
            <a:extLst>
              <a:ext uri="{FF2B5EF4-FFF2-40B4-BE49-F238E27FC236}">
                <a16:creationId xmlns:a16="http://schemas.microsoft.com/office/drawing/2014/main" id="{7B45D485-26CC-4E64-F88F-229E415BC567}"/>
              </a:ext>
            </a:extLst>
          </p:cNvPr>
          <p:cNvPicPr>
            <a:picLocks noGrp="1" noChangeAspect="1"/>
          </p:cNvPicPr>
          <p:nvPr>
            <p:ph type="pic" idx="1"/>
          </p:nvPr>
        </p:nvPicPr>
        <p:blipFill rotWithShape="1">
          <a:blip r:embed="rId2"/>
          <a:srcRect t="1449" b="-3314"/>
          <a:stretch/>
        </p:blipFill>
        <p:spPr>
          <a:xfrm>
            <a:off x="7172960" y="625682"/>
            <a:ext cx="4328160" cy="3600878"/>
          </a:xfrm>
          <a:prstGeom prst="rect">
            <a:avLst/>
          </a:prstGeom>
        </p:spPr>
      </p:pic>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screenshot of a test&#10;&#10;Description automatically generated">
            <a:extLst>
              <a:ext uri="{FF2B5EF4-FFF2-40B4-BE49-F238E27FC236}">
                <a16:creationId xmlns:a16="http://schemas.microsoft.com/office/drawing/2014/main" id="{47BA45A7-FFB1-A968-8A2F-92E40C899CA1}"/>
              </a:ext>
            </a:extLst>
          </p:cNvPr>
          <p:cNvPicPr>
            <a:picLocks noChangeAspect="1"/>
          </p:cNvPicPr>
          <p:nvPr/>
        </p:nvPicPr>
        <p:blipFill>
          <a:blip r:embed="rId3"/>
          <a:stretch>
            <a:fillRect/>
          </a:stretch>
        </p:blipFill>
        <p:spPr>
          <a:xfrm>
            <a:off x="6982623" y="4546920"/>
            <a:ext cx="4708833" cy="1922204"/>
          </a:xfrm>
          <a:prstGeom prst="rect">
            <a:avLst/>
          </a:prstGeom>
        </p:spPr>
      </p:pic>
    </p:spTree>
    <p:extLst>
      <p:ext uri="{BB962C8B-B14F-4D97-AF65-F5344CB8AC3E}">
        <p14:creationId xmlns:p14="http://schemas.microsoft.com/office/powerpoint/2010/main" val="3831768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BAC3-8B94-A658-415E-184DF675CC6E}"/>
              </a:ext>
            </a:extLst>
          </p:cNvPr>
          <p:cNvSpPr>
            <a:spLocks noGrp="1"/>
          </p:cNvSpPr>
          <p:nvPr>
            <p:ph type="title"/>
          </p:nvPr>
        </p:nvSpPr>
        <p:spPr/>
        <p:txBody>
          <a:bodyPr/>
          <a:lstStyle/>
          <a:p>
            <a:r>
              <a:rPr lang="en-US" dirty="0"/>
              <a:t>Random Forest</a:t>
            </a:r>
          </a:p>
        </p:txBody>
      </p:sp>
      <p:graphicFrame>
        <p:nvGraphicFramePr>
          <p:cNvPr id="6" name="Content Placeholder 2">
            <a:extLst>
              <a:ext uri="{FF2B5EF4-FFF2-40B4-BE49-F238E27FC236}">
                <a16:creationId xmlns:a16="http://schemas.microsoft.com/office/drawing/2014/main" id="{7649EE8F-89E8-1C0E-0801-2858F010A5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807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Freeform: Shape 111">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4" name="Freeform: Shape 113">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E95026-47B2-76DE-16BC-01BE8B5091C6}"/>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Performance</a:t>
            </a:r>
          </a:p>
        </p:txBody>
      </p:sp>
      <p:sp>
        <p:nvSpPr>
          <p:cNvPr id="116" name="Rectangle 1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F82859C8-AA39-94B7-74CD-CB8E45186F77}"/>
              </a:ext>
            </a:extLst>
          </p:cNvPr>
          <p:cNvPicPr>
            <a:picLocks noChangeAspect="1"/>
          </p:cNvPicPr>
          <p:nvPr/>
        </p:nvPicPr>
        <p:blipFill>
          <a:blip r:embed="rId2"/>
          <a:stretch>
            <a:fillRect/>
          </a:stretch>
        </p:blipFill>
        <p:spPr>
          <a:xfrm>
            <a:off x="6918961" y="625682"/>
            <a:ext cx="4708832" cy="3611038"/>
          </a:xfrm>
          <a:prstGeom prst="rect">
            <a:avLst/>
          </a:prstGeom>
        </p:spPr>
      </p:pic>
      <p:sp>
        <p:nvSpPr>
          <p:cNvPr id="118" name="Rectangle 1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34CE604-2DD4-9E43-701B-60226BBCFEEC}"/>
              </a:ext>
            </a:extLst>
          </p:cNvPr>
          <p:cNvPicPr>
            <a:picLocks noChangeAspect="1"/>
          </p:cNvPicPr>
          <p:nvPr/>
        </p:nvPicPr>
        <p:blipFill>
          <a:blip r:embed="rId3"/>
          <a:stretch>
            <a:fillRect/>
          </a:stretch>
        </p:blipFill>
        <p:spPr>
          <a:xfrm>
            <a:off x="6994069" y="4387321"/>
            <a:ext cx="4708833" cy="1658456"/>
          </a:xfrm>
          <a:prstGeom prst="rect">
            <a:avLst/>
          </a:prstGeom>
        </p:spPr>
      </p:pic>
    </p:spTree>
    <p:extLst>
      <p:ext uri="{BB962C8B-B14F-4D97-AF65-F5344CB8AC3E}">
        <p14:creationId xmlns:p14="http://schemas.microsoft.com/office/powerpoint/2010/main" val="732403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2057</TotalTime>
  <Words>3125</Words>
  <Application>Microsoft Office PowerPoint</Application>
  <PresentationFormat>Widescreen</PresentationFormat>
  <Paragraphs>175</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Meiryo</vt:lpstr>
      <vt:lpstr>Arial</vt:lpstr>
      <vt:lpstr>Calibri</vt:lpstr>
      <vt:lpstr>Calibri Light</vt:lpstr>
      <vt:lpstr>Franklin Gothic Book</vt:lpstr>
      <vt:lpstr>Segoe UI</vt:lpstr>
      <vt:lpstr>Office Theme</vt:lpstr>
      <vt:lpstr> Breast Cancer Diagnosis Prediction</vt:lpstr>
      <vt:lpstr>Outline</vt:lpstr>
      <vt:lpstr>Problem Statement</vt:lpstr>
      <vt:lpstr>Dataset</vt:lpstr>
      <vt:lpstr>Traditional Models</vt:lpstr>
      <vt:lpstr>XGBoost</vt:lpstr>
      <vt:lpstr>Performance</vt:lpstr>
      <vt:lpstr>Random Forest</vt:lpstr>
      <vt:lpstr>Performance</vt:lpstr>
      <vt:lpstr>Performances</vt:lpstr>
      <vt:lpstr>Limitations of the Existing Models</vt:lpstr>
      <vt:lpstr>Proposed Solution</vt:lpstr>
      <vt:lpstr>Why MLP?</vt:lpstr>
      <vt:lpstr>What is MLP?</vt:lpstr>
      <vt:lpstr>Ensemble</vt:lpstr>
      <vt:lpstr>Code Walkthrough</vt:lpstr>
      <vt:lpstr>Findings</vt:lpstr>
      <vt:lpstr>Current Limitations</vt:lpstr>
      <vt:lpstr>References: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Breast Cancer Diagnosis Prediction</dc:title>
  <dc:creator>Ramya Bhargavi Chinthapalli</dc:creator>
  <cp:lastModifiedBy>Ramya Bhargavi Chinthapalli</cp:lastModifiedBy>
  <cp:revision>1</cp:revision>
  <dcterms:created xsi:type="dcterms:W3CDTF">2023-10-31T19:28:24Z</dcterms:created>
  <dcterms:modified xsi:type="dcterms:W3CDTF">2023-11-02T16:46:59Z</dcterms:modified>
</cp:coreProperties>
</file>