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 id="2147483673" r:id="rId3"/>
  </p:sldMasterIdLst>
  <p:notesMasterIdLst>
    <p:notesMasterId r:id="rId27"/>
  </p:notesMasterIdLst>
  <p:sldIdLst>
    <p:sldId id="256" r:id="rId4"/>
    <p:sldId id="307" r:id="rId5"/>
    <p:sldId id="257" r:id="rId6"/>
    <p:sldId id="305" r:id="rId7"/>
    <p:sldId id="308" r:id="rId8"/>
    <p:sldId id="309" r:id="rId9"/>
    <p:sldId id="279" r:id="rId10"/>
    <p:sldId id="306" r:id="rId11"/>
    <p:sldId id="284" r:id="rId12"/>
    <p:sldId id="282" r:id="rId13"/>
    <p:sldId id="286" r:id="rId14"/>
    <p:sldId id="264" r:id="rId15"/>
    <p:sldId id="311" r:id="rId16"/>
    <p:sldId id="310" r:id="rId17"/>
    <p:sldId id="312" r:id="rId18"/>
    <p:sldId id="313" r:id="rId19"/>
    <p:sldId id="314" r:id="rId20"/>
    <p:sldId id="315" r:id="rId21"/>
    <p:sldId id="316" r:id="rId22"/>
    <p:sldId id="317" r:id="rId23"/>
    <p:sldId id="318" r:id="rId24"/>
    <p:sldId id="319" r:id="rId25"/>
    <p:sldId id="267" r:id="rId26"/>
  </p:sldIdLst>
  <p:sldSz cx="9144000" cy="5143500" type="screen16x9"/>
  <p:notesSz cx="6858000" cy="9144000"/>
  <p:embeddedFontLst>
    <p:embeddedFont>
      <p:font typeface="Bahnschrift" panose="020B0502040204020203" pitchFamily="34" charset="0"/>
      <p:regular r:id="rId28"/>
      <p:bold r:id="rId29"/>
    </p:embeddedFont>
    <p:embeddedFont>
      <p:font typeface="Century Gothic" panose="020B0502020202020204" pitchFamily="34" charset="0"/>
      <p:regular r:id="rId30"/>
      <p:bold r:id="rId31"/>
      <p:italic r:id="rId32"/>
      <p:boldItalic r:id="rId33"/>
    </p:embeddedFont>
    <p:embeddedFont>
      <p:font typeface="Mistral" panose="03090702030407020403" pitchFamily="66" charset="0"/>
      <p:regular r:id="rId34"/>
    </p:embeddedFont>
    <p:embeddedFont>
      <p:font typeface="Oxygen" panose="02000503000000000000" pitchFamily="2" charset="0"/>
      <p:regular r:id="rId35"/>
      <p:bold r:id="rId36"/>
    </p:embeddedFont>
    <p:embeddedFont>
      <p:font typeface="Proxima Nova" panose="020B0604020202020204" charset="0"/>
      <p:regular r:id="rId37"/>
      <p:bold r:id="rId38"/>
      <p:italic r:id="rId39"/>
      <p:boldItalic r:id="rId40"/>
    </p:embeddedFont>
    <p:embeddedFont>
      <p:font typeface="Proxima Nova Semibold" panose="020B0604020202020204" charset="0"/>
      <p:regular r:id="rId41"/>
      <p:bold r:id="rId42"/>
      <p:boldItalic r:id="rId43"/>
    </p:embeddedFont>
    <p:embeddedFont>
      <p:font typeface="Staatliches" pitchFamily="2" charset="0"/>
      <p:regular r:id="rId44"/>
    </p:embeddedFont>
    <p:embeddedFont>
      <p:font typeface="Wingdings 3" panose="05040102010807070707" pitchFamily="18" charset="2"/>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74"/>
    <a:srgbClr val="55BC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ADBEFC-2533-4FAF-BF04-56B6A09A4FE5}">
  <a:tblStyle styleId="{D6ADBEFC-2533-4FAF-BF04-56B6A09A4F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6" autoAdjust="0"/>
  </p:normalViewPr>
  <p:slideViewPr>
    <p:cSldViewPr snapToGrid="0">
      <p:cViewPr>
        <p:scale>
          <a:sx n="75" d="100"/>
          <a:sy n="75" d="100"/>
        </p:scale>
        <p:origin x="1666" y="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2.fntdata"/><Relationship Id="rId21" Type="http://schemas.openxmlformats.org/officeDocument/2006/relationships/slide" Target="slides/slide18.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2.fntdata"/><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e24bbbaaa_0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e24bbbaaa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6e24bbbaaa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6e24bbbaaa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4"/>
        <p:cNvGrpSpPr/>
        <p:nvPr/>
      </p:nvGrpSpPr>
      <p:grpSpPr>
        <a:xfrm>
          <a:off x="0" y="0"/>
          <a:ext cx="0" cy="0"/>
          <a:chOff x="0" y="0"/>
          <a:chExt cx="0" cy="0"/>
        </a:xfrm>
      </p:grpSpPr>
      <p:sp>
        <p:nvSpPr>
          <p:cNvPr id="2445" name="Google Shape;2445;g6bb7be621e_0_15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6" name="Google Shape;2446;g6bb7be621e_0_15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6"/>
        <p:cNvGrpSpPr/>
        <p:nvPr/>
      </p:nvGrpSpPr>
      <p:grpSpPr>
        <a:xfrm>
          <a:off x="0" y="0"/>
          <a:ext cx="0" cy="0"/>
          <a:chOff x="0" y="0"/>
          <a:chExt cx="0" cy="0"/>
        </a:xfrm>
      </p:grpSpPr>
      <p:sp>
        <p:nvSpPr>
          <p:cNvPr id="2087" name="Google Shape;2087;g6bb7be621e_0_15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8" name="Google Shape;2088;g6bb7be621e_0_15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0"/>
        <p:cNvGrpSpPr/>
        <p:nvPr/>
      </p:nvGrpSpPr>
      <p:grpSpPr>
        <a:xfrm>
          <a:off x="0" y="0"/>
          <a:ext cx="0" cy="0"/>
          <a:chOff x="0" y="0"/>
          <a:chExt cx="0" cy="0"/>
        </a:xfrm>
      </p:grpSpPr>
      <p:sp>
        <p:nvSpPr>
          <p:cNvPr id="5651" name="Google Shape;5651;g6bb7be621e_0_18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2" name="Google Shape;5652;g6bb7be621e_0_18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6bb7be621e_0_30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6bb7be621e_0_30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6bb7be621e_0_30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6bb7be621e_0_30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999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6bb7be621e_0_30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6bb7be621e_0_30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799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77900" y="2088950"/>
            <a:ext cx="3432000" cy="1666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800"/>
              <a:buNone/>
              <a:defRPr sz="4800">
                <a:solidFill>
                  <a:schemeClr val="accent1"/>
                </a:solidFill>
              </a:defRPr>
            </a:lvl1pPr>
            <a:lvl2pPr lvl="1">
              <a:spcBef>
                <a:spcPts val="0"/>
              </a:spcBef>
              <a:spcAft>
                <a:spcPts val="0"/>
              </a:spcAft>
              <a:buClr>
                <a:schemeClr val="accent1"/>
              </a:buClr>
              <a:buSzPts val="5200"/>
              <a:buNone/>
              <a:defRPr sz="5200">
                <a:solidFill>
                  <a:schemeClr val="accent1"/>
                </a:solidFill>
              </a:defRPr>
            </a:lvl2pPr>
            <a:lvl3pPr lvl="2">
              <a:spcBef>
                <a:spcPts val="0"/>
              </a:spcBef>
              <a:spcAft>
                <a:spcPts val="0"/>
              </a:spcAft>
              <a:buClr>
                <a:schemeClr val="accent1"/>
              </a:buClr>
              <a:buSzPts val="5200"/>
              <a:buNone/>
              <a:defRPr sz="5200">
                <a:solidFill>
                  <a:schemeClr val="accent1"/>
                </a:solidFill>
              </a:defRPr>
            </a:lvl3pPr>
            <a:lvl4pPr lvl="3">
              <a:spcBef>
                <a:spcPts val="0"/>
              </a:spcBef>
              <a:spcAft>
                <a:spcPts val="0"/>
              </a:spcAft>
              <a:buClr>
                <a:schemeClr val="accent1"/>
              </a:buClr>
              <a:buSzPts val="5200"/>
              <a:buNone/>
              <a:defRPr sz="5200">
                <a:solidFill>
                  <a:schemeClr val="accent1"/>
                </a:solidFill>
              </a:defRPr>
            </a:lvl4pPr>
            <a:lvl5pPr lvl="4">
              <a:spcBef>
                <a:spcPts val="0"/>
              </a:spcBef>
              <a:spcAft>
                <a:spcPts val="0"/>
              </a:spcAft>
              <a:buClr>
                <a:schemeClr val="accent1"/>
              </a:buClr>
              <a:buSzPts val="5200"/>
              <a:buNone/>
              <a:defRPr sz="5200">
                <a:solidFill>
                  <a:schemeClr val="accent1"/>
                </a:solidFill>
              </a:defRPr>
            </a:lvl5pPr>
            <a:lvl6pPr lvl="5">
              <a:spcBef>
                <a:spcPts val="0"/>
              </a:spcBef>
              <a:spcAft>
                <a:spcPts val="0"/>
              </a:spcAft>
              <a:buClr>
                <a:schemeClr val="accent1"/>
              </a:buClr>
              <a:buSzPts val="5200"/>
              <a:buNone/>
              <a:defRPr sz="5200">
                <a:solidFill>
                  <a:schemeClr val="accent1"/>
                </a:solidFill>
              </a:defRPr>
            </a:lvl6pPr>
            <a:lvl7pPr lvl="6">
              <a:spcBef>
                <a:spcPts val="0"/>
              </a:spcBef>
              <a:spcAft>
                <a:spcPts val="0"/>
              </a:spcAft>
              <a:buClr>
                <a:schemeClr val="accent1"/>
              </a:buClr>
              <a:buSzPts val="5200"/>
              <a:buNone/>
              <a:defRPr sz="5200">
                <a:solidFill>
                  <a:schemeClr val="accent1"/>
                </a:solidFill>
              </a:defRPr>
            </a:lvl7pPr>
            <a:lvl8pPr lvl="7">
              <a:spcBef>
                <a:spcPts val="0"/>
              </a:spcBef>
              <a:spcAft>
                <a:spcPts val="0"/>
              </a:spcAft>
              <a:buClr>
                <a:schemeClr val="accent1"/>
              </a:buClr>
              <a:buSzPts val="5200"/>
              <a:buNone/>
              <a:defRPr sz="5200">
                <a:solidFill>
                  <a:schemeClr val="accent1"/>
                </a:solidFill>
              </a:defRPr>
            </a:lvl8pPr>
            <a:lvl9pPr lvl="8">
              <a:spcBef>
                <a:spcPts val="0"/>
              </a:spcBef>
              <a:spcAft>
                <a:spcPts val="0"/>
              </a:spcAft>
              <a:buClr>
                <a:schemeClr val="accent1"/>
              </a:buClr>
              <a:buSzPts val="5200"/>
              <a:buNone/>
              <a:defRPr sz="5200">
                <a:solidFill>
                  <a:schemeClr val="accent1"/>
                </a:solidFill>
              </a:defRPr>
            </a:lvl9pPr>
          </a:lstStyle>
          <a:p>
            <a:endParaRPr/>
          </a:p>
        </p:txBody>
      </p:sp>
      <p:sp>
        <p:nvSpPr>
          <p:cNvPr id="10" name="Google Shape;10;p2"/>
          <p:cNvSpPr txBox="1">
            <a:spLocks noGrp="1"/>
          </p:cNvSpPr>
          <p:nvPr>
            <p:ph type="subTitle" idx="1"/>
          </p:nvPr>
        </p:nvSpPr>
        <p:spPr>
          <a:xfrm>
            <a:off x="5177900" y="3719525"/>
            <a:ext cx="3432000" cy="77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1800"/>
              <a:buFont typeface="Oxygen"/>
              <a:buNone/>
              <a:defRPr>
                <a:solidFill>
                  <a:schemeClr val="accent4"/>
                </a:solidFill>
                <a:latin typeface="Oxygen"/>
                <a:ea typeface="Oxygen"/>
                <a:cs typeface="Oxygen"/>
                <a:sym typeface="Oxygen"/>
              </a:defRPr>
            </a:lvl1pPr>
            <a:lvl2pPr lvl="1">
              <a:lnSpc>
                <a:spcPct val="100000"/>
              </a:lnSpc>
              <a:spcBef>
                <a:spcPts val="0"/>
              </a:spcBef>
              <a:spcAft>
                <a:spcPts val="0"/>
              </a:spcAft>
              <a:buClr>
                <a:schemeClr val="accent4"/>
              </a:buClr>
              <a:buSzPts val="1800"/>
              <a:buNone/>
              <a:defRPr sz="1800">
                <a:solidFill>
                  <a:schemeClr val="accent4"/>
                </a:solidFill>
              </a:defRPr>
            </a:lvl2pPr>
            <a:lvl3pPr lvl="2">
              <a:lnSpc>
                <a:spcPct val="100000"/>
              </a:lnSpc>
              <a:spcBef>
                <a:spcPts val="0"/>
              </a:spcBef>
              <a:spcAft>
                <a:spcPts val="0"/>
              </a:spcAft>
              <a:buClr>
                <a:schemeClr val="accent4"/>
              </a:buClr>
              <a:buSzPts val="1800"/>
              <a:buNone/>
              <a:defRPr sz="1800">
                <a:solidFill>
                  <a:schemeClr val="accent4"/>
                </a:solidFill>
              </a:defRPr>
            </a:lvl3pPr>
            <a:lvl4pPr lvl="3">
              <a:lnSpc>
                <a:spcPct val="100000"/>
              </a:lnSpc>
              <a:spcBef>
                <a:spcPts val="0"/>
              </a:spcBef>
              <a:spcAft>
                <a:spcPts val="0"/>
              </a:spcAft>
              <a:buClr>
                <a:schemeClr val="accent4"/>
              </a:buClr>
              <a:buSzPts val="1800"/>
              <a:buNone/>
              <a:defRPr sz="1800">
                <a:solidFill>
                  <a:schemeClr val="accent4"/>
                </a:solidFill>
              </a:defRPr>
            </a:lvl4pPr>
            <a:lvl5pPr lvl="4">
              <a:lnSpc>
                <a:spcPct val="100000"/>
              </a:lnSpc>
              <a:spcBef>
                <a:spcPts val="0"/>
              </a:spcBef>
              <a:spcAft>
                <a:spcPts val="0"/>
              </a:spcAft>
              <a:buClr>
                <a:schemeClr val="accent4"/>
              </a:buClr>
              <a:buSzPts val="1800"/>
              <a:buNone/>
              <a:defRPr sz="1800">
                <a:solidFill>
                  <a:schemeClr val="accent4"/>
                </a:solidFill>
              </a:defRPr>
            </a:lvl5pPr>
            <a:lvl6pPr lvl="5">
              <a:lnSpc>
                <a:spcPct val="100000"/>
              </a:lnSpc>
              <a:spcBef>
                <a:spcPts val="0"/>
              </a:spcBef>
              <a:spcAft>
                <a:spcPts val="0"/>
              </a:spcAft>
              <a:buClr>
                <a:schemeClr val="accent4"/>
              </a:buClr>
              <a:buSzPts val="1800"/>
              <a:buNone/>
              <a:defRPr sz="1800">
                <a:solidFill>
                  <a:schemeClr val="accent4"/>
                </a:solidFill>
              </a:defRPr>
            </a:lvl6pPr>
            <a:lvl7pPr lvl="6">
              <a:lnSpc>
                <a:spcPct val="100000"/>
              </a:lnSpc>
              <a:spcBef>
                <a:spcPts val="0"/>
              </a:spcBef>
              <a:spcAft>
                <a:spcPts val="0"/>
              </a:spcAft>
              <a:buClr>
                <a:schemeClr val="accent4"/>
              </a:buClr>
              <a:buSzPts val="1800"/>
              <a:buNone/>
              <a:defRPr sz="1800">
                <a:solidFill>
                  <a:schemeClr val="accent4"/>
                </a:solidFill>
              </a:defRPr>
            </a:lvl7pPr>
            <a:lvl8pPr lvl="7">
              <a:lnSpc>
                <a:spcPct val="100000"/>
              </a:lnSpc>
              <a:spcBef>
                <a:spcPts val="0"/>
              </a:spcBef>
              <a:spcAft>
                <a:spcPts val="0"/>
              </a:spcAft>
              <a:buClr>
                <a:schemeClr val="accent4"/>
              </a:buClr>
              <a:buSzPts val="1800"/>
              <a:buNone/>
              <a:defRPr sz="1800">
                <a:solidFill>
                  <a:schemeClr val="accent4"/>
                </a:solidFill>
              </a:defRPr>
            </a:lvl8pPr>
            <a:lvl9pPr lvl="8">
              <a:lnSpc>
                <a:spcPct val="100000"/>
              </a:lnSpc>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45B0CC33-ADC1-4CAC-AAA6-88BB9337E22E}" type="datetimeFigureOut">
              <a:rPr lang="en-IN" smtClean="0"/>
              <a:t>11-06-2024</a:t>
            </a:fld>
            <a:endParaRPr lang="en-IN"/>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IN"/>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4085560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0CC33-ADC1-4CAC-AAA6-88BB9337E22E}"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3874947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0CC33-ADC1-4CAC-AAA6-88BB9337E22E}"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1757311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B0CC33-ADC1-4CAC-AAA6-88BB9337E22E}"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256092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B0CC33-ADC1-4CAC-AAA6-88BB9337E22E}"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292187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B0CC33-ADC1-4CAC-AAA6-88BB9337E22E}"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266167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0CC33-ADC1-4CAC-AAA6-88BB9337E22E}" type="datetimeFigureOut">
              <a:rPr lang="en-IN" smtClean="0"/>
              <a:t>11-06-2024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3722054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B0CC33-ADC1-4CAC-AAA6-88BB9337E22E}"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311920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B0CC33-ADC1-4CAC-AAA6-88BB9337E22E}"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1749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005900" y="2212625"/>
            <a:ext cx="3074100" cy="1191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accent4"/>
              </a:buClr>
              <a:buSzPts val="3600"/>
              <a:buNone/>
              <a:defRPr sz="3600">
                <a:solidFill>
                  <a:schemeClr val="accent4"/>
                </a:solidFill>
              </a:defRPr>
            </a:lvl1pPr>
            <a:lvl2pPr lvl="1">
              <a:lnSpc>
                <a:spcPct val="90000"/>
              </a:lnSpc>
              <a:spcBef>
                <a:spcPts val="0"/>
              </a:spcBef>
              <a:spcAft>
                <a:spcPts val="0"/>
              </a:spcAft>
              <a:buClr>
                <a:schemeClr val="accent4"/>
              </a:buClr>
              <a:buSzPts val="3600"/>
              <a:buNone/>
              <a:defRPr sz="3600">
                <a:solidFill>
                  <a:schemeClr val="accent4"/>
                </a:solidFill>
              </a:defRPr>
            </a:lvl2pPr>
            <a:lvl3pPr lvl="2">
              <a:lnSpc>
                <a:spcPct val="90000"/>
              </a:lnSpc>
              <a:spcBef>
                <a:spcPts val="0"/>
              </a:spcBef>
              <a:spcAft>
                <a:spcPts val="0"/>
              </a:spcAft>
              <a:buClr>
                <a:schemeClr val="accent4"/>
              </a:buClr>
              <a:buSzPts val="3600"/>
              <a:buNone/>
              <a:defRPr sz="3600">
                <a:solidFill>
                  <a:schemeClr val="accent4"/>
                </a:solidFill>
              </a:defRPr>
            </a:lvl3pPr>
            <a:lvl4pPr lvl="3">
              <a:lnSpc>
                <a:spcPct val="90000"/>
              </a:lnSpc>
              <a:spcBef>
                <a:spcPts val="0"/>
              </a:spcBef>
              <a:spcAft>
                <a:spcPts val="0"/>
              </a:spcAft>
              <a:buClr>
                <a:schemeClr val="accent4"/>
              </a:buClr>
              <a:buSzPts val="3600"/>
              <a:buNone/>
              <a:defRPr sz="3600">
                <a:solidFill>
                  <a:schemeClr val="accent4"/>
                </a:solidFill>
              </a:defRPr>
            </a:lvl4pPr>
            <a:lvl5pPr lvl="4">
              <a:lnSpc>
                <a:spcPct val="90000"/>
              </a:lnSpc>
              <a:spcBef>
                <a:spcPts val="0"/>
              </a:spcBef>
              <a:spcAft>
                <a:spcPts val="0"/>
              </a:spcAft>
              <a:buClr>
                <a:schemeClr val="accent4"/>
              </a:buClr>
              <a:buSzPts val="3600"/>
              <a:buNone/>
              <a:defRPr sz="3600">
                <a:solidFill>
                  <a:schemeClr val="accent4"/>
                </a:solidFill>
              </a:defRPr>
            </a:lvl5pPr>
            <a:lvl6pPr lvl="5">
              <a:lnSpc>
                <a:spcPct val="90000"/>
              </a:lnSpc>
              <a:spcBef>
                <a:spcPts val="0"/>
              </a:spcBef>
              <a:spcAft>
                <a:spcPts val="0"/>
              </a:spcAft>
              <a:buClr>
                <a:schemeClr val="accent4"/>
              </a:buClr>
              <a:buSzPts val="3600"/>
              <a:buNone/>
              <a:defRPr sz="3600">
                <a:solidFill>
                  <a:schemeClr val="accent4"/>
                </a:solidFill>
              </a:defRPr>
            </a:lvl6pPr>
            <a:lvl7pPr lvl="6">
              <a:lnSpc>
                <a:spcPct val="90000"/>
              </a:lnSpc>
              <a:spcBef>
                <a:spcPts val="0"/>
              </a:spcBef>
              <a:spcAft>
                <a:spcPts val="0"/>
              </a:spcAft>
              <a:buClr>
                <a:schemeClr val="accent4"/>
              </a:buClr>
              <a:buSzPts val="3600"/>
              <a:buNone/>
              <a:defRPr sz="3600">
                <a:solidFill>
                  <a:schemeClr val="accent4"/>
                </a:solidFill>
              </a:defRPr>
            </a:lvl7pPr>
            <a:lvl8pPr lvl="7">
              <a:lnSpc>
                <a:spcPct val="90000"/>
              </a:lnSpc>
              <a:spcBef>
                <a:spcPts val="0"/>
              </a:spcBef>
              <a:spcAft>
                <a:spcPts val="0"/>
              </a:spcAft>
              <a:buClr>
                <a:schemeClr val="accent4"/>
              </a:buClr>
              <a:buSzPts val="3600"/>
              <a:buNone/>
              <a:defRPr sz="3600">
                <a:solidFill>
                  <a:schemeClr val="accent4"/>
                </a:solidFill>
              </a:defRPr>
            </a:lvl8pPr>
            <a:lvl9pPr lvl="8">
              <a:lnSpc>
                <a:spcPct val="90000"/>
              </a:lnSpc>
              <a:spcBef>
                <a:spcPts val="0"/>
              </a:spcBef>
              <a:spcAft>
                <a:spcPts val="0"/>
              </a:spcAft>
              <a:buClr>
                <a:schemeClr val="accent4"/>
              </a:buClr>
              <a:buSzPts val="3600"/>
              <a:buNone/>
              <a:defRPr sz="3600">
                <a:solidFill>
                  <a:schemeClr val="accent4"/>
                </a:solidFill>
              </a:defRPr>
            </a:lvl9pPr>
          </a:lstStyle>
          <a:p>
            <a:endParaRPr/>
          </a:p>
        </p:txBody>
      </p:sp>
      <p:sp>
        <p:nvSpPr>
          <p:cNvPr id="13" name="Google Shape;13;p3"/>
          <p:cNvSpPr txBox="1">
            <a:spLocks noGrp="1"/>
          </p:cNvSpPr>
          <p:nvPr>
            <p:ph type="title" idx="2" hasCustomPrompt="1"/>
          </p:nvPr>
        </p:nvSpPr>
        <p:spPr>
          <a:xfrm>
            <a:off x="1368847" y="1010995"/>
            <a:ext cx="1582500" cy="760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000">
                <a:solidFill>
                  <a:schemeClr val="accent4"/>
                </a:solidFill>
              </a:defRPr>
            </a:lvl1pPr>
            <a:lvl2pPr lvl="1" rtl="0">
              <a:spcBef>
                <a:spcPts val="0"/>
              </a:spcBef>
              <a:spcAft>
                <a:spcPts val="0"/>
              </a:spcAft>
              <a:buClr>
                <a:schemeClr val="accent4"/>
              </a:buClr>
              <a:buSzPts val="3000"/>
              <a:buNone/>
              <a:defRPr sz="3000">
                <a:solidFill>
                  <a:schemeClr val="accent4"/>
                </a:solidFill>
              </a:defRPr>
            </a:lvl2pPr>
            <a:lvl3pPr lvl="2" rtl="0">
              <a:spcBef>
                <a:spcPts val="0"/>
              </a:spcBef>
              <a:spcAft>
                <a:spcPts val="0"/>
              </a:spcAft>
              <a:buClr>
                <a:schemeClr val="accent4"/>
              </a:buClr>
              <a:buSzPts val="3000"/>
              <a:buNone/>
              <a:defRPr sz="3000">
                <a:solidFill>
                  <a:schemeClr val="accent4"/>
                </a:solidFill>
              </a:defRPr>
            </a:lvl3pPr>
            <a:lvl4pPr lvl="3" rtl="0">
              <a:spcBef>
                <a:spcPts val="0"/>
              </a:spcBef>
              <a:spcAft>
                <a:spcPts val="0"/>
              </a:spcAft>
              <a:buClr>
                <a:schemeClr val="accent4"/>
              </a:buClr>
              <a:buSzPts val="3000"/>
              <a:buNone/>
              <a:defRPr sz="3000">
                <a:solidFill>
                  <a:schemeClr val="accent4"/>
                </a:solidFill>
              </a:defRPr>
            </a:lvl4pPr>
            <a:lvl5pPr lvl="4" rtl="0">
              <a:spcBef>
                <a:spcPts val="0"/>
              </a:spcBef>
              <a:spcAft>
                <a:spcPts val="0"/>
              </a:spcAft>
              <a:buClr>
                <a:schemeClr val="accent4"/>
              </a:buClr>
              <a:buSzPts val="3000"/>
              <a:buNone/>
              <a:defRPr sz="3000">
                <a:solidFill>
                  <a:schemeClr val="accent4"/>
                </a:solidFill>
              </a:defRPr>
            </a:lvl5pPr>
            <a:lvl6pPr lvl="5" rtl="0">
              <a:spcBef>
                <a:spcPts val="0"/>
              </a:spcBef>
              <a:spcAft>
                <a:spcPts val="0"/>
              </a:spcAft>
              <a:buClr>
                <a:schemeClr val="accent4"/>
              </a:buClr>
              <a:buSzPts val="3000"/>
              <a:buNone/>
              <a:defRPr sz="3000">
                <a:solidFill>
                  <a:schemeClr val="accent4"/>
                </a:solidFill>
              </a:defRPr>
            </a:lvl6pPr>
            <a:lvl7pPr lvl="6" rtl="0">
              <a:spcBef>
                <a:spcPts val="0"/>
              </a:spcBef>
              <a:spcAft>
                <a:spcPts val="0"/>
              </a:spcAft>
              <a:buClr>
                <a:schemeClr val="accent4"/>
              </a:buClr>
              <a:buSzPts val="3000"/>
              <a:buNone/>
              <a:defRPr sz="3000">
                <a:solidFill>
                  <a:schemeClr val="accent4"/>
                </a:solidFill>
              </a:defRPr>
            </a:lvl7pPr>
            <a:lvl8pPr lvl="7" rtl="0">
              <a:spcBef>
                <a:spcPts val="0"/>
              </a:spcBef>
              <a:spcAft>
                <a:spcPts val="0"/>
              </a:spcAft>
              <a:buClr>
                <a:schemeClr val="accent4"/>
              </a:buClr>
              <a:buSzPts val="3000"/>
              <a:buNone/>
              <a:defRPr sz="3000">
                <a:solidFill>
                  <a:schemeClr val="accent4"/>
                </a:solidFill>
              </a:defRPr>
            </a:lvl8pPr>
            <a:lvl9pPr lvl="8" rtl="0">
              <a:spcBef>
                <a:spcPts val="0"/>
              </a:spcBef>
              <a:spcAft>
                <a:spcPts val="0"/>
              </a:spcAft>
              <a:buClr>
                <a:schemeClr val="accent4"/>
              </a:buClr>
              <a:buSzPts val="3000"/>
              <a:buNone/>
              <a:defRPr sz="3000">
                <a:solidFill>
                  <a:schemeClr val="accent4"/>
                </a:solidFill>
              </a:defRPr>
            </a:lvl9pPr>
          </a:lstStyle>
          <a:p>
            <a:r>
              <a:t>xx%</a:t>
            </a:r>
          </a:p>
        </p:txBody>
      </p:sp>
      <p:sp>
        <p:nvSpPr>
          <p:cNvPr id="14" name="Google Shape;14;p3"/>
          <p:cNvSpPr txBox="1">
            <a:spLocks noGrp="1"/>
          </p:cNvSpPr>
          <p:nvPr>
            <p:ph type="subTitle" idx="1"/>
          </p:nvPr>
        </p:nvSpPr>
        <p:spPr>
          <a:xfrm>
            <a:off x="1005900" y="3571100"/>
            <a:ext cx="2758500" cy="7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Font typeface="Oxygen"/>
              <a:buNone/>
              <a:defRPr sz="1400">
                <a:solidFill>
                  <a:schemeClr val="accent4"/>
                </a:solidFill>
                <a:latin typeface="Oxygen"/>
                <a:ea typeface="Oxygen"/>
                <a:cs typeface="Oxygen"/>
                <a:sym typeface="Oxygen"/>
              </a:defRPr>
            </a:lvl1pPr>
            <a:lvl2pPr lvl="1" rtl="0">
              <a:lnSpc>
                <a:spcPct val="100000"/>
              </a:lnSpc>
              <a:spcBef>
                <a:spcPts val="0"/>
              </a:spcBef>
              <a:spcAft>
                <a:spcPts val="0"/>
              </a:spcAft>
              <a:buClr>
                <a:schemeClr val="accent4"/>
              </a:buClr>
              <a:buSzPts val="1400"/>
              <a:buNone/>
              <a:defRPr>
                <a:solidFill>
                  <a:schemeClr val="accent4"/>
                </a:solidFill>
              </a:defRPr>
            </a:lvl2pPr>
            <a:lvl3pPr lvl="2" rtl="0">
              <a:lnSpc>
                <a:spcPct val="100000"/>
              </a:lnSpc>
              <a:spcBef>
                <a:spcPts val="0"/>
              </a:spcBef>
              <a:spcAft>
                <a:spcPts val="0"/>
              </a:spcAft>
              <a:buClr>
                <a:schemeClr val="accent4"/>
              </a:buClr>
              <a:buSzPts val="1400"/>
              <a:buNone/>
              <a:defRPr>
                <a:solidFill>
                  <a:schemeClr val="accent4"/>
                </a:solidFill>
              </a:defRPr>
            </a:lvl3pPr>
            <a:lvl4pPr lvl="3" rtl="0">
              <a:lnSpc>
                <a:spcPct val="100000"/>
              </a:lnSpc>
              <a:spcBef>
                <a:spcPts val="0"/>
              </a:spcBef>
              <a:spcAft>
                <a:spcPts val="0"/>
              </a:spcAft>
              <a:buClr>
                <a:schemeClr val="accent4"/>
              </a:buClr>
              <a:buSzPts val="1400"/>
              <a:buNone/>
              <a:defRPr>
                <a:solidFill>
                  <a:schemeClr val="accent4"/>
                </a:solidFill>
              </a:defRPr>
            </a:lvl4pPr>
            <a:lvl5pPr lvl="4" rtl="0">
              <a:lnSpc>
                <a:spcPct val="100000"/>
              </a:lnSpc>
              <a:spcBef>
                <a:spcPts val="0"/>
              </a:spcBef>
              <a:spcAft>
                <a:spcPts val="0"/>
              </a:spcAft>
              <a:buClr>
                <a:schemeClr val="accent4"/>
              </a:buClr>
              <a:buSzPts val="1400"/>
              <a:buNone/>
              <a:defRPr>
                <a:solidFill>
                  <a:schemeClr val="accent4"/>
                </a:solidFill>
              </a:defRPr>
            </a:lvl5pPr>
            <a:lvl6pPr lvl="5" rtl="0">
              <a:lnSpc>
                <a:spcPct val="100000"/>
              </a:lnSpc>
              <a:spcBef>
                <a:spcPts val="0"/>
              </a:spcBef>
              <a:spcAft>
                <a:spcPts val="0"/>
              </a:spcAft>
              <a:buClr>
                <a:schemeClr val="accent4"/>
              </a:buClr>
              <a:buSzPts val="1400"/>
              <a:buNone/>
              <a:defRPr>
                <a:solidFill>
                  <a:schemeClr val="accent4"/>
                </a:solidFill>
              </a:defRPr>
            </a:lvl6pPr>
            <a:lvl7pPr lvl="6" rtl="0">
              <a:lnSpc>
                <a:spcPct val="100000"/>
              </a:lnSpc>
              <a:spcBef>
                <a:spcPts val="0"/>
              </a:spcBef>
              <a:spcAft>
                <a:spcPts val="0"/>
              </a:spcAft>
              <a:buClr>
                <a:schemeClr val="accent4"/>
              </a:buClr>
              <a:buSzPts val="1400"/>
              <a:buNone/>
              <a:defRPr>
                <a:solidFill>
                  <a:schemeClr val="accent4"/>
                </a:solidFill>
              </a:defRPr>
            </a:lvl7pPr>
            <a:lvl8pPr lvl="7" rtl="0">
              <a:lnSpc>
                <a:spcPct val="100000"/>
              </a:lnSpc>
              <a:spcBef>
                <a:spcPts val="0"/>
              </a:spcBef>
              <a:spcAft>
                <a:spcPts val="0"/>
              </a:spcAft>
              <a:buClr>
                <a:schemeClr val="accent4"/>
              </a:buClr>
              <a:buSzPts val="1400"/>
              <a:buNone/>
              <a:defRPr>
                <a:solidFill>
                  <a:schemeClr val="accent4"/>
                </a:solidFill>
              </a:defRPr>
            </a:lvl8pPr>
            <a:lvl9pPr lvl="8" rtl="0">
              <a:lnSpc>
                <a:spcPct val="100000"/>
              </a:lnSpc>
              <a:spcBef>
                <a:spcPts val="0"/>
              </a:spcBef>
              <a:spcAft>
                <a:spcPts val="0"/>
              </a:spcAft>
              <a:buClr>
                <a:schemeClr val="accent4"/>
              </a:buClr>
              <a:buSzPts val="1400"/>
              <a:buNone/>
              <a:defRPr>
                <a:solidFill>
                  <a:schemeClr val="accent4"/>
                </a:solidFill>
              </a:defRPr>
            </a:lvl9pPr>
          </a:lstStyle>
          <a:p>
            <a:endParaRPr/>
          </a:p>
        </p:txBody>
      </p:sp>
      <p:sp>
        <p:nvSpPr>
          <p:cNvPr id="15" name="Google Shape;15;p3"/>
          <p:cNvSpPr/>
          <p:nvPr/>
        </p:nvSpPr>
        <p:spPr>
          <a:xfrm rot="7199847">
            <a:off x="6023396" y="745440"/>
            <a:ext cx="5870004" cy="4364167"/>
          </a:xfrm>
          <a:custGeom>
            <a:avLst/>
            <a:gdLst/>
            <a:ahLst/>
            <a:cxnLst/>
            <a:rect l="l" t="t" r="r" b="b"/>
            <a:pathLst>
              <a:path w="255977" h="190311" extrusionOk="0">
                <a:moveTo>
                  <a:pt x="145909" y="1"/>
                </a:moveTo>
                <a:cubicBezTo>
                  <a:pt x="107297" y="1"/>
                  <a:pt x="86873" y="30667"/>
                  <a:pt x="57680" y="44965"/>
                </a:cubicBezTo>
                <a:cubicBezTo>
                  <a:pt x="27929" y="59538"/>
                  <a:pt x="7286" y="72287"/>
                  <a:pt x="3643" y="100824"/>
                </a:cubicBezTo>
                <a:cubicBezTo>
                  <a:pt x="0" y="129361"/>
                  <a:pt x="3035" y="156077"/>
                  <a:pt x="27930" y="169435"/>
                </a:cubicBezTo>
                <a:cubicBezTo>
                  <a:pt x="33671" y="172515"/>
                  <a:pt x="38894" y="173690"/>
                  <a:pt x="43929" y="173690"/>
                </a:cubicBezTo>
                <a:cubicBezTo>
                  <a:pt x="60149" y="173690"/>
                  <a:pt x="74408" y="161493"/>
                  <a:pt x="97659" y="161493"/>
                </a:cubicBezTo>
                <a:cubicBezTo>
                  <a:pt x="98489" y="161493"/>
                  <a:pt x="99330" y="161508"/>
                  <a:pt x="100183" y="161541"/>
                </a:cubicBezTo>
                <a:cubicBezTo>
                  <a:pt x="128173" y="162597"/>
                  <a:pt x="146517" y="190310"/>
                  <a:pt x="177390" y="190310"/>
                </a:cubicBezTo>
                <a:cubicBezTo>
                  <a:pt x="182011" y="190310"/>
                  <a:pt x="186911" y="189690"/>
                  <a:pt x="192167" y="188266"/>
                </a:cubicBezTo>
                <a:cubicBezTo>
                  <a:pt x="218732" y="181070"/>
                  <a:pt x="238428" y="154703"/>
                  <a:pt x="245834" y="129338"/>
                </a:cubicBezTo>
                <a:cubicBezTo>
                  <a:pt x="255976" y="94599"/>
                  <a:pt x="244228" y="59084"/>
                  <a:pt x="220884" y="34080"/>
                </a:cubicBezTo>
                <a:cubicBezTo>
                  <a:pt x="202271" y="14144"/>
                  <a:pt x="176287" y="887"/>
                  <a:pt x="148148" y="35"/>
                </a:cubicBezTo>
                <a:cubicBezTo>
                  <a:pt x="147395" y="12"/>
                  <a:pt x="146649" y="1"/>
                  <a:pt x="1459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B0CC33-ADC1-4CAC-AAA6-88BB9337E22E}"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2544547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B0CC33-ADC1-4CAC-AAA6-88BB9337E22E}"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1281356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B0CC33-ADC1-4CAC-AAA6-88BB9337E22E}"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13471210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0CC33-ADC1-4CAC-AAA6-88BB9337E22E}"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2562361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B0CC33-ADC1-4CAC-AAA6-88BB9337E22E}"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2823433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B0CC33-ADC1-4CAC-AAA6-88BB9337E22E}" type="datetimeFigureOut">
              <a:rPr lang="en-IN" smtClean="0"/>
              <a:t>11-06-2024</a:t>
            </a:fld>
            <a:endParaRPr lang="en-IN"/>
          </a:p>
        </p:txBody>
      </p:sp>
      <p:sp>
        <p:nvSpPr>
          <p:cNvPr id="8" name="Footer Placeholder 7"/>
          <p:cNvSpPr>
            <a:spLocks noGrp="1"/>
          </p:cNvSpPr>
          <p:nvPr>
            <p:ph type="ftr" sz="quarter" idx="11"/>
          </p:nvPr>
        </p:nvSpPr>
        <p:spPr>
          <a:xfrm>
            <a:off x="420833" y="4793879"/>
            <a:ext cx="2733212" cy="228601"/>
          </a:xfrm>
        </p:spPr>
        <p:txBody>
          <a:bodyPr/>
          <a:lstStyle/>
          <a:p>
            <a:endParaRPr lang="en-IN"/>
          </a:p>
        </p:txBody>
      </p:sp>
      <p:sp>
        <p:nvSpPr>
          <p:cNvPr id="9" name="Slide Number Placeholder 8"/>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35129363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45B0CC33-ADC1-4CAC-AAA6-88BB9337E22E}"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34777924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45B0CC33-ADC1-4CAC-AAA6-88BB9337E22E}"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88411B-2860-44B7-A1B1-2FCDEA9F5881}" type="slidenum">
              <a:rPr lang="en-IN" smtClean="0"/>
              <a:t>‹#›</a:t>
            </a:fld>
            <a:endParaRPr lang="en-IN"/>
          </a:p>
        </p:txBody>
      </p:sp>
    </p:spTree>
    <p:extLst>
      <p:ext uri="{BB962C8B-B14F-4D97-AF65-F5344CB8AC3E}">
        <p14:creationId xmlns:p14="http://schemas.microsoft.com/office/powerpoint/2010/main" val="143941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1175" y="1163850"/>
            <a:ext cx="7053600" cy="3132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p:nvPr/>
        </p:nvSpPr>
        <p:spPr>
          <a:xfrm rot="-5400000">
            <a:off x="-2287526" y="2287694"/>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p:nvPr/>
        </p:nvSpPr>
        <p:spPr>
          <a:xfrm rot="-5400000">
            <a:off x="-2201688" y="2201857"/>
            <a:ext cx="5151907" cy="748530"/>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p:nvPr/>
        </p:nvSpPr>
        <p:spPr>
          <a:xfrm>
            <a:off x="6824329" y="6"/>
            <a:ext cx="2319625" cy="2292057"/>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p:nvPr/>
        </p:nvSpPr>
        <p:spPr>
          <a:xfrm rot="10800000" flipH="1">
            <a:off x="5028956" y="3809172"/>
            <a:ext cx="4115099" cy="1332884"/>
          </a:xfrm>
          <a:custGeom>
            <a:avLst/>
            <a:gdLst/>
            <a:ahLst/>
            <a:cxnLst/>
            <a:rect l="l" t="t" r="r" b="b"/>
            <a:pathLst>
              <a:path w="48393" h="15675" extrusionOk="0">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p:nvPr/>
        </p:nvSpPr>
        <p:spPr>
          <a:xfrm>
            <a:off x="29" y="-295722"/>
            <a:ext cx="9143928" cy="5591433"/>
          </a:xfrm>
          <a:custGeom>
            <a:avLst/>
            <a:gdLst/>
            <a:ahLst/>
            <a:cxnLst/>
            <a:rect l="l" t="t" r="r" b="b"/>
            <a:pathLst>
              <a:path w="91634" h="56032" extrusionOk="0">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1"/>
          <p:cNvSpPr txBox="1">
            <a:spLocks noGrp="1"/>
          </p:cNvSpPr>
          <p:nvPr>
            <p:ph type="title" hasCustomPrompt="1"/>
          </p:nvPr>
        </p:nvSpPr>
        <p:spPr>
          <a:xfrm>
            <a:off x="1933200" y="1290425"/>
            <a:ext cx="5277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2197950" y="3076825"/>
            <a:ext cx="4748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hree Columns">
  <p:cSld name="TITLE_AND_BODY_1_1">
    <p:bg>
      <p:bgPr>
        <a:solidFill>
          <a:schemeClr val="accent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152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66" name="Google Shape;66;p14"/>
          <p:cNvSpPr txBox="1">
            <a:spLocks noGrp="1"/>
          </p:cNvSpPr>
          <p:nvPr>
            <p:ph type="subTitle" idx="1"/>
          </p:nvPr>
        </p:nvSpPr>
        <p:spPr>
          <a:xfrm>
            <a:off x="69152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67" name="Google Shape;67;p14"/>
          <p:cNvSpPr txBox="1">
            <a:spLocks noGrp="1"/>
          </p:cNvSpPr>
          <p:nvPr>
            <p:ph type="title" idx="2"/>
          </p:nvPr>
        </p:nvSpPr>
        <p:spPr>
          <a:xfrm>
            <a:off x="3530550"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68" name="Google Shape;68;p14"/>
          <p:cNvSpPr txBox="1">
            <a:spLocks noGrp="1"/>
          </p:cNvSpPr>
          <p:nvPr>
            <p:ph type="subTitle" idx="3"/>
          </p:nvPr>
        </p:nvSpPr>
        <p:spPr>
          <a:xfrm>
            <a:off x="3530550"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69" name="Google Shape;69;p14"/>
          <p:cNvSpPr txBox="1">
            <a:spLocks noGrp="1"/>
          </p:cNvSpPr>
          <p:nvPr>
            <p:ph type="title" idx="4"/>
          </p:nvPr>
        </p:nvSpPr>
        <p:spPr>
          <a:xfrm>
            <a:off x="636957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70" name="Google Shape;70;p14"/>
          <p:cNvSpPr txBox="1">
            <a:spLocks noGrp="1"/>
          </p:cNvSpPr>
          <p:nvPr>
            <p:ph type="subTitle" idx="5"/>
          </p:nvPr>
        </p:nvSpPr>
        <p:spPr>
          <a:xfrm>
            <a:off x="636957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71" name="Google Shape;71;p14"/>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design">
  <p:cSld name="TITLE_ONLY_1">
    <p:bg>
      <p:bgPr>
        <a:solidFill>
          <a:schemeClr val="accent3"/>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image" Target="../media/image1.jpe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alpha val="1696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1pPr>
            <a:lvl2pPr lvl="1">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2pPr>
            <a:lvl3pPr lvl="2">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3pPr>
            <a:lvl4pPr lvl="3">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4pPr>
            <a:lvl5pPr lvl="4">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5pPr>
            <a:lvl6pPr lvl="5">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6pPr>
            <a:lvl7pPr lvl="6">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7pPr>
            <a:lvl8pPr lvl="7">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8pPr>
            <a:lvl9pPr lvl="8">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5"/>
              </a:buClr>
              <a:buSzPts val="1800"/>
              <a:buFont typeface="Oxygen"/>
              <a:buChar char="●"/>
              <a:defRPr sz="1800">
                <a:solidFill>
                  <a:schemeClr val="accent5"/>
                </a:solidFill>
                <a:latin typeface="Oxygen"/>
                <a:ea typeface="Oxygen"/>
                <a:cs typeface="Oxygen"/>
                <a:sym typeface="Oxygen"/>
              </a:defRPr>
            </a:lvl1pPr>
            <a:lvl2pPr marL="914400" lvl="1"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2pPr>
            <a:lvl3pPr marL="1371600" lvl="2"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3pPr>
            <a:lvl4pPr marL="1828800" lvl="3"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4pPr>
            <a:lvl5pPr marL="2286000" lvl="4"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5pPr>
            <a:lvl6pPr marL="2743200" lvl="5"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6pPr>
            <a:lvl7pPr marL="3200400" lvl="6"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7pPr>
            <a:lvl8pPr marL="3657600" lvl="7"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8pPr>
            <a:lvl9pPr marL="4114800" lvl="8" indent="-317500">
              <a:lnSpc>
                <a:spcPct val="100000"/>
              </a:lnSpc>
              <a:spcBef>
                <a:spcPts val="1600"/>
              </a:spcBef>
              <a:spcAft>
                <a:spcPts val="1600"/>
              </a:spcAft>
              <a:buClr>
                <a:schemeClr val="accent5"/>
              </a:buClr>
              <a:buSzPts val="1400"/>
              <a:buFont typeface="Oxygen"/>
              <a:buChar char="■"/>
              <a:defRPr>
                <a:solidFill>
                  <a:schemeClr val="accent5"/>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7" r:id="rId6"/>
    <p:sldLayoutId id="2147483658"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6" name="Google Shape;126;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45B0CC33-ADC1-4CAC-AAA6-88BB9337E22E}" type="datetimeFigureOut">
              <a:rPr lang="en-IN" smtClean="0"/>
              <a:t>11-06-2024</a:t>
            </a:fld>
            <a:endParaRPr lang="en-IN"/>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IN"/>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1988411B-2860-44B7-A1B1-2FCDEA9F5881}" type="slidenum">
              <a:rPr lang="en-IN" smtClean="0"/>
              <a:t>‹#›</a:t>
            </a:fld>
            <a:endParaRPr lang="en-IN"/>
          </a:p>
        </p:txBody>
      </p:sp>
    </p:spTree>
    <p:extLst>
      <p:ext uri="{BB962C8B-B14F-4D97-AF65-F5344CB8AC3E}">
        <p14:creationId xmlns:p14="http://schemas.microsoft.com/office/powerpoint/2010/main" val="254568423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ctrTitle"/>
          </p:nvPr>
        </p:nvSpPr>
        <p:spPr>
          <a:xfrm>
            <a:off x="5298803" y="205503"/>
            <a:ext cx="3432000" cy="166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a:t>Health  Insurance</a:t>
            </a:r>
            <a:endParaRPr b="0" dirty="0"/>
          </a:p>
        </p:txBody>
      </p:sp>
      <p:sp>
        <p:nvSpPr>
          <p:cNvPr id="133" name="Google Shape;133;p26"/>
          <p:cNvSpPr txBox="1">
            <a:spLocks noGrp="1"/>
          </p:cNvSpPr>
          <p:nvPr>
            <p:ph type="subTitle" idx="1"/>
          </p:nvPr>
        </p:nvSpPr>
        <p:spPr>
          <a:xfrm>
            <a:off x="5401041" y="1855546"/>
            <a:ext cx="3432000" cy="7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Protecting your health, securing your future.</a:t>
            </a:r>
            <a:endParaRPr dirty="0">
              <a:solidFill>
                <a:schemeClr val="accent4"/>
              </a:solidFill>
            </a:endParaRPr>
          </a:p>
        </p:txBody>
      </p:sp>
      <p:grpSp>
        <p:nvGrpSpPr>
          <p:cNvPr id="134" name="Google Shape;134;p26"/>
          <p:cNvGrpSpPr/>
          <p:nvPr/>
        </p:nvGrpSpPr>
        <p:grpSpPr>
          <a:xfrm rot="-915825" flipH="1">
            <a:off x="-411003" y="419384"/>
            <a:ext cx="5870266" cy="4571597"/>
            <a:chOff x="1212675" y="238125"/>
            <a:chExt cx="6725077" cy="5237300"/>
          </a:xfrm>
        </p:grpSpPr>
        <p:sp>
          <p:nvSpPr>
            <p:cNvPr id="135" name="Google Shape;135;p26"/>
            <p:cNvSpPr/>
            <p:nvPr/>
          </p:nvSpPr>
          <p:spPr>
            <a:xfrm>
              <a:off x="3480175" y="4608600"/>
              <a:ext cx="848150" cy="702675"/>
            </a:xfrm>
            <a:custGeom>
              <a:avLst/>
              <a:gdLst/>
              <a:ahLst/>
              <a:cxnLst/>
              <a:rect l="l" t="t" r="r" b="b"/>
              <a:pathLst>
                <a:path w="33926" h="28107" extrusionOk="0">
                  <a:moveTo>
                    <a:pt x="10311" y="1"/>
                  </a:moveTo>
                  <a:lnTo>
                    <a:pt x="0" y="3753"/>
                  </a:lnTo>
                  <a:lnTo>
                    <a:pt x="2918" y="21012"/>
                  </a:lnTo>
                  <a:cubicBezTo>
                    <a:pt x="2918" y="21012"/>
                    <a:pt x="15045" y="24329"/>
                    <a:pt x="17384" y="24915"/>
                  </a:cubicBezTo>
                  <a:cubicBezTo>
                    <a:pt x="18164" y="25110"/>
                    <a:pt x="19110" y="25175"/>
                    <a:pt x="20024" y="25175"/>
                  </a:cubicBezTo>
                  <a:cubicBezTo>
                    <a:pt x="21852" y="25175"/>
                    <a:pt x="23554" y="24915"/>
                    <a:pt x="23554" y="24915"/>
                  </a:cubicBezTo>
                  <a:lnTo>
                    <a:pt x="31107" y="28107"/>
                  </a:lnTo>
                  <a:lnTo>
                    <a:pt x="33926" y="28107"/>
                  </a:lnTo>
                  <a:lnTo>
                    <a:pt x="33533" y="13560"/>
                  </a:lnTo>
                  <a:lnTo>
                    <a:pt x="103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3118550" y="880925"/>
              <a:ext cx="659425" cy="4560550"/>
            </a:xfrm>
            <a:custGeom>
              <a:avLst/>
              <a:gdLst/>
              <a:ahLst/>
              <a:cxnLst/>
              <a:rect l="l" t="t" r="r" b="b"/>
              <a:pathLst>
                <a:path w="26377" h="182422" extrusionOk="0">
                  <a:moveTo>
                    <a:pt x="24052" y="0"/>
                  </a:moveTo>
                  <a:cubicBezTo>
                    <a:pt x="22769" y="0"/>
                    <a:pt x="21729" y="1040"/>
                    <a:pt x="21729" y="2324"/>
                  </a:cubicBezTo>
                  <a:lnTo>
                    <a:pt x="21729" y="173021"/>
                  </a:lnTo>
                  <a:cubicBezTo>
                    <a:pt x="21729" y="175642"/>
                    <a:pt x="19596" y="177775"/>
                    <a:pt x="16973" y="177775"/>
                  </a:cubicBezTo>
                  <a:lnTo>
                    <a:pt x="9402" y="177775"/>
                  </a:lnTo>
                  <a:cubicBezTo>
                    <a:pt x="6824" y="177775"/>
                    <a:pt x="4647" y="176137"/>
                    <a:pt x="4647" y="174201"/>
                  </a:cubicBezTo>
                  <a:lnTo>
                    <a:pt x="4647" y="168301"/>
                  </a:lnTo>
                  <a:cubicBezTo>
                    <a:pt x="4647" y="167017"/>
                    <a:pt x="3607" y="165977"/>
                    <a:pt x="2323" y="165977"/>
                  </a:cubicBezTo>
                  <a:cubicBezTo>
                    <a:pt x="1040" y="165977"/>
                    <a:pt x="0" y="167017"/>
                    <a:pt x="0" y="168301"/>
                  </a:cubicBezTo>
                  <a:lnTo>
                    <a:pt x="0" y="174199"/>
                  </a:lnTo>
                  <a:cubicBezTo>
                    <a:pt x="0" y="178733"/>
                    <a:pt x="4218" y="182421"/>
                    <a:pt x="9402" y="182421"/>
                  </a:cubicBezTo>
                  <a:lnTo>
                    <a:pt x="16973" y="182421"/>
                  </a:lnTo>
                  <a:cubicBezTo>
                    <a:pt x="22157" y="182421"/>
                    <a:pt x="26377" y="178205"/>
                    <a:pt x="26375" y="173021"/>
                  </a:cubicBezTo>
                  <a:lnTo>
                    <a:pt x="26375" y="2324"/>
                  </a:lnTo>
                  <a:cubicBezTo>
                    <a:pt x="26375" y="1040"/>
                    <a:pt x="25335" y="0"/>
                    <a:pt x="24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3461350" y="5006800"/>
              <a:ext cx="276650" cy="127075"/>
            </a:xfrm>
            <a:custGeom>
              <a:avLst/>
              <a:gdLst/>
              <a:ahLst/>
              <a:cxnLst/>
              <a:rect l="l" t="t" r="r" b="b"/>
              <a:pathLst>
                <a:path w="11066" h="5083" extrusionOk="0">
                  <a:moveTo>
                    <a:pt x="2541" y="1"/>
                  </a:moveTo>
                  <a:cubicBezTo>
                    <a:pt x="1138" y="1"/>
                    <a:pt x="0" y="1138"/>
                    <a:pt x="0" y="2542"/>
                  </a:cubicBezTo>
                  <a:cubicBezTo>
                    <a:pt x="0" y="3945"/>
                    <a:pt x="1138" y="5083"/>
                    <a:pt x="2541" y="5083"/>
                  </a:cubicBezTo>
                  <a:lnTo>
                    <a:pt x="8524" y="5083"/>
                  </a:lnTo>
                  <a:cubicBezTo>
                    <a:pt x="9928" y="5083"/>
                    <a:pt x="11065" y="3945"/>
                    <a:pt x="11065" y="2542"/>
                  </a:cubicBezTo>
                  <a:cubicBezTo>
                    <a:pt x="11065" y="1138"/>
                    <a:pt x="9926" y="1"/>
                    <a:pt x="8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3407525" y="4888400"/>
              <a:ext cx="356375" cy="118425"/>
            </a:xfrm>
            <a:custGeom>
              <a:avLst/>
              <a:gdLst/>
              <a:ahLst/>
              <a:cxnLst/>
              <a:rect l="l" t="t" r="r" b="b"/>
              <a:pathLst>
                <a:path w="14255" h="4737" extrusionOk="0">
                  <a:moveTo>
                    <a:pt x="2370" y="0"/>
                  </a:moveTo>
                  <a:cubicBezTo>
                    <a:pt x="1060" y="0"/>
                    <a:pt x="0" y="1060"/>
                    <a:pt x="0" y="2370"/>
                  </a:cubicBezTo>
                  <a:cubicBezTo>
                    <a:pt x="0" y="3677"/>
                    <a:pt x="1059" y="4737"/>
                    <a:pt x="2367" y="4737"/>
                  </a:cubicBezTo>
                  <a:cubicBezTo>
                    <a:pt x="2368" y="4737"/>
                    <a:pt x="2369" y="4737"/>
                    <a:pt x="2370" y="4737"/>
                  </a:cubicBezTo>
                  <a:lnTo>
                    <a:pt x="11886" y="4737"/>
                  </a:lnTo>
                  <a:cubicBezTo>
                    <a:pt x="11887" y="4737"/>
                    <a:pt x="11888" y="4737"/>
                    <a:pt x="11889" y="4737"/>
                  </a:cubicBezTo>
                  <a:cubicBezTo>
                    <a:pt x="13195" y="4737"/>
                    <a:pt x="14254" y="3677"/>
                    <a:pt x="14254" y="2370"/>
                  </a:cubicBezTo>
                  <a:cubicBezTo>
                    <a:pt x="14254" y="1060"/>
                    <a:pt x="13194" y="0"/>
                    <a:pt x="11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3405500" y="4748000"/>
              <a:ext cx="343125" cy="140425"/>
            </a:xfrm>
            <a:custGeom>
              <a:avLst/>
              <a:gdLst/>
              <a:ahLst/>
              <a:cxnLst/>
              <a:rect l="l" t="t" r="r" b="b"/>
              <a:pathLst>
                <a:path w="13725" h="5617" extrusionOk="0">
                  <a:moveTo>
                    <a:pt x="2809" y="1"/>
                  </a:moveTo>
                  <a:cubicBezTo>
                    <a:pt x="1259" y="1"/>
                    <a:pt x="2" y="1258"/>
                    <a:pt x="2" y="2808"/>
                  </a:cubicBezTo>
                  <a:cubicBezTo>
                    <a:pt x="1" y="4359"/>
                    <a:pt x="1259" y="5616"/>
                    <a:pt x="2809" y="5616"/>
                  </a:cubicBezTo>
                  <a:lnTo>
                    <a:pt x="10918" y="5616"/>
                  </a:lnTo>
                  <a:cubicBezTo>
                    <a:pt x="12468" y="5616"/>
                    <a:pt x="13724" y="4359"/>
                    <a:pt x="13724" y="2808"/>
                  </a:cubicBezTo>
                  <a:lnTo>
                    <a:pt x="13723" y="2808"/>
                  </a:lnTo>
                  <a:cubicBezTo>
                    <a:pt x="13723" y="1258"/>
                    <a:pt x="12466" y="1"/>
                    <a:pt x="10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3422800" y="4639725"/>
              <a:ext cx="325825" cy="108300"/>
            </a:xfrm>
            <a:custGeom>
              <a:avLst/>
              <a:gdLst/>
              <a:ahLst/>
              <a:cxnLst/>
              <a:rect l="l" t="t" r="r" b="b"/>
              <a:pathLst>
                <a:path w="13033" h="4332" extrusionOk="0">
                  <a:moveTo>
                    <a:pt x="2166" y="1"/>
                  </a:moveTo>
                  <a:cubicBezTo>
                    <a:pt x="969" y="1"/>
                    <a:pt x="0" y="971"/>
                    <a:pt x="0" y="2166"/>
                  </a:cubicBezTo>
                  <a:cubicBezTo>
                    <a:pt x="0" y="3363"/>
                    <a:pt x="971" y="4332"/>
                    <a:pt x="2166" y="4332"/>
                  </a:cubicBezTo>
                  <a:lnTo>
                    <a:pt x="10867" y="4332"/>
                  </a:lnTo>
                  <a:cubicBezTo>
                    <a:pt x="12062" y="4332"/>
                    <a:pt x="13032" y="3363"/>
                    <a:pt x="13032" y="2166"/>
                  </a:cubicBezTo>
                  <a:cubicBezTo>
                    <a:pt x="13032" y="971"/>
                    <a:pt x="12063" y="1"/>
                    <a:pt x="10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4420597" y="4864433"/>
              <a:ext cx="3517155" cy="538875"/>
            </a:xfrm>
            <a:custGeom>
              <a:avLst/>
              <a:gdLst/>
              <a:ahLst/>
              <a:cxnLst/>
              <a:rect l="l" t="t" r="r" b="b"/>
              <a:pathLst>
                <a:path w="109637" h="21555" extrusionOk="0">
                  <a:moveTo>
                    <a:pt x="0" y="0"/>
                  </a:moveTo>
                  <a:lnTo>
                    <a:pt x="0" y="21554"/>
                  </a:lnTo>
                  <a:lnTo>
                    <a:pt x="109637" y="21554"/>
                  </a:lnTo>
                  <a:lnTo>
                    <a:pt x="109637"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3635875" y="4651275"/>
              <a:ext cx="113650" cy="73950"/>
            </a:xfrm>
            <a:custGeom>
              <a:avLst/>
              <a:gdLst/>
              <a:ahLst/>
              <a:cxnLst/>
              <a:rect l="l" t="t" r="r" b="b"/>
              <a:pathLst>
                <a:path w="4546" h="2958" extrusionOk="0">
                  <a:moveTo>
                    <a:pt x="2180" y="1"/>
                  </a:moveTo>
                  <a:cubicBezTo>
                    <a:pt x="1101" y="1"/>
                    <a:pt x="0" y="365"/>
                    <a:pt x="0" y="365"/>
                  </a:cubicBezTo>
                  <a:lnTo>
                    <a:pt x="0" y="2679"/>
                  </a:lnTo>
                  <a:cubicBezTo>
                    <a:pt x="0" y="2679"/>
                    <a:pt x="907" y="2958"/>
                    <a:pt x="1856" y="2958"/>
                  </a:cubicBezTo>
                  <a:cubicBezTo>
                    <a:pt x="2440" y="2958"/>
                    <a:pt x="3039" y="2853"/>
                    <a:pt x="3454" y="2513"/>
                  </a:cubicBezTo>
                  <a:cubicBezTo>
                    <a:pt x="4546" y="1620"/>
                    <a:pt x="3646" y="331"/>
                    <a:pt x="3339" y="199"/>
                  </a:cubicBezTo>
                  <a:cubicBezTo>
                    <a:pt x="2997" y="54"/>
                    <a:pt x="2590" y="1"/>
                    <a:pt x="2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3632900" y="4781200"/>
              <a:ext cx="103000" cy="73975"/>
            </a:xfrm>
            <a:custGeom>
              <a:avLst/>
              <a:gdLst/>
              <a:ahLst/>
              <a:cxnLst/>
              <a:rect l="l" t="t" r="r" b="b"/>
              <a:pathLst>
                <a:path w="4120" h="2959" extrusionOk="0">
                  <a:moveTo>
                    <a:pt x="1976" y="1"/>
                  </a:moveTo>
                  <a:cubicBezTo>
                    <a:pt x="999" y="1"/>
                    <a:pt x="1" y="366"/>
                    <a:pt x="1" y="366"/>
                  </a:cubicBezTo>
                  <a:lnTo>
                    <a:pt x="1" y="2680"/>
                  </a:lnTo>
                  <a:cubicBezTo>
                    <a:pt x="1" y="2680"/>
                    <a:pt x="823" y="2958"/>
                    <a:pt x="1683" y="2958"/>
                  </a:cubicBezTo>
                  <a:cubicBezTo>
                    <a:pt x="2212" y="2958"/>
                    <a:pt x="2755" y="2853"/>
                    <a:pt x="3131" y="2513"/>
                  </a:cubicBezTo>
                  <a:cubicBezTo>
                    <a:pt x="4119" y="1621"/>
                    <a:pt x="3305" y="330"/>
                    <a:pt x="3026" y="200"/>
                  </a:cubicBezTo>
                  <a:cubicBezTo>
                    <a:pt x="2717" y="54"/>
                    <a:pt x="2348" y="1"/>
                    <a:pt x="1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3649075" y="4910625"/>
              <a:ext cx="103925" cy="73975"/>
            </a:xfrm>
            <a:custGeom>
              <a:avLst/>
              <a:gdLst/>
              <a:ahLst/>
              <a:cxnLst/>
              <a:rect l="l" t="t" r="r" b="b"/>
              <a:pathLst>
                <a:path w="4157" h="2959" extrusionOk="0">
                  <a:moveTo>
                    <a:pt x="1991" y="1"/>
                  </a:moveTo>
                  <a:cubicBezTo>
                    <a:pt x="1006" y="1"/>
                    <a:pt x="0" y="365"/>
                    <a:pt x="0" y="365"/>
                  </a:cubicBezTo>
                  <a:lnTo>
                    <a:pt x="0" y="2678"/>
                  </a:lnTo>
                  <a:cubicBezTo>
                    <a:pt x="0" y="2678"/>
                    <a:pt x="831" y="2958"/>
                    <a:pt x="1700" y="2958"/>
                  </a:cubicBezTo>
                  <a:cubicBezTo>
                    <a:pt x="2233" y="2958"/>
                    <a:pt x="2780" y="2853"/>
                    <a:pt x="3159" y="2514"/>
                  </a:cubicBezTo>
                  <a:cubicBezTo>
                    <a:pt x="4157" y="1621"/>
                    <a:pt x="3335" y="331"/>
                    <a:pt x="3053" y="200"/>
                  </a:cubicBezTo>
                  <a:cubicBezTo>
                    <a:pt x="2740" y="54"/>
                    <a:pt x="2367" y="1"/>
                    <a:pt x="1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3626850" y="5036700"/>
              <a:ext cx="103400" cy="67275"/>
            </a:xfrm>
            <a:custGeom>
              <a:avLst/>
              <a:gdLst/>
              <a:ahLst/>
              <a:cxnLst/>
              <a:rect l="l" t="t" r="r" b="b"/>
              <a:pathLst>
                <a:path w="4136" h="2691" extrusionOk="0">
                  <a:moveTo>
                    <a:pt x="1981" y="1"/>
                  </a:moveTo>
                  <a:cubicBezTo>
                    <a:pt x="1001" y="1"/>
                    <a:pt x="0" y="332"/>
                    <a:pt x="0" y="332"/>
                  </a:cubicBezTo>
                  <a:lnTo>
                    <a:pt x="0" y="2437"/>
                  </a:lnTo>
                  <a:cubicBezTo>
                    <a:pt x="0" y="2437"/>
                    <a:pt x="825" y="2690"/>
                    <a:pt x="1689" y="2690"/>
                  </a:cubicBezTo>
                  <a:cubicBezTo>
                    <a:pt x="2219" y="2690"/>
                    <a:pt x="2765" y="2595"/>
                    <a:pt x="3143" y="2286"/>
                  </a:cubicBezTo>
                  <a:cubicBezTo>
                    <a:pt x="4135" y="1475"/>
                    <a:pt x="3316" y="302"/>
                    <a:pt x="3037" y="182"/>
                  </a:cubicBezTo>
                  <a:cubicBezTo>
                    <a:pt x="2726" y="49"/>
                    <a:pt x="2355" y="1"/>
                    <a:pt x="1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3366625" y="4501600"/>
              <a:ext cx="961750" cy="490300"/>
            </a:xfrm>
            <a:custGeom>
              <a:avLst/>
              <a:gdLst/>
              <a:ahLst/>
              <a:cxnLst/>
              <a:rect l="l" t="t" r="r" b="b"/>
              <a:pathLst>
                <a:path w="38470" h="19612" extrusionOk="0">
                  <a:moveTo>
                    <a:pt x="9480" y="0"/>
                  </a:moveTo>
                  <a:cubicBezTo>
                    <a:pt x="9113" y="0"/>
                    <a:pt x="8821" y="32"/>
                    <a:pt x="8631" y="102"/>
                  </a:cubicBezTo>
                  <a:cubicBezTo>
                    <a:pt x="6213" y="995"/>
                    <a:pt x="1099" y="4198"/>
                    <a:pt x="298" y="5210"/>
                  </a:cubicBezTo>
                  <a:cubicBezTo>
                    <a:pt x="0" y="5586"/>
                    <a:pt x="1561" y="7679"/>
                    <a:pt x="4178" y="7679"/>
                  </a:cubicBezTo>
                  <a:cubicBezTo>
                    <a:pt x="4705" y="7679"/>
                    <a:pt x="5275" y="7594"/>
                    <a:pt x="5881" y="7393"/>
                  </a:cubicBezTo>
                  <a:cubicBezTo>
                    <a:pt x="9499" y="6194"/>
                    <a:pt x="10224" y="5741"/>
                    <a:pt x="10224" y="5741"/>
                  </a:cubicBezTo>
                  <a:lnTo>
                    <a:pt x="16688" y="9315"/>
                  </a:lnTo>
                  <a:cubicBezTo>
                    <a:pt x="16688" y="9315"/>
                    <a:pt x="16662" y="17601"/>
                    <a:pt x="21130" y="19035"/>
                  </a:cubicBezTo>
                  <a:cubicBezTo>
                    <a:pt x="22456" y="19462"/>
                    <a:pt x="23866" y="19611"/>
                    <a:pt x="25193" y="19611"/>
                  </a:cubicBezTo>
                  <a:cubicBezTo>
                    <a:pt x="28339" y="19611"/>
                    <a:pt x="31022" y="18770"/>
                    <a:pt x="31022" y="18770"/>
                  </a:cubicBezTo>
                  <a:lnTo>
                    <a:pt x="38469" y="19088"/>
                  </a:lnTo>
                  <a:lnTo>
                    <a:pt x="38468" y="15260"/>
                  </a:lnTo>
                  <a:cubicBezTo>
                    <a:pt x="38454" y="15263"/>
                    <a:pt x="38425" y="15264"/>
                    <a:pt x="38383" y="15264"/>
                  </a:cubicBezTo>
                  <a:cubicBezTo>
                    <a:pt x="37625" y="15264"/>
                    <a:pt x="32565" y="14835"/>
                    <a:pt x="32565" y="14835"/>
                  </a:cubicBezTo>
                  <a:lnTo>
                    <a:pt x="19853" y="1911"/>
                  </a:lnTo>
                  <a:cubicBezTo>
                    <a:pt x="19853" y="1911"/>
                    <a:pt x="12353" y="0"/>
                    <a:pt x="94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3364350" y="4563175"/>
              <a:ext cx="128125" cy="77650"/>
            </a:xfrm>
            <a:custGeom>
              <a:avLst/>
              <a:gdLst/>
              <a:ahLst/>
              <a:cxnLst/>
              <a:rect l="l" t="t" r="r" b="b"/>
              <a:pathLst>
                <a:path w="5125" h="3106" extrusionOk="0">
                  <a:moveTo>
                    <a:pt x="4191" y="1"/>
                  </a:moveTo>
                  <a:lnTo>
                    <a:pt x="0" y="2385"/>
                  </a:lnTo>
                  <a:cubicBezTo>
                    <a:pt x="0" y="2385"/>
                    <a:pt x="565" y="3105"/>
                    <a:pt x="1673" y="3105"/>
                  </a:cubicBezTo>
                  <a:cubicBezTo>
                    <a:pt x="1822" y="3105"/>
                    <a:pt x="1981" y="3092"/>
                    <a:pt x="2149" y="3063"/>
                  </a:cubicBezTo>
                  <a:cubicBezTo>
                    <a:pt x="3570" y="2814"/>
                    <a:pt x="5124" y="1194"/>
                    <a:pt x="5124" y="1194"/>
                  </a:cubicBezTo>
                  <a:lnTo>
                    <a:pt x="41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4188950" y="4792300"/>
              <a:ext cx="269775" cy="683125"/>
            </a:xfrm>
            <a:custGeom>
              <a:avLst/>
              <a:gdLst/>
              <a:ahLst/>
              <a:cxnLst/>
              <a:rect l="l" t="t" r="r" b="b"/>
              <a:pathLst>
                <a:path w="10791" h="27325" extrusionOk="0">
                  <a:moveTo>
                    <a:pt x="0" y="1"/>
                  </a:moveTo>
                  <a:lnTo>
                    <a:pt x="0" y="27324"/>
                  </a:lnTo>
                  <a:lnTo>
                    <a:pt x="10790" y="27324"/>
                  </a:lnTo>
                  <a:lnTo>
                    <a:pt x="1079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3083450" y="3030450"/>
              <a:ext cx="636400" cy="1036125"/>
            </a:xfrm>
            <a:custGeom>
              <a:avLst/>
              <a:gdLst/>
              <a:ahLst/>
              <a:cxnLst/>
              <a:rect l="l" t="t" r="r" b="b"/>
              <a:pathLst>
                <a:path w="25456" h="41445" extrusionOk="0">
                  <a:moveTo>
                    <a:pt x="13592" y="0"/>
                  </a:moveTo>
                  <a:cubicBezTo>
                    <a:pt x="7039" y="0"/>
                    <a:pt x="1727" y="5313"/>
                    <a:pt x="1727" y="11865"/>
                  </a:cubicBezTo>
                  <a:cubicBezTo>
                    <a:pt x="1727" y="11865"/>
                    <a:pt x="1" y="26103"/>
                    <a:pt x="25456" y="41444"/>
                  </a:cubicBezTo>
                  <a:lnTo>
                    <a:pt x="25456" y="11865"/>
                  </a:lnTo>
                  <a:cubicBezTo>
                    <a:pt x="25456" y="5313"/>
                    <a:pt x="20144" y="0"/>
                    <a:pt x="1359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225950" y="409400"/>
              <a:ext cx="2477375" cy="2495250"/>
            </a:xfrm>
            <a:custGeom>
              <a:avLst/>
              <a:gdLst/>
              <a:ahLst/>
              <a:cxnLst/>
              <a:rect l="l" t="t" r="r" b="b"/>
              <a:pathLst>
                <a:path w="99095" h="99810" extrusionOk="0">
                  <a:moveTo>
                    <a:pt x="99095" y="0"/>
                  </a:moveTo>
                  <a:cubicBezTo>
                    <a:pt x="98938" y="0"/>
                    <a:pt x="98790" y="0"/>
                    <a:pt x="98635" y="10"/>
                  </a:cubicBezTo>
                  <a:cubicBezTo>
                    <a:pt x="97807" y="15"/>
                    <a:pt x="96985" y="37"/>
                    <a:pt x="96164" y="66"/>
                  </a:cubicBezTo>
                  <a:cubicBezTo>
                    <a:pt x="44310" y="1892"/>
                    <a:pt x="2528" y="43285"/>
                    <a:pt x="58" y="94969"/>
                  </a:cubicBezTo>
                  <a:cubicBezTo>
                    <a:pt x="51" y="95131"/>
                    <a:pt x="43" y="95286"/>
                    <a:pt x="37" y="95450"/>
                  </a:cubicBezTo>
                  <a:cubicBezTo>
                    <a:pt x="22" y="95827"/>
                    <a:pt x="9" y="96201"/>
                    <a:pt x="0" y="96577"/>
                  </a:cubicBezTo>
                  <a:cubicBezTo>
                    <a:pt x="256" y="96555"/>
                    <a:pt x="461" y="96328"/>
                    <a:pt x="461" y="96066"/>
                  </a:cubicBezTo>
                  <a:lnTo>
                    <a:pt x="461" y="95470"/>
                  </a:lnTo>
                  <a:cubicBezTo>
                    <a:pt x="461" y="95435"/>
                    <a:pt x="454" y="95399"/>
                    <a:pt x="454" y="95364"/>
                  </a:cubicBezTo>
                  <a:cubicBezTo>
                    <a:pt x="5515" y="94423"/>
                    <a:pt x="12205" y="93850"/>
                    <a:pt x="19538" y="93850"/>
                  </a:cubicBezTo>
                  <a:cubicBezTo>
                    <a:pt x="34129" y="93850"/>
                    <a:pt x="46170" y="96115"/>
                    <a:pt x="47961" y="99054"/>
                  </a:cubicBezTo>
                  <a:lnTo>
                    <a:pt x="47961" y="99060"/>
                  </a:lnTo>
                  <a:cubicBezTo>
                    <a:pt x="47791" y="99137"/>
                    <a:pt x="47678" y="99315"/>
                    <a:pt x="47678" y="99512"/>
                  </a:cubicBezTo>
                  <a:lnTo>
                    <a:pt x="47678" y="99809"/>
                  </a:lnTo>
                  <a:lnTo>
                    <a:pt x="48195" y="99809"/>
                  </a:lnTo>
                  <a:cubicBezTo>
                    <a:pt x="48195" y="99542"/>
                    <a:pt x="48195" y="99265"/>
                    <a:pt x="48202" y="98996"/>
                  </a:cubicBezTo>
                  <a:cubicBezTo>
                    <a:pt x="48414" y="46610"/>
                    <a:pt x="69475" y="3845"/>
                    <a:pt x="96114" y="234"/>
                  </a:cubicBezTo>
                  <a:cubicBezTo>
                    <a:pt x="96950" y="128"/>
                    <a:pt x="97791" y="51"/>
                    <a:pt x="98641" y="15"/>
                  </a:cubicBezTo>
                  <a:cubicBezTo>
                    <a:pt x="98790" y="9"/>
                    <a:pt x="98945" y="9"/>
                    <a:pt x="990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2430825" y="409225"/>
              <a:ext cx="3782925" cy="2495450"/>
            </a:xfrm>
            <a:custGeom>
              <a:avLst/>
              <a:gdLst/>
              <a:ahLst/>
              <a:cxnLst/>
              <a:rect l="l" t="t" r="r" b="b"/>
              <a:pathLst>
                <a:path w="151317" h="99818" extrusionOk="0">
                  <a:moveTo>
                    <a:pt x="51562" y="1"/>
                  </a:moveTo>
                  <a:cubicBezTo>
                    <a:pt x="51343" y="1"/>
                    <a:pt x="51116" y="1"/>
                    <a:pt x="50897" y="7"/>
                  </a:cubicBezTo>
                  <a:cubicBezTo>
                    <a:pt x="50747" y="14"/>
                    <a:pt x="50592" y="14"/>
                    <a:pt x="50444" y="21"/>
                  </a:cubicBezTo>
                  <a:lnTo>
                    <a:pt x="50422" y="21"/>
                  </a:lnTo>
                  <a:cubicBezTo>
                    <a:pt x="50216" y="29"/>
                    <a:pt x="50011" y="43"/>
                    <a:pt x="49807" y="56"/>
                  </a:cubicBezTo>
                  <a:cubicBezTo>
                    <a:pt x="49594" y="71"/>
                    <a:pt x="49389" y="85"/>
                    <a:pt x="49177" y="107"/>
                  </a:cubicBezTo>
                  <a:cubicBezTo>
                    <a:pt x="48966" y="120"/>
                    <a:pt x="48753" y="142"/>
                    <a:pt x="48548" y="171"/>
                  </a:cubicBezTo>
                  <a:cubicBezTo>
                    <a:pt x="48344" y="191"/>
                    <a:pt x="48131" y="220"/>
                    <a:pt x="47918" y="241"/>
                  </a:cubicBezTo>
                  <a:cubicBezTo>
                    <a:pt x="47791" y="262"/>
                    <a:pt x="47663" y="284"/>
                    <a:pt x="47535" y="297"/>
                  </a:cubicBezTo>
                  <a:cubicBezTo>
                    <a:pt x="47351" y="326"/>
                    <a:pt x="47161" y="354"/>
                    <a:pt x="46977" y="390"/>
                  </a:cubicBezTo>
                  <a:cubicBezTo>
                    <a:pt x="46758" y="425"/>
                    <a:pt x="46544" y="467"/>
                    <a:pt x="46325" y="510"/>
                  </a:cubicBezTo>
                  <a:cubicBezTo>
                    <a:pt x="46113" y="552"/>
                    <a:pt x="45901" y="595"/>
                    <a:pt x="45681" y="644"/>
                  </a:cubicBezTo>
                  <a:cubicBezTo>
                    <a:pt x="45468" y="686"/>
                    <a:pt x="45255" y="737"/>
                    <a:pt x="45044" y="793"/>
                  </a:cubicBezTo>
                  <a:cubicBezTo>
                    <a:pt x="44832" y="842"/>
                    <a:pt x="44612" y="899"/>
                    <a:pt x="44399" y="956"/>
                  </a:cubicBezTo>
                  <a:cubicBezTo>
                    <a:pt x="44138" y="1027"/>
                    <a:pt x="43869" y="1104"/>
                    <a:pt x="43600" y="1182"/>
                  </a:cubicBezTo>
                  <a:cubicBezTo>
                    <a:pt x="43415" y="1239"/>
                    <a:pt x="43232" y="1296"/>
                    <a:pt x="43048" y="1352"/>
                  </a:cubicBezTo>
                  <a:cubicBezTo>
                    <a:pt x="42864" y="1416"/>
                    <a:pt x="42687" y="1473"/>
                    <a:pt x="42502" y="1537"/>
                  </a:cubicBezTo>
                  <a:cubicBezTo>
                    <a:pt x="42291" y="1607"/>
                    <a:pt x="42079" y="1685"/>
                    <a:pt x="41873" y="1763"/>
                  </a:cubicBezTo>
                  <a:cubicBezTo>
                    <a:pt x="41442" y="1918"/>
                    <a:pt x="41016" y="2088"/>
                    <a:pt x="40584" y="2265"/>
                  </a:cubicBezTo>
                  <a:cubicBezTo>
                    <a:pt x="40188" y="2435"/>
                    <a:pt x="39799" y="2606"/>
                    <a:pt x="39402" y="2789"/>
                  </a:cubicBezTo>
                  <a:cubicBezTo>
                    <a:pt x="38278" y="3323"/>
                    <a:pt x="37181" y="3913"/>
                    <a:pt x="36118" y="4559"/>
                  </a:cubicBezTo>
                  <a:cubicBezTo>
                    <a:pt x="35905" y="4687"/>
                    <a:pt x="35686" y="4820"/>
                    <a:pt x="35474" y="4955"/>
                  </a:cubicBezTo>
                  <a:cubicBezTo>
                    <a:pt x="35262" y="5098"/>
                    <a:pt x="35041" y="5231"/>
                    <a:pt x="34829" y="5381"/>
                  </a:cubicBezTo>
                  <a:cubicBezTo>
                    <a:pt x="34618" y="5522"/>
                    <a:pt x="34404" y="5664"/>
                    <a:pt x="34192" y="5812"/>
                  </a:cubicBezTo>
                  <a:cubicBezTo>
                    <a:pt x="34001" y="5940"/>
                    <a:pt x="33809" y="6075"/>
                    <a:pt x="33626" y="6208"/>
                  </a:cubicBezTo>
                  <a:cubicBezTo>
                    <a:pt x="33435" y="6343"/>
                    <a:pt x="33250" y="6478"/>
                    <a:pt x="33066" y="6619"/>
                  </a:cubicBezTo>
                  <a:cubicBezTo>
                    <a:pt x="32692" y="6895"/>
                    <a:pt x="32323" y="7179"/>
                    <a:pt x="31954" y="7475"/>
                  </a:cubicBezTo>
                  <a:lnTo>
                    <a:pt x="31949" y="7475"/>
                  </a:lnTo>
                  <a:cubicBezTo>
                    <a:pt x="31580" y="7773"/>
                    <a:pt x="31212" y="8070"/>
                    <a:pt x="30850" y="8382"/>
                  </a:cubicBezTo>
                  <a:cubicBezTo>
                    <a:pt x="30497" y="8678"/>
                    <a:pt x="30150" y="8983"/>
                    <a:pt x="29802" y="9302"/>
                  </a:cubicBezTo>
                  <a:cubicBezTo>
                    <a:pt x="29782" y="9317"/>
                    <a:pt x="29763" y="9333"/>
                    <a:pt x="29747" y="9352"/>
                  </a:cubicBezTo>
                  <a:cubicBezTo>
                    <a:pt x="29391" y="9671"/>
                    <a:pt x="29038" y="10003"/>
                    <a:pt x="28692" y="10336"/>
                  </a:cubicBezTo>
                  <a:cubicBezTo>
                    <a:pt x="28515" y="10505"/>
                    <a:pt x="28337" y="10675"/>
                    <a:pt x="28160" y="10852"/>
                  </a:cubicBezTo>
                  <a:lnTo>
                    <a:pt x="27629" y="11384"/>
                  </a:lnTo>
                  <a:cubicBezTo>
                    <a:pt x="27452" y="11560"/>
                    <a:pt x="27275" y="11738"/>
                    <a:pt x="27105" y="11922"/>
                  </a:cubicBezTo>
                  <a:cubicBezTo>
                    <a:pt x="26759" y="12282"/>
                    <a:pt x="26419" y="12650"/>
                    <a:pt x="26065" y="13032"/>
                  </a:cubicBezTo>
                  <a:cubicBezTo>
                    <a:pt x="25711" y="13430"/>
                    <a:pt x="25357" y="13833"/>
                    <a:pt x="25004" y="14244"/>
                  </a:cubicBezTo>
                  <a:cubicBezTo>
                    <a:pt x="24345" y="15008"/>
                    <a:pt x="23694" y="15807"/>
                    <a:pt x="23049" y="16629"/>
                  </a:cubicBezTo>
                  <a:cubicBezTo>
                    <a:pt x="22561" y="17273"/>
                    <a:pt x="22065" y="17924"/>
                    <a:pt x="21583" y="18597"/>
                  </a:cubicBezTo>
                  <a:cubicBezTo>
                    <a:pt x="21428" y="18817"/>
                    <a:pt x="21265" y="19043"/>
                    <a:pt x="21110" y="19262"/>
                  </a:cubicBezTo>
                  <a:cubicBezTo>
                    <a:pt x="20946" y="19490"/>
                    <a:pt x="20791" y="19716"/>
                    <a:pt x="20635" y="19942"/>
                  </a:cubicBezTo>
                  <a:cubicBezTo>
                    <a:pt x="20557" y="20048"/>
                    <a:pt x="20486" y="20156"/>
                    <a:pt x="20416" y="20261"/>
                  </a:cubicBezTo>
                  <a:cubicBezTo>
                    <a:pt x="20176" y="20616"/>
                    <a:pt x="19935" y="20977"/>
                    <a:pt x="19701" y="21337"/>
                  </a:cubicBezTo>
                  <a:cubicBezTo>
                    <a:pt x="19389" y="21811"/>
                    <a:pt x="19086" y="22284"/>
                    <a:pt x="18781" y="22766"/>
                  </a:cubicBezTo>
                  <a:cubicBezTo>
                    <a:pt x="18477" y="23255"/>
                    <a:pt x="18179" y="23743"/>
                    <a:pt x="17881" y="24239"/>
                  </a:cubicBezTo>
                  <a:cubicBezTo>
                    <a:pt x="17436" y="24982"/>
                    <a:pt x="16997" y="25747"/>
                    <a:pt x="16565" y="26519"/>
                  </a:cubicBezTo>
                  <a:cubicBezTo>
                    <a:pt x="16134" y="27298"/>
                    <a:pt x="15701" y="28084"/>
                    <a:pt x="15285" y="28884"/>
                  </a:cubicBezTo>
                  <a:cubicBezTo>
                    <a:pt x="15079" y="29287"/>
                    <a:pt x="14867" y="29690"/>
                    <a:pt x="14668" y="30094"/>
                  </a:cubicBezTo>
                  <a:cubicBezTo>
                    <a:pt x="14456" y="30498"/>
                    <a:pt x="14257" y="30901"/>
                    <a:pt x="14060" y="31312"/>
                  </a:cubicBezTo>
                  <a:cubicBezTo>
                    <a:pt x="13790" y="31871"/>
                    <a:pt x="13522" y="32438"/>
                    <a:pt x="13253" y="33011"/>
                  </a:cubicBezTo>
                  <a:cubicBezTo>
                    <a:pt x="12991" y="33577"/>
                    <a:pt x="12729" y="34143"/>
                    <a:pt x="12474" y="34724"/>
                  </a:cubicBezTo>
                  <a:cubicBezTo>
                    <a:pt x="12220" y="35297"/>
                    <a:pt x="11964" y="35878"/>
                    <a:pt x="11716" y="36465"/>
                  </a:cubicBezTo>
                  <a:cubicBezTo>
                    <a:pt x="11214" y="37641"/>
                    <a:pt x="10732" y="38837"/>
                    <a:pt x="10258" y="40055"/>
                  </a:cubicBezTo>
                  <a:cubicBezTo>
                    <a:pt x="10023" y="40664"/>
                    <a:pt x="9790" y="41280"/>
                    <a:pt x="9564" y="41895"/>
                  </a:cubicBezTo>
                  <a:lnTo>
                    <a:pt x="9564" y="41910"/>
                  </a:lnTo>
                  <a:cubicBezTo>
                    <a:pt x="9522" y="42016"/>
                    <a:pt x="9487" y="42123"/>
                    <a:pt x="9444" y="42229"/>
                  </a:cubicBezTo>
                  <a:cubicBezTo>
                    <a:pt x="9259" y="42738"/>
                    <a:pt x="9069" y="43255"/>
                    <a:pt x="8892" y="43779"/>
                  </a:cubicBezTo>
                  <a:cubicBezTo>
                    <a:pt x="8700" y="44323"/>
                    <a:pt x="8509" y="44869"/>
                    <a:pt x="8326" y="45422"/>
                  </a:cubicBezTo>
                  <a:cubicBezTo>
                    <a:pt x="8297" y="45506"/>
                    <a:pt x="8269" y="45592"/>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464" y="51390"/>
                    <a:pt x="6435" y="51488"/>
                    <a:pt x="6407" y="51588"/>
                  </a:cubicBezTo>
                  <a:cubicBezTo>
                    <a:pt x="6237" y="52189"/>
                    <a:pt x="6066" y="52798"/>
                    <a:pt x="5904" y="53407"/>
                  </a:cubicBezTo>
                  <a:cubicBezTo>
                    <a:pt x="5862" y="53563"/>
                    <a:pt x="5819" y="53725"/>
                    <a:pt x="5776" y="53889"/>
                  </a:cubicBezTo>
                  <a:cubicBezTo>
                    <a:pt x="5615" y="54475"/>
                    <a:pt x="5458" y="55070"/>
                    <a:pt x="5310" y="55665"/>
                  </a:cubicBezTo>
                  <a:cubicBezTo>
                    <a:pt x="5133" y="56352"/>
                    <a:pt x="4963" y="57045"/>
                    <a:pt x="4792" y="57747"/>
                  </a:cubicBezTo>
                  <a:cubicBezTo>
                    <a:pt x="4622" y="58440"/>
                    <a:pt x="4460" y="59141"/>
                    <a:pt x="4304" y="59848"/>
                  </a:cubicBezTo>
                  <a:cubicBezTo>
                    <a:pt x="4141" y="60556"/>
                    <a:pt x="3985" y="61265"/>
                    <a:pt x="3837" y="61980"/>
                  </a:cubicBezTo>
                  <a:cubicBezTo>
                    <a:pt x="3825" y="62021"/>
                    <a:pt x="3815" y="62064"/>
                    <a:pt x="3808" y="62106"/>
                  </a:cubicBezTo>
                  <a:cubicBezTo>
                    <a:pt x="3519" y="63492"/>
                    <a:pt x="3242" y="64896"/>
                    <a:pt x="2981" y="66319"/>
                  </a:cubicBezTo>
                  <a:cubicBezTo>
                    <a:pt x="2846" y="67048"/>
                    <a:pt x="2711" y="67785"/>
                    <a:pt x="2590" y="68521"/>
                  </a:cubicBezTo>
                  <a:cubicBezTo>
                    <a:pt x="2464" y="69257"/>
                    <a:pt x="2343" y="70000"/>
                    <a:pt x="2223" y="70743"/>
                  </a:cubicBezTo>
                  <a:cubicBezTo>
                    <a:pt x="1755" y="73731"/>
                    <a:pt x="1352" y="76775"/>
                    <a:pt x="1033" y="79869"/>
                  </a:cubicBezTo>
                  <a:cubicBezTo>
                    <a:pt x="885" y="81297"/>
                    <a:pt x="750" y="82735"/>
                    <a:pt x="631" y="84187"/>
                  </a:cubicBezTo>
                  <a:cubicBezTo>
                    <a:pt x="616" y="84321"/>
                    <a:pt x="609" y="84456"/>
                    <a:pt x="602" y="84590"/>
                  </a:cubicBezTo>
                  <a:cubicBezTo>
                    <a:pt x="538" y="85362"/>
                    <a:pt x="482" y="86141"/>
                    <a:pt x="432" y="86919"/>
                  </a:cubicBezTo>
                  <a:cubicBezTo>
                    <a:pt x="339" y="88223"/>
                    <a:pt x="263" y="89531"/>
                    <a:pt x="213" y="90841"/>
                  </a:cubicBezTo>
                  <a:cubicBezTo>
                    <a:pt x="199" y="91047"/>
                    <a:pt x="191" y="91258"/>
                    <a:pt x="184" y="91465"/>
                  </a:cubicBezTo>
                  <a:cubicBezTo>
                    <a:pt x="170" y="91585"/>
                    <a:pt x="170" y="91696"/>
                    <a:pt x="162" y="91819"/>
                  </a:cubicBezTo>
                  <a:cubicBezTo>
                    <a:pt x="135" y="92582"/>
                    <a:pt x="113" y="93347"/>
                    <a:pt x="85" y="94119"/>
                  </a:cubicBezTo>
                  <a:cubicBezTo>
                    <a:pt x="33" y="95733"/>
                    <a:pt x="7" y="97361"/>
                    <a:pt x="7" y="99003"/>
                  </a:cubicBezTo>
                  <a:cubicBezTo>
                    <a:pt x="0" y="99273"/>
                    <a:pt x="0" y="99549"/>
                    <a:pt x="0" y="99817"/>
                  </a:cubicBezTo>
                  <a:lnTo>
                    <a:pt x="516" y="99817"/>
                  </a:lnTo>
                  <a:lnTo>
                    <a:pt x="516" y="99519"/>
                  </a:lnTo>
                  <a:cubicBezTo>
                    <a:pt x="516" y="99372"/>
                    <a:pt x="455" y="99232"/>
                    <a:pt x="346" y="99131"/>
                  </a:cubicBezTo>
                  <a:cubicBezTo>
                    <a:pt x="3325" y="96158"/>
                    <a:pt x="25115" y="93857"/>
                    <a:pt x="51557" y="93857"/>
                  </a:cubicBezTo>
                  <a:cubicBezTo>
                    <a:pt x="78026" y="93857"/>
                    <a:pt x="99823" y="96164"/>
                    <a:pt x="102775" y="99137"/>
                  </a:cubicBezTo>
                  <a:cubicBezTo>
                    <a:pt x="102667" y="99235"/>
                    <a:pt x="102606" y="99374"/>
                    <a:pt x="102604" y="99519"/>
                  </a:cubicBezTo>
                  <a:lnTo>
                    <a:pt x="102604" y="99816"/>
                  </a:lnTo>
                  <a:lnTo>
                    <a:pt x="103639" y="99816"/>
                  </a:lnTo>
                  <a:lnTo>
                    <a:pt x="103639" y="99519"/>
                  </a:lnTo>
                  <a:cubicBezTo>
                    <a:pt x="103639" y="99322"/>
                    <a:pt x="103525" y="99144"/>
                    <a:pt x="103354" y="99067"/>
                  </a:cubicBezTo>
                  <a:cubicBezTo>
                    <a:pt x="105196" y="96129"/>
                    <a:pt x="117676" y="93856"/>
                    <a:pt x="132799" y="93856"/>
                  </a:cubicBezTo>
                  <a:cubicBezTo>
                    <a:pt x="139593" y="93856"/>
                    <a:pt x="145859" y="94316"/>
                    <a:pt x="150863" y="95088"/>
                  </a:cubicBezTo>
                  <a:lnTo>
                    <a:pt x="150863" y="95627"/>
                  </a:lnTo>
                  <a:cubicBezTo>
                    <a:pt x="150863" y="95896"/>
                    <a:pt x="151055" y="96107"/>
                    <a:pt x="151317" y="96136"/>
                  </a:cubicBezTo>
                  <a:cubicBezTo>
                    <a:pt x="151303" y="95811"/>
                    <a:pt x="151289" y="95477"/>
                    <a:pt x="151272" y="95152"/>
                  </a:cubicBezTo>
                  <a:cubicBezTo>
                    <a:pt x="151266" y="94953"/>
                    <a:pt x="151251" y="94748"/>
                    <a:pt x="151244" y="94542"/>
                  </a:cubicBezTo>
                  <a:lnTo>
                    <a:pt x="151244" y="94535"/>
                  </a:lnTo>
                  <a:cubicBezTo>
                    <a:pt x="148547" y="42907"/>
                    <a:pt x="106625" y="1664"/>
                    <a:pt x="54713" y="56"/>
                  </a:cubicBezTo>
                  <a:cubicBezTo>
                    <a:pt x="54713" y="54"/>
                    <a:pt x="54712" y="53"/>
                    <a:pt x="54711" y="53"/>
                  </a:cubicBezTo>
                  <a:cubicBezTo>
                    <a:pt x="54709" y="53"/>
                    <a:pt x="54705" y="56"/>
                    <a:pt x="54705" y="56"/>
                  </a:cubicBezTo>
                  <a:cubicBezTo>
                    <a:pt x="53905" y="29"/>
                    <a:pt x="53106" y="14"/>
                    <a:pt x="52299" y="7"/>
                  </a:cubicBezTo>
                  <a:lnTo>
                    <a:pt x="52228" y="7"/>
                  </a:lnTo>
                  <a:cubicBezTo>
                    <a:pt x="52009" y="1"/>
                    <a:pt x="51781" y="1"/>
                    <a:pt x="51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2430825" y="409225"/>
              <a:ext cx="2578075" cy="2495450"/>
            </a:xfrm>
            <a:custGeom>
              <a:avLst/>
              <a:gdLst/>
              <a:ahLst/>
              <a:cxnLst/>
              <a:rect l="l" t="t" r="r" b="b"/>
              <a:pathLst>
                <a:path w="103123" h="99818" extrusionOk="0">
                  <a:moveTo>
                    <a:pt x="51562" y="1"/>
                  </a:moveTo>
                  <a:cubicBezTo>
                    <a:pt x="51342" y="1"/>
                    <a:pt x="51116" y="1"/>
                    <a:pt x="50895" y="7"/>
                  </a:cubicBezTo>
                  <a:cubicBezTo>
                    <a:pt x="50747" y="16"/>
                    <a:pt x="50592" y="16"/>
                    <a:pt x="50444" y="21"/>
                  </a:cubicBezTo>
                  <a:lnTo>
                    <a:pt x="50422" y="21"/>
                  </a:lnTo>
                  <a:cubicBezTo>
                    <a:pt x="50216" y="29"/>
                    <a:pt x="50011" y="43"/>
                    <a:pt x="49805" y="56"/>
                  </a:cubicBezTo>
                  <a:cubicBezTo>
                    <a:pt x="49594" y="71"/>
                    <a:pt x="49389" y="86"/>
                    <a:pt x="49177" y="107"/>
                  </a:cubicBezTo>
                  <a:cubicBezTo>
                    <a:pt x="48964" y="120"/>
                    <a:pt x="48752" y="142"/>
                    <a:pt x="48546" y="171"/>
                  </a:cubicBezTo>
                  <a:cubicBezTo>
                    <a:pt x="48342" y="192"/>
                    <a:pt x="48130" y="220"/>
                    <a:pt x="47918" y="241"/>
                  </a:cubicBezTo>
                  <a:cubicBezTo>
                    <a:pt x="47790" y="263"/>
                    <a:pt x="47663" y="284"/>
                    <a:pt x="47535" y="297"/>
                  </a:cubicBezTo>
                  <a:cubicBezTo>
                    <a:pt x="47351" y="326"/>
                    <a:pt x="47159" y="354"/>
                    <a:pt x="46976" y="390"/>
                  </a:cubicBezTo>
                  <a:cubicBezTo>
                    <a:pt x="46757" y="425"/>
                    <a:pt x="46544" y="467"/>
                    <a:pt x="46325" y="510"/>
                  </a:cubicBezTo>
                  <a:cubicBezTo>
                    <a:pt x="46113" y="553"/>
                    <a:pt x="45901" y="595"/>
                    <a:pt x="45681" y="644"/>
                  </a:cubicBezTo>
                  <a:cubicBezTo>
                    <a:pt x="45468" y="688"/>
                    <a:pt x="45255" y="737"/>
                    <a:pt x="45043" y="794"/>
                  </a:cubicBezTo>
                  <a:cubicBezTo>
                    <a:pt x="44831" y="843"/>
                    <a:pt x="44612" y="900"/>
                    <a:pt x="44399" y="956"/>
                  </a:cubicBezTo>
                  <a:cubicBezTo>
                    <a:pt x="44137" y="1027"/>
                    <a:pt x="43869" y="1104"/>
                    <a:pt x="43599" y="1183"/>
                  </a:cubicBezTo>
                  <a:cubicBezTo>
                    <a:pt x="43232" y="1296"/>
                    <a:pt x="42863" y="1409"/>
                    <a:pt x="42502" y="1537"/>
                  </a:cubicBezTo>
                  <a:cubicBezTo>
                    <a:pt x="42290" y="1608"/>
                    <a:pt x="42077" y="1685"/>
                    <a:pt x="41872" y="1763"/>
                  </a:cubicBezTo>
                  <a:cubicBezTo>
                    <a:pt x="41441" y="1918"/>
                    <a:pt x="41016" y="2088"/>
                    <a:pt x="40584" y="2265"/>
                  </a:cubicBezTo>
                  <a:cubicBezTo>
                    <a:pt x="40187" y="2435"/>
                    <a:pt x="39798" y="2606"/>
                    <a:pt x="39402" y="2789"/>
                  </a:cubicBezTo>
                  <a:cubicBezTo>
                    <a:pt x="37583" y="3651"/>
                    <a:pt x="35841" y="4662"/>
                    <a:pt x="34192" y="5812"/>
                  </a:cubicBezTo>
                  <a:cubicBezTo>
                    <a:pt x="34001" y="5940"/>
                    <a:pt x="33809" y="6075"/>
                    <a:pt x="33626" y="6208"/>
                  </a:cubicBezTo>
                  <a:cubicBezTo>
                    <a:pt x="33434" y="6343"/>
                    <a:pt x="33250" y="6478"/>
                    <a:pt x="33066" y="6619"/>
                  </a:cubicBezTo>
                  <a:cubicBezTo>
                    <a:pt x="31572" y="7724"/>
                    <a:pt x="30114" y="8970"/>
                    <a:pt x="28691" y="10336"/>
                  </a:cubicBezTo>
                  <a:cubicBezTo>
                    <a:pt x="28514" y="10506"/>
                    <a:pt x="28337" y="10676"/>
                    <a:pt x="28160" y="10852"/>
                  </a:cubicBezTo>
                  <a:lnTo>
                    <a:pt x="27629" y="11384"/>
                  </a:lnTo>
                  <a:cubicBezTo>
                    <a:pt x="27452" y="11561"/>
                    <a:pt x="27275" y="11738"/>
                    <a:pt x="27105" y="11922"/>
                  </a:cubicBezTo>
                  <a:cubicBezTo>
                    <a:pt x="26751" y="12282"/>
                    <a:pt x="26411" y="12658"/>
                    <a:pt x="26065" y="13034"/>
                  </a:cubicBezTo>
                  <a:cubicBezTo>
                    <a:pt x="25711" y="13430"/>
                    <a:pt x="25357" y="13833"/>
                    <a:pt x="25004" y="14244"/>
                  </a:cubicBezTo>
                  <a:cubicBezTo>
                    <a:pt x="24345" y="15008"/>
                    <a:pt x="23693" y="15807"/>
                    <a:pt x="23049" y="16629"/>
                  </a:cubicBezTo>
                  <a:cubicBezTo>
                    <a:pt x="22561" y="17273"/>
                    <a:pt x="22065" y="17924"/>
                    <a:pt x="21583" y="18597"/>
                  </a:cubicBezTo>
                  <a:cubicBezTo>
                    <a:pt x="21428" y="18817"/>
                    <a:pt x="21265" y="19044"/>
                    <a:pt x="21110" y="19263"/>
                  </a:cubicBezTo>
                  <a:cubicBezTo>
                    <a:pt x="20946" y="19490"/>
                    <a:pt x="20791" y="19716"/>
                    <a:pt x="20635" y="19943"/>
                  </a:cubicBezTo>
                  <a:cubicBezTo>
                    <a:pt x="20557" y="20050"/>
                    <a:pt x="20486" y="20156"/>
                    <a:pt x="20416" y="20262"/>
                  </a:cubicBezTo>
                  <a:cubicBezTo>
                    <a:pt x="20176" y="20616"/>
                    <a:pt x="19935" y="20977"/>
                    <a:pt x="19701" y="21339"/>
                  </a:cubicBezTo>
                  <a:cubicBezTo>
                    <a:pt x="19389" y="21811"/>
                    <a:pt x="19086" y="22286"/>
                    <a:pt x="18781" y="22768"/>
                  </a:cubicBezTo>
                  <a:cubicBezTo>
                    <a:pt x="18477" y="23256"/>
                    <a:pt x="18179" y="23743"/>
                    <a:pt x="17881" y="24239"/>
                  </a:cubicBezTo>
                  <a:cubicBezTo>
                    <a:pt x="17436" y="24983"/>
                    <a:pt x="16997" y="25748"/>
                    <a:pt x="16565" y="26519"/>
                  </a:cubicBezTo>
                  <a:cubicBezTo>
                    <a:pt x="16134" y="27298"/>
                    <a:pt x="15701" y="28084"/>
                    <a:pt x="15283" y="28884"/>
                  </a:cubicBezTo>
                  <a:cubicBezTo>
                    <a:pt x="15079" y="29287"/>
                    <a:pt x="14867" y="29691"/>
                    <a:pt x="14668" y="30095"/>
                  </a:cubicBezTo>
                  <a:cubicBezTo>
                    <a:pt x="14456" y="30498"/>
                    <a:pt x="14257" y="30901"/>
                    <a:pt x="14060" y="31312"/>
                  </a:cubicBezTo>
                  <a:cubicBezTo>
                    <a:pt x="13790" y="31871"/>
                    <a:pt x="13522" y="32438"/>
                    <a:pt x="13253" y="33011"/>
                  </a:cubicBezTo>
                  <a:cubicBezTo>
                    <a:pt x="12990" y="33578"/>
                    <a:pt x="12729" y="34144"/>
                    <a:pt x="12474" y="34724"/>
                  </a:cubicBezTo>
                  <a:cubicBezTo>
                    <a:pt x="12218" y="35298"/>
                    <a:pt x="11964" y="35878"/>
                    <a:pt x="11716" y="36466"/>
                  </a:cubicBezTo>
                  <a:cubicBezTo>
                    <a:pt x="11214" y="37641"/>
                    <a:pt x="10732" y="38837"/>
                    <a:pt x="10258" y="40055"/>
                  </a:cubicBezTo>
                  <a:cubicBezTo>
                    <a:pt x="10023" y="40664"/>
                    <a:pt x="9790" y="41280"/>
                    <a:pt x="9564" y="41897"/>
                  </a:cubicBezTo>
                  <a:lnTo>
                    <a:pt x="9564" y="41910"/>
                  </a:lnTo>
                  <a:cubicBezTo>
                    <a:pt x="9330" y="42527"/>
                    <a:pt x="9111" y="43150"/>
                    <a:pt x="8892" y="43779"/>
                  </a:cubicBezTo>
                  <a:cubicBezTo>
                    <a:pt x="8666" y="44409"/>
                    <a:pt x="8452" y="45039"/>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245" y="52146"/>
                    <a:pt x="6004" y="53011"/>
                    <a:pt x="5778" y="53889"/>
                  </a:cubicBezTo>
                  <a:cubicBezTo>
                    <a:pt x="5615" y="54475"/>
                    <a:pt x="5458" y="55070"/>
                    <a:pt x="5310" y="55665"/>
                  </a:cubicBezTo>
                  <a:cubicBezTo>
                    <a:pt x="5134" y="56352"/>
                    <a:pt x="4964" y="57045"/>
                    <a:pt x="4794" y="57747"/>
                  </a:cubicBezTo>
                  <a:cubicBezTo>
                    <a:pt x="4624" y="58440"/>
                    <a:pt x="4460" y="59141"/>
                    <a:pt x="4305" y="59848"/>
                  </a:cubicBezTo>
                  <a:cubicBezTo>
                    <a:pt x="4135" y="60600"/>
                    <a:pt x="3965" y="61350"/>
                    <a:pt x="3810" y="62106"/>
                  </a:cubicBezTo>
                  <a:cubicBezTo>
                    <a:pt x="3519" y="63492"/>
                    <a:pt x="3242" y="64896"/>
                    <a:pt x="2981" y="66319"/>
                  </a:cubicBezTo>
                  <a:cubicBezTo>
                    <a:pt x="2846" y="67048"/>
                    <a:pt x="2711" y="67785"/>
                    <a:pt x="2592" y="68521"/>
                  </a:cubicBezTo>
                  <a:cubicBezTo>
                    <a:pt x="2464" y="69257"/>
                    <a:pt x="2344" y="70000"/>
                    <a:pt x="2224" y="70743"/>
                  </a:cubicBezTo>
                  <a:cubicBezTo>
                    <a:pt x="1756" y="73731"/>
                    <a:pt x="1353" y="76775"/>
                    <a:pt x="1035" y="79869"/>
                  </a:cubicBezTo>
                  <a:cubicBezTo>
                    <a:pt x="885" y="81297"/>
                    <a:pt x="752" y="82735"/>
                    <a:pt x="631" y="84187"/>
                  </a:cubicBezTo>
                  <a:cubicBezTo>
                    <a:pt x="553" y="85094"/>
                    <a:pt x="489" y="86006"/>
                    <a:pt x="432" y="86919"/>
                  </a:cubicBezTo>
                  <a:cubicBezTo>
                    <a:pt x="324" y="88427"/>
                    <a:pt x="241" y="89942"/>
                    <a:pt x="185" y="91465"/>
                  </a:cubicBezTo>
                  <a:cubicBezTo>
                    <a:pt x="170" y="91585"/>
                    <a:pt x="170" y="91696"/>
                    <a:pt x="164" y="91819"/>
                  </a:cubicBezTo>
                  <a:cubicBezTo>
                    <a:pt x="135" y="92582"/>
                    <a:pt x="113" y="93347"/>
                    <a:pt x="86" y="94119"/>
                  </a:cubicBezTo>
                  <a:cubicBezTo>
                    <a:pt x="34" y="95733"/>
                    <a:pt x="9" y="97361"/>
                    <a:pt x="9" y="99003"/>
                  </a:cubicBezTo>
                  <a:cubicBezTo>
                    <a:pt x="0" y="99273"/>
                    <a:pt x="0" y="99549"/>
                    <a:pt x="0" y="99817"/>
                  </a:cubicBezTo>
                  <a:lnTo>
                    <a:pt x="518" y="99817"/>
                  </a:lnTo>
                  <a:lnTo>
                    <a:pt x="518" y="99519"/>
                  </a:lnTo>
                  <a:cubicBezTo>
                    <a:pt x="516" y="99372"/>
                    <a:pt x="455" y="99232"/>
                    <a:pt x="347" y="99131"/>
                  </a:cubicBezTo>
                  <a:cubicBezTo>
                    <a:pt x="3327" y="96158"/>
                    <a:pt x="25117" y="93857"/>
                    <a:pt x="51557" y="93857"/>
                  </a:cubicBezTo>
                  <a:cubicBezTo>
                    <a:pt x="78026" y="93857"/>
                    <a:pt x="99824" y="96164"/>
                    <a:pt x="102776" y="99137"/>
                  </a:cubicBezTo>
                  <a:cubicBezTo>
                    <a:pt x="102667" y="99235"/>
                    <a:pt x="102606" y="99374"/>
                    <a:pt x="102606" y="99519"/>
                  </a:cubicBezTo>
                  <a:lnTo>
                    <a:pt x="102606" y="99816"/>
                  </a:lnTo>
                  <a:lnTo>
                    <a:pt x="103123" y="99816"/>
                  </a:lnTo>
                  <a:cubicBezTo>
                    <a:pt x="103123" y="99549"/>
                    <a:pt x="103123" y="99272"/>
                    <a:pt x="103112" y="99002"/>
                  </a:cubicBezTo>
                  <a:cubicBezTo>
                    <a:pt x="102900" y="46362"/>
                    <a:pt x="81634" y="3434"/>
                    <a:pt x="54818" y="192"/>
                  </a:cubicBezTo>
                  <a:cubicBezTo>
                    <a:pt x="53982" y="92"/>
                    <a:pt x="53140" y="36"/>
                    <a:pt x="52299" y="7"/>
                  </a:cubicBezTo>
                  <a:lnTo>
                    <a:pt x="52227" y="7"/>
                  </a:lnTo>
                  <a:cubicBezTo>
                    <a:pt x="52007" y="1"/>
                    <a:pt x="51781" y="1"/>
                    <a:pt x="51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1212675" y="2785325"/>
              <a:ext cx="26525" cy="41575"/>
            </a:xfrm>
            <a:custGeom>
              <a:avLst/>
              <a:gdLst/>
              <a:ahLst/>
              <a:cxnLst/>
              <a:rect l="l" t="t" r="r" b="b"/>
              <a:pathLst>
                <a:path w="1061" h="1663" extrusionOk="0">
                  <a:moveTo>
                    <a:pt x="524" y="0"/>
                  </a:moveTo>
                  <a:cubicBezTo>
                    <a:pt x="236" y="0"/>
                    <a:pt x="1" y="234"/>
                    <a:pt x="2" y="523"/>
                  </a:cubicBezTo>
                  <a:lnTo>
                    <a:pt x="2" y="1133"/>
                  </a:lnTo>
                  <a:cubicBezTo>
                    <a:pt x="1" y="1424"/>
                    <a:pt x="236" y="1662"/>
                    <a:pt x="529" y="1662"/>
                  </a:cubicBezTo>
                  <a:cubicBezTo>
                    <a:pt x="530" y="1662"/>
                    <a:pt x="531" y="1662"/>
                    <a:pt x="531" y="1662"/>
                  </a:cubicBezTo>
                  <a:cubicBezTo>
                    <a:pt x="535" y="1662"/>
                    <a:pt x="538" y="1662"/>
                    <a:pt x="541" y="1662"/>
                  </a:cubicBezTo>
                  <a:cubicBezTo>
                    <a:pt x="557" y="1662"/>
                    <a:pt x="573" y="1660"/>
                    <a:pt x="589" y="1655"/>
                  </a:cubicBezTo>
                  <a:cubicBezTo>
                    <a:pt x="850" y="1634"/>
                    <a:pt x="1061" y="1401"/>
                    <a:pt x="1061" y="1133"/>
                  </a:cubicBezTo>
                  <a:lnTo>
                    <a:pt x="1061" y="523"/>
                  </a:lnTo>
                  <a:cubicBezTo>
                    <a:pt x="1061" y="486"/>
                    <a:pt x="1053" y="451"/>
                    <a:pt x="1053" y="414"/>
                  </a:cubicBezTo>
                  <a:cubicBezTo>
                    <a:pt x="1009" y="219"/>
                    <a:pt x="851" y="59"/>
                    <a:pt x="647" y="8"/>
                  </a:cubicBezTo>
                  <a:cubicBezTo>
                    <a:pt x="610" y="8"/>
                    <a:pt x="567" y="0"/>
                    <a:pt x="531" y="0"/>
                  </a:cubicBezTo>
                  <a:cubicBezTo>
                    <a:pt x="529" y="0"/>
                    <a:pt x="527"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417525" y="2877800"/>
              <a:ext cx="26700" cy="41750"/>
            </a:xfrm>
            <a:custGeom>
              <a:avLst/>
              <a:gdLst/>
              <a:ahLst/>
              <a:cxnLst/>
              <a:rect l="l" t="t" r="r" b="b"/>
              <a:pathLst>
                <a:path w="1068" h="1670" extrusionOk="0">
                  <a:moveTo>
                    <a:pt x="532" y="1"/>
                  </a:moveTo>
                  <a:cubicBezTo>
                    <a:pt x="449" y="1"/>
                    <a:pt x="368" y="21"/>
                    <a:pt x="293" y="59"/>
                  </a:cubicBezTo>
                  <a:lnTo>
                    <a:pt x="293" y="66"/>
                  </a:lnTo>
                  <a:cubicBezTo>
                    <a:pt x="115" y="150"/>
                    <a:pt x="2" y="331"/>
                    <a:pt x="3" y="530"/>
                  </a:cubicBezTo>
                  <a:lnTo>
                    <a:pt x="3" y="1140"/>
                  </a:lnTo>
                  <a:cubicBezTo>
                    <a:pt x="0" y="1337"/>
                    <a:pt x="115" y="1518"/>
                    <a:pt x="293" y="1604"/>
                  </a:cubicBezTo>
                  <a:lnTo>
                    <a:pt x="293" y="1611"/>
                  </a:lnTo>
                  <a:cubicBezTo>
                    <a:pt x="366" y="1649"/>
                    <a:pt x="449" y="1669"/>
                    <a:pt x="532" y="1669"/>
                  </a:cubicBezTo>
                  <a:cubicBezTo>
                    <a:pt x="536" y="1669"/>
                    <a:pt x="539" y="1669"/>
                    <a:pt x="542" y="1669"/>
                  </a:cubicBezTo>
                  <a:cubicBezTo>
                    <a:pt x="833" y="1669"/>
                    <a:pt x="1067" y="1430"/>
                    <a:pt x="1062" y="1140"/>
                  </a:cubicBezTo>
                  <a:lnTo>
                    <a:pt x="1062" y="530"/>
                  </a:lnTo>
                  <a:cubicBezTo>
                    <a:pt x="1060" y="379"/>
                    <a:pt x="998" y="235"/>
                    <a:pt x="888" y="130"/>
                  </a:cubicBezTo>
                  <a:cubicBezTo>
                    <a:pt x="791" y="47"/>
                    <a:pt x="667" y="1"/>
                    <a:pt x="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4995650" y="2877800"/>
              <a:ext cx="26525" cy="41750"/>
            </a:xfrm>
            <a:custGeom>
              <a:avLst/>
              <a:gdLst/>
              <a:ahLst/>
              <a:cxnLst/>
              <a:rect l="l" t="t" r="r" b="b"/>
              <a:pathLst>
                <a:path w="1061" h="1670" extrusionOk="0">
                  <a:moveTo>
                    <a:pt x="537" y="0"/>
                  </a:moveTo>
                  <a:cubicBezTo>
                    <a:pt x="535" y="0"/>
                    <a:pt x="532" y="0"/>
                    <a:pt x="530" y="1"/>
                  </a:cubicBezTo>
                  <a:lnTo>
                    <a:pt x="522" y="1"/>
                  </a:lnTo>
                  <a:cubicBezTo>
                    <a:pt x="393" y="2"/>
                    <a:pt x="269" y="51"/>
                    <a:pt x="173" y="138"/>
                  </a:cubicBezTo>
                  <a:cubicBezTo>
                    <a:pt x="63" y="239"/>
                    <a:pt x="1" y="380"/>
                    <a:pt x="1" y="530"/>
                  </a:cubicBezTo>
                  <a:lnTo>
                    <a:pt x="1" y="1140"/>
                  </a:lnTo>
                  <a:cubicBezTo>
                    <a:pt x="1" y="1288"/>
                    <a:pt x="63" y="1430"/>
                    <a:pt x="173" y="1530"/>
                  </a:cubicBezTo>
                  <a:cubicBezTo>
                    <a:pt x="269" y="1619"/>
                    <a:pt x="395" y="1669"/>
                    <a:pt x="525" y="1669"/>
                  </a:cubicBezTo>
                  <a:cubicBezTo>
                    <a:pt x="527" y="1669"/>
                    <a:pt x="528" y="1669"/>
                    <a:pt x="530" y="1669"/>
                  </a:cubicBezTo>
                  <a:cubicBezTo>
                    <a:pt x="532" y="1669"/>
                    <a:pt x="535" y="1669"/>
                    <a:pt x="537" y="1669"/>
                  </a:cubicBezTo>
                  <a:cubicBezTo>
                    <a:pt x="619" y="1669"/>
                    <a:pt x="699" y="1646"/>
                    <a:pt x="770" y="1604"/>
                  </a:cubicBezTo>
                  <a:cubicBezTo>
                    <a:pt x="948" y="1518"/>
                    <a:pt x="1061" y="1337"/>
                    <a:pt x="1058" y="1140"/>
                  </a:cubicBezTo>
                  <a:lnTo>
                    <a:pt x="1058" y="530"/>
                  </a:lnTo>
                  <a:cubicBezTo>
                    <a:pt x="1061" y="333"/>
                    <a:pt x="948" y="152"/>
                    <a:pt x="770" y="66"/>
                  </a:cubicBezTo>
                  <a:cubicBezTo>
                    <a:pt x="699" y="24"/>
                    <a:pt x="619"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6194375" y="2783100"/>
              <a:ext cx="26350" cy="41550"/>
            </a:xfrm>
            <a:custGeom>
              <a:avLst/>
              <a:gdLst/>
              <a:ahLst/>
              <a:cxnLst/>
              <a:rect l="l" t="t" r="r" b="b"/>
              <a:pathLst>
                <a:path w="1054" h="1662" extrusionOk="0">
                  <a:moveTo>
                    <a:pt x="530" y="1"/>
                  </a:moveTo>
                  <a:cubicBezTo>
                    <a:pt x="483" y="2"/>
                    <a:pt x="437" y="6"/>
                    <a:pt x="391" y="14"/>
                  </a:cubicBezTo>
                  <a:lnTo>
                    <a:pt x="391" y="23"/>
                  </a:lnTo>
                  <a:cubicBezTo>
                    <a:pt x="161" y="82"/>
                    <a:pt x="0" y="291"/>
                    <a:pt x="0" y="529"/>
                  </a:cubicBezTo>
                  <a:lnTo>
                    <a:pt x="0" y="1132"/>
                  </a:lnTo>
                  <a:cubicBezTo>
                    <a:pt x="0" y="1408"/>
                    <a:pt x="195" y="1626"/>
                    <a:pt x="464" y="1653"/>
                  </a:cubicBezTo>
                  <a:cubicBezTo>
                    <a:pt x="482" y="1659"/>
                    <a:pt x="500" y="1662"/>
                    <a:pt x="519" y="1662"/>
                  </a:cubicBezTo>
                  <a:cubicBezTo>
                    <a:pt x="522" y="1662"/>
                    <a:pt x="526" y="1661"/>
                    <a:pt x="530" y="1661"/>
                  </a:cubicBezTo>
                  <a:cubicBezTo>
                    <a:pt x="819" y="1661"/>
                    <a:pt x="1052" y="1430"/>
                    <a:pt x="1052" y="1133"/>
                  </a:cubicBezTo>
                  <a:lnTo>
                    <a:pt x="1052" y="530"/>
                  </a:lnTo>
                  <a:cubicBezTo>
                    <a:pt x="1054" y="239"/>
                    <a:pt x="819" y="4"/>
                    <a:pt x="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3627900" y="401500"/>
              <a:ext cx="173700" cy="24350"/>
            </a:xfrm>
            <a:custGeom>
              <a:avLst/>
              <a:gdLst/>
              <a:ahLst/>
              <a:cxnLst/>
              <a:rect l="l" t="t" r="r" b="b"/>
              <a:pathLst>
                <a:path w="6948" h="974" extrusionOk="0">
                  <a:moveTo>
                    <a:pt x="3474" y="1"/>
                  </a:moveTo>
                  <a:cubicBezTo>
                    <a:pt x="1556" y="1"/>
                    <a:pt x="1" y="218"/>
                    <a:pt x="1" y="488"/>
                  </a:cubicBezTo>
                  <a:cubicBezTo>
                    <a:pt x="1" y="756"/>
                    <a:pt x="1556" y="974"/>
                    <a:pt x="3474" y="974"/>
                  </a:cubicBezTo>
                  <a:cubicBezTo>
                    <a:pt x="5392" y="974"/>
                    <a:pt x="6947" y="756"/>
                    <a:pt x="6947" y="488"/>
                  </a:cubicBezTo>
                  <a:cubicBezTo>
                    <a:pt x="6947" y="220"/>
                    <a:pt x="5392" y="1"/>
                    <a:pt x="3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3687400" y="238125"/>
              <a:ext cx="54650" cy="179600"/>
            </a:xfrm>
            <a:custGeom>
              <a:avLst/>
              <a:gdLst/>
              <a:ahLst/>
              <a:cxnLst/>
              <a:rect l="l" t="t" r="r" b="b"/>
              <a:pathLst>
                <a:path w="2186" h="7184" extrusionOk="0">
                  <a:moveTo>
                    <a:pt x="1086" y="0"/>
                  </a:moveTo>
                  <a:cubicBezTo>
                    <a:pt x="646" y="0"/>
                    <a:pt x="289" y="357"/>
                    <a:pt x="289" y="796"/>
                  </a:cubicBezTo>
                  <a:lnTo>
                    <a:pt x="1" y="6492"/>
                  </a:lnTo>
                  <a:cubicBezTo>
                    <a:pt x="1" y="6932"/>
                    <a:pt x="646" y="7183"/>
                    <a:pt x="1086" y="7183"/>
                  </a:cubicBezTo>
                  <a:cubicBezTo>
                    <a:pt x="1525" y="7183"/>
                    <a:pt x="2185" y="6952"/>
                    <a:pt x="2185" y="6512"/>
                  </a:cubicBezTo>
                  <a:lnTo>
                    <a:pt x="1882" y="796"/>
                  </a:lnTo>
                  <a:cubicBezTo>
                    <a:pt x="1882" y="357"/>
                    <a:pt x="1525" y="0"/>
                    <a:pt x="1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3719850" y="3030450"/>
              <a:ext cx="636400" cy="1036125"/>
            </a:xfrm>
            <a:custGeom>
              <a:avLst/>
              <a:gdLst/>
              <a:ahLst/>
              <a:cxnLst/>
              <a:rect l="l" t="t" r="r" b="b"/>
              <a:pathLst>
                <a:path w="25456" h="41445" extrusionOk="0">
                  <a:moveTo>
                    <a:pt x="11864" y="0"/>
                  </a:moveTo>
                  <a:cubicBezTo>
                    <a:pt x="5312" y="0"/>
                    <a:pt x="0" y="5313"/>
                    <a:pt x="0" y="11865"/>
                  </a:cubicBezTo>
                  <a:lnTo>
                    <a:pt x="0" y="41444"/>
                  </a:lnTo>
                  <a:cubicBezTo>
                    <a:pt x="25455" y="26103"/>
                    <a:pt x="23731" y="11865"/>
                    <a:pt x="23731" y="11865"/>
                  </a:cubicBezTo>
                  <a:cubicBezTo>
                    <a:pt x="23731" y="5313"/>
                    <a:pt x="18417" y="0"/>
                    <a:pt x="1186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024725" y="3226175"/>
              <a:ext cx="1395925" cy="622100"/>
            </a:xfrm>
            <a:custGeom>
              <a:avLst/>
              <a:gdLst/>
              <a:ahLst/>
              <a:cxnLst/>
              <a:rect l="l" t="t" r="r" b="b"/>
              <a:pathLst>
                <a:path w="55837" h="24884" extrusionOk="0">
                  <a:moveTo>
                    <a:pt x="35823" y="1"/>
                  </a:moveTo>
                  <a:lnTo>
                    <a:pt x="27712" y="21053"/>
                  </a:lnTo>
                  <a:lnTo>
                    <a:pt x="18664" y="6994"/>
                  </a:lnTo>
                  <a:lnTo>
                    <a:pt x="13146" y="12513"/>
                  </a:lnTo>
                  <a:lnTo>
                    <a:pt x="1" y="12513"/>
                  </a:lnTo>
                  <a:lnTo>
                    <a:pt x="1" y="14255"/>
                  </a:lnTo>
                  <a:lnTo>
                    <a:pt x="13867" y="14255"/>
                  </a:lnTo>
                  <a:lnTo>
                    <a:pt x="18368" y="9754"/>
                  </a:lnTo>
                  <a:lnTo>
                    <a:pt x="28104" y="24883"/>
                  </a:lnTo>
                  <a:lnTo>
                    <a:pt x="35771" y="4985"/>
                  </a:lnTo>
                  <a:lnTo>
                    <a:pt x="39251" y="14618"/>
                  </a:lnTo>
                  <a:lnTo>
                    <a:pt x="55836" y="14618"/>
                  </a:lnTo>
                  <a:lnTo>
                    <a:pt x="55836" y="12876"/>
                  </a:lnTo>
                  <a:lnTo>
                    <a:pt x="40475" y="12876"/>
                  </a:lnTo>
                  <a:lnTo>
                    <a:pt x="358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A86E0C2-7C38-8380-9BAA-6D4E8B96451E}"/>
              </a:ext>
            </a:extLst>
          </p:cNvPr>
          <p:cNvSpPr txBox="1"/>
          <p:nvPr/>
        </p:nvSpPr>
        <p:spPr>
          <a:xfrm>
            <a:off x="4524749" y="2598362"/>
            <a:ext cx="3978111" cy="2185214"/>
          </a:xfrm>
          <a:prstGeom prst="rect">
            <a:avLst/>
          </a:prstGeom>
          <a:noFill/>
        </p:spPr>
        <p:txBody>
          <a:bodyPr wrap="square">
            <a:spAutoFit/>
          </a:bodyPr>
          <a:lstStyle/>
          <a:p>
            <a:pPr marL="139700" indent="0">
              <a:buNone/>
            </a:pPr>
            <a:r>
              <a:rPr lang="en-IN" sz="1600" b="1" dirty="0">
                <a:solidFill>
                  <a:schemeClr val="accent2">
                    <a:lumMod val="75000"/>
                  </a:schemeClr>
                </a:solidFill>
                <a:latin typeface="Bahnschrift" panose="020B0502040204020203" pitchFamily="34" charset="0"/>
              </a:rPr>
              <a:t>	TEAM MEMBERS</a:t>
            </a:r>
          </a:p>
          <a:p>
            <a:pPr marL="139700" indent="0">
              <a:buNone/>
            </a:pPr>
            <a:endParaRPr lang="en-IN" sz="1600" b="1" dirty="0">
              <a:solidFill>
                <a:schemeClr val="accent1">
                  <a:lumMod val="60000"/>
                  <a:lumOff val="40000"/>
                </a:schemeClr>
              </a:solidFill>
              <a:latin typeface="Bahnschrift" panose="020B0502040204020203" pitchFamily="34" charset="0"/>
            </a:endParaRPr>
          </a:p>
          <a:p>
            <a:pPr marL="139700" indent="0">
              <a:buNone/>
            </a:pPr>
            <a:r>
              <a:rPr lang="en-US" sz="1400" dirty="0">
                <a:solidFill>
                  <a:schemeClr val="accent1">
                    <a:lumMod val="60000"/>
                    <a:lumOff val="40000"/>
                  </a:schemeClr>
                </a:solidFill>
                <a:latin typeface="+mj-lt"/>
                <a:ea typeface="Ebrima" panose="02000000000000000000" pitchFamily="2" charset="0"/>
                <a:cs typeface="Segoe UI" panose="020B0502040204020203" pitchFamily="34" charset="0"/>
              </a:rPr>
              <a:t>                            1. Prachi Jain</a:t>
            </a:r>
          </a:p>
          <a:p>
            <a:pPr marL="139700" indent="0">
              <a:buNone/>
            </a:pPr>
            <a:r>
              <a:rPr lang="en-US" sz="1400" dirty="0">
                <a:solidFill>
                  <a:schemeClr val="accent1">
                    <a:lumMod val="60000"/>
                    <a:lumOff val="40000"/>
                  </a:schemeClr>
                </a:solidFill>
                <a:latin typeface="+mj-lt"/>
                <a:ea typeface="Ebrima" panose="02000000000000000000" pitchFamily="2" charset="0"/>
                <a:cs typeface="Segoe UI" panose="020B0502040204020203" pitchFamily="34" charset="0"/>
              </a:rPr>
              <a:t>                             2. </a:t>
            </a:r>
            <a:r>
              <a:rPr lang="en-US" dirty="0">
                <a:solidFill>
                  <a:schemeClr val="accent1">
                    <a:lumMod val="60000"/>
                    <a:lumOff val="40000"/>
                  </a:schemeClr>
                </a:solidFill>
                <a:latin typeface="+mj-lt"/>
                <a:ea typeface="Ebrima" panose="02000000000000000000" pitchFamily="2" charset="0"/>
                <a:cs typeface="Segoe UI" panose="020B0502040204020203" pitchFamily="34" charset="0"/>
              </a:rPr>
              <a:t>Diana Caroline</a:t>
            </a:r>
            <a:endParaRPr lang="en-US" sz="1400" dirty="0">
              <a:solidFill>
                <a:schemeClr val="accent1">
                  <a:lumMod val="60000"/>
                  <a:lumOff val="40000"/>
                </a:schemeClr>
              </a:solidFill>
              <a:latin typeface="+mj-lt"/>
              <a:ea typeface="Ebrima" panose="02000000000000000000" pitchFamily="2" charset="0"/>
              <a:cs typeface="Segoe UI" panose="020B0502040204020203" pitchFamily="34" charset="0"/>
            </a:endParaRPr>
          </a:p>
          <a:p>
            <a:pPr marL="139700" indent="0">
              <a:buNone/>
            </a:pPr>
            <a:r>
              <a:rPr lang="en-US" sz="1400" dirty="0">
                <a:solidFill>
                  <a:schemeClr val="accent1">
                    <a:lumMod val="60000"/>
                    <a:lumOff val="40000"/>
                  </a:schemeClr>
                </a:solidFill>
                <a:latin typeface="+mj-lt"/>
                <a:ea typeface="Ebrima" panose="02000000000000000000" pitchFamily="2" charset="0"/>
                <a:cs typeface="Segoe UI" panose="020B0502040204020203" pitchFamily="34" charset="0"/>
              </a:rPr>
              <a:t>                             3. </a:t>
            </a:r>
            <a:r>
              <a:rPr lang="en-US" sz="1400" dirty="0" err="1">
                <a:solidFill>
                  <a:schemeClr val="accent1">
                    <a:lumMod val="60000"/>
                    <a:lumOff val="40000"/>
                  </a:schemeClr>
                </a:solidFill>
                <a:latin typeface="+mj-lt"/>
                <a:ea typeface="Ebrima" panose="02000000000000000000" pitchFamily="2" charset="0"/>
                <a:cs typeface="Segoe UI" panose="020B0502040204020203" pitchFamily="34" charset="0"/>
              </a:rPr>
              <a:t>S.Neha</a:t>
            </a:r>
            <a:endParaRPr lang="en-US" sz="1400" dirty="0">
              <a:solidFill>
                <a:schemeClr val="accent1">
                  <a:lumMod val="60000"/>
                  <a:lumOff val="40000"/>
                </a:schemeClr>
              </a:solidFill>
              <a:latin typeface="+mj-lt"/>
              <a:ea typeface="Ebrima" panose="02000000000000000000" pitchFamily="2" charset="0"/>
              <a:cs typeface="Segoe UI" panose="020B0502040204020203" pitchFamily="34" charset="0"/>
            </a:endParaRPr>
          </a:p>
          <a:p>
            <a:pPr marL="139700" indent="0">
              <a:buNone/>
            </a:pPr>
            <a:r>
              <a:rPr lang="en-US" sz="1400" dirty="0">
                <a:solidFill>
                  <a:schemeClr val="accent1">
                    <a:lumMod val="60000"/>
                    <a:lumOff val="40000"/>
                  </a:schemeClr>
                </a:solidFill>
                <a:latin typeface="+mj-lt"/>
                <a:ea typeface="Ebrima" panose="02000000000000000000" pitchFamily="2" charset="0"/>
                <a:cs typeface="Segoe UI" panose="020B0502040204020203" pitchFamily="34" charset="0"/>
              </a:rPr>
              <a:t>                             4. </a:t>
            </a:r>
            <a:r>
              <a:rPr lang="en-US" dirty="0">
                <a:solidFill>
                  <a:schemeClr val="accent1">
                    <a:lumMod val="60000"/>
                    <a:lumOff val="40000"/>
                  </a:schemeClr>
                </a:solidFill>
                <a:latin typeface="+mj-lt"/>
                <a:ea typeface="Ebrima" panose="02000000000000000000" pitchFamily="2" charset="0"/>
                <a:cs typeface="Segoe UI" panose="020B0502040204020203" pitchFamily="34" charset="0"/>
              </a:rPr>
              <a:t>R V Varsha</a:t>
            </a:r>
            <a:endParaRPr lang="en-US" sz="1400" dirty="0">
              <a:solidFill>
                <a:schemeClr val="accent1">
                  <a:lumMod val="60000"/>
                  <a:lumOff val="40000"/>
                </a:schemeClr>
              </a:solidFill>
              <a:latin typeface="+mj-lt"/>
              <a:ea typeface="Ebrima" panose="02000000000000000000" pitchFamily="2" charset="0"/>
              <a:cs typeface="Segoe UI" panose="020B0502040204020203" pitchFamily="34" charset="0"/>
            </a:endParaRPr>
          </a:p>
          <a:p>
            <a:pPr marL="139700" indent="0">
              <a:buNone/>
            </a:pPr>
            <a:r>
              <a:rPr lang="en-US" sz="1400" dirty="0">
                <a:solidFill>
                  <a:schemeClr val="accent1">
                    <a:lumMod val="60000"/>
                    <a:lumOff val="40000"/>
                  </a:schemeClr>
                </a:solidFill>
                <a:latin typeface="+mj-lt"/>
                <a:ea typeface="Ebrima" panose="02000000000000000000" pitchFamily="2" charset="0"/>
                <a:cs typeface="Segoe UI" panose="020B0502040204020203" pitchFamily="34" charset="0"/>
              </a:rPr>
              <a:t>                             5. </a:t>
            </a:r>
            <a:r>
              <a:rPr lang="en-US" sz="1400" dirty="0" err="1">
                <a:solidFill>
                  <a:schemeClr val="accent1">
                    <a:lumMod val="60000"/>
                    <a:lumOff val="40000"/>
                  </a:schemeClr>
                </a:solidFill>
                <a:latin typeface="+mj-lt"/>
                <a:ea typeface="Ebrima" panose="02000000000000000000" pitchFamily="2" charset="0"/>
                <a:cs typeface="Segoe UI" panose="020B0502040204020203" pitchFamily="34" charset="0"/>
              </a:rPr>
              <a:t>Ch.Sai</a:t>
            </a:r>
            <a:r>
              <a:rPr lang="en-US" sz="1400" dirty="0">
                <a:solidFill>
                  <a:schemeClr val="accent1">
                    <a:lumMod val="60000"/>
                    <a:lumOff val="40000"/>
                  </a:schemeClr>
                </a:solidFill>
                <a:latin typeface="+mj-lt"/>
                <a:ea typeface="Ebrima" panose="02000000000000000000" pitchFamily="2" charset="0"/>
                <a:cs typeface="Segoe UI" panose="020B0502040204020203" pitchFamily="34" charset="0"/>
              </a:rPr>
              <a:t> Kanaka Sireesha</a:t>
            </a:r>
          </a:p>
          <a:p>
            <a:pPr marL="139700" indent="0">
              <a:buNone/>
            </a:pPr>
            <a:endParaRPr lang="en-US" sz="2000" b="1" dirty="0">
              <a:solidFill>
                <a:schemeClr val="accent1">
                  <a:lumMod val="60000"/>
                  <a:lumOff val="40000"/>
                </a:schemeClr>
              </a:solidFill>
              <a:latin typeface="+mj-lt"/>
              <a:ea typeface="Ebrima" panose="02000000000000000000" pitchFamily="2" charset="0"/>
              <a:cs typeface="Segoe UI" panose="020B0502040204020203" pitchFamily="34" charset="0"/>
            </a:endParaRPr>
          </a:p>
          <a:p>
            <a:pPr marL="139700" indent="0">
              <a:buNone/>
            </a:pPr>
            <a:r>
              <a:rPr lang="en-IN" sz="1400" b="1" dirty="0">
                <a:latin typeface="Bahnschrift" panose="020B0502040204020203" pitchFamily="34" charset="0"/>
              </a:rPr>
              <a:t>                         </a:t>
            </a:r>
            <a:r>
              <a:rPr lang="en-IN" sz="1400" b="1" dirty="0">
                <a:solidFill>
                  <a:schemeClr val="accent1">
                    <a:lumMod val="75000"/>
                  </a:schemeClr>
                </a:solidFill>
                <a:latin typeface="Bahnschrift" panose="020B0502040204020203" pitchFamily="34" charset="0"/>
              </a:rPr>
              <a:t>Mentor – P.V Subramanian</a:t>
            </a:r>
            <a:endParaRPr lang="en-IN" dirty="0">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089"/>
        <p:cNvGrpSpPr/>
        <p:nvPr/>
      </p:nvGrpSpPr>
      <p:grpSpPr>
        <a:xfrm>
          <a:off x="0" y="0"/>
          <a:ext cx="0" cy="0"/>
          <a:chOff x="0" y="0"/>
          <a:chExt cx="0" cy="0"/>
        </a:xfrm>
      </p:grpSpPr>
      <p:sp>
        <p:nvSpPr>
          <p:cNvPr id="2" name="TextBox 1">
            <a:extLst>
              <a:ext uri="{FF2B5EF4-FFF2-40B4-BE49-F238E27FC236}">
                <a16:creationId xmlns:a16="http://schemas.microsoft.com/office/drawing/2014/main" id="{D6FA26A5-A026-C7B5-B792-ED8144AC5571}"/>
              </a:ext>
            </a:extLst>
          </p:cNvPr>
          <p:cNvSpPr txBox="1"/>
          <p:nvPr/>
        </p:nvSpPr>
        <p:spPr>
          <a:xfrm>
            <a:off x="277090" y="90053"/>
            <a:ext cx="1806905" cy="307777"/>
          </a:xfrm>
          <a:prstGeom prst="rect">
            <a:avLst/>
          </a:prstGeom>
          <a:noFill/>
        </p:spPr>
        <p:txBody>
          <a:bodyPr wrap="none" rtlCol="0">
            <a:spAutoFit/>
          </a:bodyPr>
          <a:lstStyle/>
          <a:p>
            <a:r>
              <a:rPr lang="en-IN" b="1" dirty="0">
                <a:solidFill>
                  <a:schemeClr val="bg1"/>
                </a:solidFill>
              </a:rPr>
              <a:t>Bi-Variate Analysis</a:t>
            </a:r>
          </a:p>
        </p:txBody>
      </p:sp>
      <p:pic>
        <p:nvPicPr>
          <p:cNvPr id="4" name="Picture 3">
            <a:extLst>
              <a:ext uri="{FF2B5EF4-FFF2-40B4-BE49-F238E27FC236}">
                <a16:creationId xmlns:a16="http://schemas.microsoft.com/office/drawing/2014/main" id="{DEB9598B-47C9-D60A-2840-BA36C10AA328}"/>
              </a:ext>
            </a:extLst>
          </p:cNvPr>
          <p:cNvPicPr>
            <a:picLocks noChangeAspect="1"/>
          </p:cNvPicPr>
          <p:nvPr/>
        </p:nvPicPr>
        <p:blipFill>
          <a:blip r:embed="rId3"/>
          <a:stretch>
            <a:fillRect/>
          </a:stretch>
        </p:blipFill>
        <p:spPr>
          <a:xfrm>
            <a:off x="158214" y="561614"/>
            <a:ext cx="8798749" cy="2518552"/>
          </a:xfrm>
          <a:prstGeom prst="rect">
            <a:avLst/>
          </a:prstGeom>
        </p:spPr>
      </p:pic>
      <p:pic>
        <p:nvPicPr>
          <p:cNvPr id="6" name="Picture 5">
            <a:extLst>
              <a:ext uri="{FF2B5EF4-FFF2-40B4-BE49-F238E27FC236}">
                <a16:creationId xmlns:a16="http://schemas.microsoft.com/office/drawing/2014/main" id="{4D0C875E-F9C7-23FD-B390-90F3C9CA71C0}"/>
              </a:ext>
            </a:extLst>
          </p:cNvPr>
          <p:cNvPicPr>
            <a:picLocks noChangeAspect="1"/>
          </p:cNvPicPr>
          <p:nvPr/>
        </p:nvPicPr>
        <p:blipFill>
          <a:blip r:embed="rId4"/>
          <a:stretch>
            <a:fillRect/>
          </a:stretch>
        </p:blipFill>
        <p:spPr>
          <a:xfrm>
            <a:off x="442789" y="3243951"/>
            <a:ext cx="8229600" cy="18094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53"/>
        <p:cNvGrpSpPr/>
        <p:nvPr/>
      </p:nvGrpSpPr>
      <p:grpSpPr>
        <a:xfrm>
          <a:off x="0" y="0"/>
          <a:ext cx="0" cy="0"/>
          <a:chOff x="0" y="0"/>
          <a:chExt cx="0" cy="0"/>
        </a:xfrm>
      </p:grpSpPr>
      <p:sp>
        <p:nvSpPr>
          <p:cNvPr id="2" name="TextBox 1">
            <a:extLst>
              <a:ext uri="{FF2B5EF4-FFF2-40B4-BE49-F238E27FC236}">
                <a16:creationId xmlns:a16="http://schemas.microsoft.com/office/drawing/2014/main" id="{AF4D28F8-D55E-9E2F-951E-5F9F9A8FC82F}"/>
              </a:ext>
            </a:extLst>
          </p:cNvPr>
          <p:cNvSpPr txBox="1"/>
          <p:nvPr/>
        </p:nvSpPr>
        <p:spPr>
          <a:xfrm>
            <a:off x="379307" y="243840"/>
            <a:ext cx="2044149" cy="307777"/>
          </a:xfrm>
          <a:prstGeom prst="rect">
            <a:avLst/>
          </a:prstGeom>
          <a:noFill/>
        </p:spPr>
        <p:txBody>
          <a:bodyPr wrap="none" rtlCol="0">
            <a:spAutoFit/>
          </a:bodyPr>
          <a:lstStyle/>
          <a:p>
            <a:r>
              <a:rPr lang="en-IN" b="1" dirty="0">
                <a:solidFill>
                  <a:schemeClr val="bg1"/>
                </a:solidFill>
              </a:rPr>
              <a:t>Multi-Variate Analysis</a:t>
            </a:r>
          </a:p>
        </p:txBody>
      </p:sp>
      <p:pic>
        <p:nvPicPr>
          <p:cNvPr id="4" name="Picture 3">
            <a:extLst>
              <a:ext uri="{FF2B5EF4-FFF2-40B4-BE49-F238E27FC236}">
                <a16:creationId xmlns:a16="http://schemas.microsoft.com/office/drawing/2014/main" id="{D9ACF22D-9C67-DCE2-DE4B-F74AE92CB3E8}"/>
              </a:ext>
            </a:extLst>
          </p:cNvPr>
          <p:cNvPicPr>
            <a:picLocks noChangeAspect="1"/>
          </p:cNvPicPr>
          <p:nvPr/>
        </p:nvPicPr>
        <p:blipFill>
          <a:blip r:embed="rId3"/>
          <a:stretch>
            <a:fillRect/>
          </a:stretch>
        </p:blipFill>
        <p:spPr>
          <a:xfrm>
            <a:off x="196427" y="591820"/>
            <a:ext cx="4443306" cy="4088553"/>
          </a:xfrm>
          <a:prstGeom prst="rect">
            <a:avLst/>
          </a:prstGeom>
        </p:spPr>
      </p:pic>
      <p:pic>
        <p:nvPicPr>
          <p:cNvPr id="5" name="Picture 4">
            <a:extLst>
              <a:ext uri="{FF2B5EF4-FFF2-40B4-BE49-F238E27FC236}">
                <a16:creationId xmlns:a16="http://schemas.microsoft.com/office/drawing/2014/main" id="{700B10DA-F8B3-4A78-413E-68EA47AB5D39}"/>
              </a:ext>
            </a:extLst>
          </p:cNvPr>
          <p:cNvPicPr>
            <a:picLocks noChangeAspect="1"/>
          </p:cNvPicPr>
          <p:nvPr/>
        </p:nvPicPr>
        <p:blipFill>
          <a:blip r:embed="rId4"/>
          <a:stretch>
            <a:fillRect/>
          </a:stretch>
        </p:blipFill>
        <p:spPr>
          <a:xfrm>
            <a:off x="4971626" y="551617"/>
            <a:ext cx="3916443" cy="41287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778933" y="0"/>
            <a:ext cx="542451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BASE MODEL</a:t>
            </a:r>
            <a:endParaRPr dirty="0"/>
          </a:p>
        </p:txBody>
      </p:sp>
      <p:sp>
        <p:nvSpPr>
          <p:cNvPr id="2" name="Rectangle 1">
            <a:extLst>
              <a:ext uri="{FF2B5EF4-FFF2-40B4-BE49-F238E27FC236}">
                <a16:creationId xmlns:a16="http://schemas.microsoft.com/office/drawing/2014/main" id="{2E085CBC-04B6-2CF3-94EF-AAF4D600D1FE}"/>
              </a:ext>
            </a:extLst>
          </p:cNvPr>
          <p:cNvSpPr/>
          <p:nvPr/>
        </p:nvSpPr>
        <p:spPr>
          <a:xfrm>
            <a:off x="750910" y="508001"/>
            <a:ext cx="4035975" cy="482501"/>
          </a:xfrm>
          <a:prstGeom prst="rect">
            <a:avLst/>
          </a:prstGeom>
          <a:solidFill>
            <a:schemeClr val="accent1"/>
          </a:solidFill>
          <a:ln>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b="1" dirty="0"/>
              <a:t>Decision Tree – Before Pruning </a:t>
            </a:r>
          </a:p>
        </p:txBody>
      </p:sp>
      <p:sp>
        <p:nvSpPr>
          <p:cNvPr id="5" name="Rectangle 4">
            <a:extLst>
              <a:ext uri="{FF2B5EF4-FFF2-40B4-BE49-F238E27FC236}">
                <a16:creationId xmlns:a16="http://schemas.microsoft.com/office/drawing/2014/main" id="{7B4BC00D-D67B-79CD-38AC-C8E5970EEB2B}"/>
              </a:ext>
            </a:extLst>
          </p:cNvPr>
          <p:cNvSpPr/>
          <p:nvPr/>
        </p:nvSpPr>
        <p:spPr>
          <a:xfrm>
            <a:off x="5005493" y="1165013"/>
            <a:ext cx="3434080" cy="2357121"/>
          </a:xfrm>
          <a:prstGeom prst="rect">
            <a:avLst/>
          </a:prstGeom>
          <a:solidFill>
            <a:schemeClr val="accent4">
              <a:lumMod val="9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916954C7-D9B0-491C-E52D-59176F3CC7EE}"/>
              </a:ext>
            </a:extLst>
          </p:cNvPr>
          <p:cNvCxnSpPr>
            <a:cxnSpLocks/>
            <a:stCxn id="5" idx="0"/>
            <a:endCxn id="5" idx="2"/>
          </p:cNvCxnSpPr>
          <p:nvPr/>
        </p:nvCxnSpPr>
        <p:spPr>
          <a:xfrm>
            <a:off x="6722533" y="1165013"/>
            <a:ext cx="0" cy="2357121"/>
          </a:xfrm>
          <a:prstGeom prst="line">
            <a:avLst/>
          </a:prstGeom>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A3771E32-0FB9-3082-8483-24E8557DA423}"/>
              </a:ext>
            </a:extLst>
          </p:cNvPr>
          <p:cNvCxnSpPr>
            <a:cxnSpLocks/>
            <a:stCxn id="5" idx="1"/>
            <a:endCxn id="5" idx="3"/>
          </p:cNvCxnSpPr>
          <p:nvPr/>
        </p:nvCxnSpPr>
        <p:spPr>
          <a:xfrm>
            <a:off x="5005493" y="2343574"/>
            <a:ext cx="3434080" cy="0"/>
          </a:xfrm>
          <a:prstGeom prst="line">
            <a:avLst/>
          </a:prstGeom>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586521B3-6A2C-34F4-DAF0-409735431B1E}"/>
              </a:ext>
            </a:extLst>
          </p:cNvPr>
          <p:cNvSpPr txBox="1"/>
          <p:nvPr/>
        </p:nvSpPr>
        <p:spPr>
          <a:xfrm>
            <a:off x="5523215" y="1600405"/>
            <a:ext cx="681597" cy="307777"/>
          </a:xfrm>
          <a:prstGeom prst="rect">
            <a:avLst/>
          </a:prstGeom>
          <a:noFill/>
        </p:spPr>
        <p:txBody>
          <a:bodyPr wrap="none" rtlCol="0">
            <a:spAutoFit/>
          </a:bodyPr>
          <a:lstStyle/>
          <a:p>
            <a:r>
              <a:rPr lang="en-IN" dirty="0"/>
              <a:t>23780</a:t>
            </a:r>
          </a:p>
        </p:txBody>
      </p:sp>
      <p:sp>
        <p:nvSpPr>
          <p:cNvPr id="17" name="TextBox 16">
            <a:extLst>
              <a:ext uri="{FF2B5EF4-FFF2-40B4-BE49-F238E27FC236}">
                <a16:creationId xmlns:a16="http://schemas.microsoft.com/office/drawing/2014/main" id="{697FE886-FA8C-46C7-097B-A496B828D73F}"/>
              </a:ext>
            </a:extLst>
          </p:cNvPr>
          <p:cNvSpPr txBox="1"/>
          <p:nvPr/>
        </p:nvSpPr>
        <p:spPr>
          <a:xfrm>
            <a:off x="7208343" y="1600404"/>
            <a:ext cx="582211" cy="307777"/>
          </a:xfrm>
          <a:prstGeom prst="rect">
            <a:avLst/>
          </a:prstGeom>
          <a:noFill/>
        </p:spPr>
        <p:txBody>
          <a:bodyPr wrap="none" rtlCol="0">
            <a:spAutoFit/>
          </a:bodyPr>
          <a:lstStyle/>
          <a:p>
            <a:r>
              <a:rPr lang="en-IN" dirty="0"/>
              <a:t>7158</a:t>
            </a:r>
          </a:p>
        </p:txBody>
      </p:sp>
      <p:sp>
        <p:nvSpPr>
          <p:cNvPr id="18" name="TextBox 17">
            <a:extLst>
              <a:ext uri="{FF2B5EF4-FFF2-40B4-BE49-F238E27FC236}">
                <a16:creationId xmlns:a16="http://schemas.microsoft.com/office/drawing/2014/main" id="{35B86E25-6DA2-5FCD-A184-8D02AE01EE04}"/>
              </a:ext>
            </a:extLst>
          </p:cNvPr>
          <p:cNvSpPr txBox="1"/>
          <p:nvPr/>
        </p:nvSpPr>
        <p:spPr>
          <a:xfrm>
            <a:off x="5572908" y="2646037"/>
            <a:ext cx="582211" cy="307777"/>
          </a:xfrm>
          <a:prstGeom prst="rect">
            <a:avLst/>
          </a:prstGeom>
          <a:noFill/>
        </p:spPr>
        <p:txBody>
          <a:bodyPr wrap="none" rtlCol="0">
            <a:spAutoFit/>
          </a:bodyPr>
          <a:lstStyle/>
          <a:p>
            <a:r>
              <a:rPr lang="en-IN" dirty="0"/>
              <a:t>6596</a:t>
            </a:r>
          </a:p>
        </p:txBody>
      </p:sp>
      <p:sp>
        <p:nvSpPr>
          <p:cNvPr id="19" name="TextBox 18">
            <a:extLst>
              <a:ext uri="{FF2B5EF4-FFF2-40B4-BE49-F238E27FC236}">
                <a16:creationId xmlns:a16="http://schemas.microsoft.com/office/drawing/2014/main" id="{2E10707D-2FE1-C817-7BDD-5FDD96095048}"/>
              </a:ext>
            </a:extLst>
          </p:cNvPr>
          <p:cNvSpPr txBox="1"/>
          <p:nvPr/>
        </p:nvSpPr>
        <p:spPr>
          <a:xfrm>
            <a:off x="7208343" y="2646037"/>
            <a:ext cx="582211" cy="307777"/>
          </a:xfrm>
          <a:prstGeom prst="rect">
            <a:avLst/>
          </a:prstGeom>
          <a:noFill/>
        </p:spPr>
        <p:txBody>
          <a:bodyPr wrap="none" rtlCol="0">
            <a:spAutoFit/>
          </a:bodyPr>
          <a:lstStyle/>
          <a:p>
            <a:r>
              <a:rPr lang="en-IN" dirty="0"/>
              <a:t>3171</a:t>
            </a:r>
          </a:p>
        </p:txBody>
      </p:sp>
      <p:sp>
        <p:nvSpPr>
          <p:cNvPr id="22" name="Rectangle 21">
            <a:extLst>
              <a:ext uri="{FF2B5EF4-FFF2-40B4-BE49-F238E27FC236}">
                <a16:creationId xmlns:a16="http://schemas.microsoft.com/office/drawing/2014/main" id="{FBD0FE3F-B1B9-4ABF-76E4-D0C4D1740817}"/>
              </a:ext>
            </a:extLst>
          </p:cNvPr>
          <p:cNvSpPr/>
          <p:nvPr/>
        </p:nvSpPr>
        <p:spPr>
          <a:xfrm>
            <a:off x="5572908" y="668221"/>
            <a:ext cx="2217646" cy="307138"/>
          </a:xfrm>
          <a:prstGeom prst="rect">
            <a:avLst/>
          </a:prstGeom>
          <a:ln>
            <a:solidFill>
              <a:schemeClr val="accent4"/>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Confusion Matrix</a:t>
            </a:r>
          </a:p>
        </p:txBody>
      </p:sp>
      <p:pic>
        <p:nvPicPr>
          <p:cNvPr id="24" name="Picture 23">
            <a:extLst>
              <a:ext uri="{FF2B5EF4-FFF2-40B4-BE49-F238E27FC236}">
                <a16:creationId xmlns:a16="http://schemas.microsoft.com/office/drawing/2014/main" id="{FDB73179-8B4A-4586-FFF5-4F1B5A1FE0DD}"/>
              </a:ext>
            </a:extLst>
          </p:cNvPr>
          <p:cNvPicPr>
            <a:picLocks noChangeAspect="1"/>
          </p:cNvPicPr>
          <p:nvPr/>
        </p:nvPicPr>
        <p:blipFill>
          <a:blip r:embed="rId3"/>
          <a:stretch>
            <a:fillRect/>
          </a:stretch>
        </p:blipFill>
        <p:spPr>
          <a:xfrm>
            <a:off x="559713" y="1648457"/>
            <a:ext cx="3696020" cy="1242168"/>
          </a:xfrm>
          <a:prstGeom prst="rect">
            <a:avLst/>
          </a:prstGeom>
        </p:spPr>
      </p:pic>
      <p:sp>
        <p:nvSpPr>
          <p:cNvPr id="26" name="Rectangle 25">
            <a:extLst>
              <a:ext uri="{FF2B5EF4-FFF2-40B4-BE49-F238E27FC236}">
                <a16:creationId xmlns:a16="http://schemas.microsoft.com/office/drawing/2014/main" id="{0DA9E4D8-3CBC-E013-46DD-6DD276B868EB}"/>
              </a:ext>
            </a:extLst>
          </p:cNvPr>
          <p:cNvSpPr/>
          <p:nvPr/>
        </p:nvSpPr>
        <p:spPr>
          <a:xfrm>
            <a:off x="1074346" y="1088386"/>
            <a:ext cx="2431627" cy="37930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Classification Report</a:t>
            </a:r>
          </a:p>
        </p:txBody>
      </p:sp>
      <p:sp>
        <p:nvSpPr>
          <p:cNvPr id="27" name="Rectangle 26">
            <a:extLst>
              <a:ext uri="{FF2B5EF4-FFF2-40B4-BE49-F238E27FC236}">
                <a16:creationId xmlns:a16="http://schemas.microsoft.com/office/drawing/2014/main" id="{4C9ECB08-0246-4B3A-2709-1853644848C7}"/>
              </a:ext>
            </a:extLst>
          </p:cNvPr>
          <p:cNvSpPr/>
          <p:nvPr/>
        </p:nvSpPr>
        <p:spPr>
          <a:xfrm>
            <a:off x="669552" y="3071387"/>
            <a:ext cx="4035975" cy="1717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dirty="0"/>
              <a:t>Mean Recall: 0.33132078795912545</a:t>
            </a:r>
          </a:p>
          <a:p>
            <a:pPr algn="ctr"/>
            <a:r>
              <a:rPr lang="en-GB" dirty="0"/>
              <a:t>Mean Precision: 0.3108105591054072</a:t>
            </a:r>
          </a:p>
          <a:p>
            <a:pPr algn="ctr"/>
            <a:r>
              <a:rPr lang="en-GB" dirty="0"/>
              <a:t>Mean Accuracy: 0.6631371956132457</a:t>
            </a:r>
          </a:p>
          <a:p>
            <a:pPr algn="ctr"/>
            <a:r>
              <a:rPr lang="en-GB" dirty="0"/>
              <a:t>Mean ROC-AUC Score: 0.5488212515286655</a:t>
            </a:r>
          </a:p>
          <a:p>
            <a:pPr algn="ctr"/>
            <a:r>
              <a:rPr lang="en-GB" dirty="0"/>
              <a:t>Mean F1 Score: 0.3167199211195349</a:t>
            </a:r>
            <a:endParaRPr lang="en-IN" dirty="0"/>
          </a:p>
        </p:txBody>
      </p:sp>
      <p:sp>
        <p:nvSpPr>
          <p:cNvPr id="29" name="TextBox 28">
            <a:extLst>
              <a:ext uri="{FF2B5EF4-FFF2-40B4-BE49-F238E27FC236}">
                <a16:creationId xmlns:a16="http://schemas.microsoft.com/office/drawing/2014/main" id="{AC3EE707-A968-1A26-FE1F-ECB3CAE3CE0E}"/>
              </a:ext>
            </a:extLst>
          </p:cNvPr>
          <p:cNvSpPr txBox="1"/>
          <p:nvPr/>
        </p:nvSpPr>
        <p:spPr>
          <a:xfrm rot="16200000">
            <a:off x="4285339" y="1578851"/>
            <a:ext cx="1042273" cy="307777"/>
          </a:xfrm>
          <a:prstGeom prst="rect">
            <a:avLst/>
          </a:prstGeom>
          <a:noFill/>
        </p:spPr>
        <p:txBody>
          <a:bodyPr wrap="square" rtlCol="0">
            <a:spAutoFit/>
          </a:bodyPr>
          <a:lstStyle/>
          <a:p>
            <a:r>
              <a:rPr lang="en-IN" dirty="0"/>
              <a:t>ACTUAL 0</a:t>
            </a:r>
          </a:p>
        </p:txBody>
      </p:sp>
      <p:sp>
        <p:nvSpPr>
          <p:cNvPr id="30" name="TextBox 29">
            <a:extLst>
              <a:ext uri="{FF2B5EF4-FFF2-40B4-BE49-F238E27FC236}">
                <a16:creationId xmlns:a16="http://schemas.microsoft.com/office/drawing/2014/main" id="{9A6525D6-9A51-FE2A-D508-F647AF1DA474}"/>
              </a:ext>
            </a:extLst>
          </p:cNvPr>
          <p:cNvSpPr txBox="1"/>
          <p:nvPr/>
        </p:nvSpPr>
        <p:spPr>
          <a:xfrm rot="16200000">
            <a:off x="4314208" y="2735736"/>
            <a:ext cx="1042273" cy="307777"/>
          </a:xfrm>
          <a:prstGeom prst="rect">
            <a:avLst/>
          </a:prstGeom>
          <a:noFill/>
        </p:spPr>
        <p:txBody>
          <a:bodyPr wrap="none" rtlCol="0">
            <a:spAutoFit/>
          </a:bodyPr>
          <a:lstStyle/>
          <a:p>
            <a:r>
              <a:rPr lang="en-IN" dirty="0"/>
              <a:t>ACTUAL 1</a:t>
            </a:r>
          </a:p>
        </p:txBody>
      </p:sp>
      <p:sp>
        <p:nvSpPr>
          <p:cNvPr id="31" name="TextBox 30">
            <a:extLst>
              <a:ext uri="{FF2B5EF4-FFF2-40B4-BE49-F238E27FC236}">
                <a16:creationId xmlns:a16="http://schemas.microsoft.com/office/drawing/2014/main" id="{C29A9EB7-F77B-8268-B138-EC9AA99717DF}"/>
              </a:ext>
            </a:extLst>
          </p:cNvPr>
          <p:cNvSpPr txBox="1"/>
          <p:nvPr/>
        </p:nvSpPr>
        <p:spPr>
          <a:xfrm>
            <a:off x="5177767" y="3557899"/>
            <a:ext cx="1372492" cy="307777"/>
          </a:xfrm>
          <a:prstGeom prst="rect">
            <a:avLst/>
          </a:prstGeom>
          <a:noFill/>
        </p:spPr>
        <p:txBody>
          <a:bodyPr wrap="none" rtlCol="0">
            <a:spAutoFit/>
          </a:bodyPr>
          <a:lstStyle/>
          <a:p>
            <a:r>
              <a:rPr lang="en-IN" dirty="0"/>
              <a:t>PREDICTED 0</a:t>
            </a:r>
          </a:p>
        </p:txBody>
      </p:sp>
      <p:sp>
        <p:nvSpPr>
          <p:cNvPr id="32" name="TextBox 31">
            <a:extLst>
              <a:ext uri="{FF2B5EF4-FFF2-40B4-BE49-F238E27FC236}">
                <a16:creationId xmlns:a16="http://schemas.microsoft.com/office/drawing/2014/main" id="{EDDF3A03-91FA-FCA0-70E7-81589BD06D7E}"/>
              </a:ext>
            </a:extLst>
          </p:cNvPr>
          <p:cNvSpPr txBox="1"/>
          <p:nvPr/>
        </p:nvSpPr>
        <p:spPr>
          <a:xfrm>
            <a:off x="7022499" y="3557899"/>
            <a:ext cx="1372492" cy="307777"/>
          </a:xfrm>
          <a:prstGeom prst="rect">
            <a:avLst/>
          </a:prstGeom>
          <a:noFill/>
        </p:spPr>
        <p:txBody>
          <a:bodyPr wrap="none" rtlCol="0">
            <a:spAutoFit/>
          </a:bodyPr>
          <a:lstStyle/>
          <a:p>
            <a:r>
              <a:rPr lang="en-IN" dirty="0"/>
              <a:t>PREDICTED 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778933" y="0"/>
            <a:ext cx="542451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BASE MODEL</a:t>
            </a:r>
            <a:endParaRPr dirty="0"/>
          </a:p>
        </p:txBody>
      </p:sp>
      <p:sp>
        <p:nvSpPr>
          <p:cNvPr id="2" name="Rectangle 1">
            <a:extLst>
              <a:ext uri="{FF2B5EF4-FFF2-40B4-BE49-F238E27FC236}">
                <a16:creationId xmlns:a16="http://schemas.microsoft.com/office/drawing/2014/main" id="{2E085CBC-04B6-2CF3-94EF-AAF4D600D1FE}"/>
              </a:ext>
            </a:extLst>
          </p:cNvPr>
          <p:cNvSpPr/>
          <p:nvPr/>
        </p:nvSpPr>
        <p:spPr>
          <a:xfrm>
            <a:off x="750909" y="508001"/>
            <a:ext cx="4105571" cy="528320"/>
          </a:xfrm>
          <a:prstGeom prst="rect">
            <a:avLst/>
          </a:prstGeom>
          <a:solidFill>
            <a:schemeClr val="accent1"/>
          </a:solidFill>
          <a:ln>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b="1" dirty="0"/>
              <a:t>Decision Tree – After Pruning</a:t>
            </a:r>
          </a:p>
        </p:txBody>
      </p:sp>
      <p:sp>
        <p:nvSpPr>
          <p:cNvPr id="22" name="Rectangle 21">
            <a:extLst>
              <a:ext uri="{FF2B5EF4-FFF2-40B4-BE49-F238E27FC236}">
                <a16:creationId xmlns:a16="http://schemas.microsoft.com/office/drawing/2014/main" id="{FBD0FE3F-B1B9-4ABF-76E4-D0C4D1740817}"/>
              </a:ext>
            </a:extLst>
          </p:cNvPr>
          <p:cNvSpPr/>
          <p:nvPr/>
        </p:nvSpPr>
        <p:spPr>
          <a:xfrm>
            <a:off x="5572908" y="668221"/>
            <a:ext cx="2217646" cy="307138"/>
          </a:xfrm>
          <a:prstGeom prst="rect">
            <a:avLst/>
          </a:prstGeom>
          <a:ln>
            <a:solidFill>
              <a:schemeClr val="accent4"/>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Confusion Matrix</a:t>
            </a:r>
          </a:p>
        </p:txBody>
      </p:sp>
      <p:sp>
        <p:nvSpPr>
          <p:cNvPr id="26" name="Rectangle 25">
            <a:extLst>
              <a:ext uri="{FF2B5EF4-FFF2-40B4-BE49-F238E27FC236}">
                <a16:creationId xmlns:a16="http://schemas.microsoft.com/office/drawing/2014/main" id="{0DA9E4D8-3CBC-E013-46DD-6DD276B868EB}"/>
              </a:ext>
            </a:extLst>
          </p:cNvPr>
          <p:cNvSpPr/>
          <p:nvPr/>
        </p:nvSpPr>
        <p:spPr>
          <a:xfrm>
            <a:off x="1074346" y="1088386"/>
            <a:ext cx="2431627" cy="37930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Classification Report</a:t>
            </a:r>
          </a:p>
        </p:txBody>
      </p:sp>
      <p:sp>
        <p:nvSpPr>
          <p:cNvPr id="27" name="Rectangle 26">
            <a:extLst>
              <a:ext uri="{FF2B5EF4-FFF2-40B4-BE49-F238E27FC236}">
                <a16:creationId xmlns:a16="http://schemas.microsoft.com/office/drawing/2014/main" id="{4C9ECB08-0246-4B3A-2709-1853644848C7}"/>
              </a:ext>
            </a:extLst>
          </p:cNvPr>
          <p:cNvSpPr/>
          <p:nvPr/>
        </p:nvSpPr>
        <p:spPr>
          <a:xfrm>
            <a:off x="669552" y="3071387"/>
            <a:ext cx="4035975" cy="1717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dirty="0"/>
              <a:t>Mean Recall: 0.322882298186150304</a:t>
            </a:r>
          </a:p>
          <a:p>
            <a:pPr algn="ctr"/>
            <a:r>
              <a:rPr lang="en-GB" dirty="0"/>
              <a:t>Mean Precision: 0.31054744312199933</a:t>
            </a:r>
          </a:p>
          <a:p>
            <a:pPr algn="ctr"/>
            <a:r>
              <a:rPr lang="en-GB" dirty="0"/>
              <a:t>Mean Accuracy: 0.6643903755031243</a:t>
            </a:r>
          </a:p>
          <a:p>
            <a:pPr algn="ctr"/>
            <a:r>
              <a:rPr lang="en-GB" dirty="0"/>
              <a:t>Mean ROC-AUC Score: 0.5480540059020755</a:t>
            </a:r>
          </a:p>
          <a:p>
            <a:pPr algn="ctr"/>
            <a:r>
              <a:rPr lang="en-GB" dirty="0"/>
              <a:t>Mean F1 Score: 0.3181409223166014</a:t>
            </a:r>
            <a:endParaRPr lang="en-IN" dirty="0"/>
          </a:p>
        </p:txBody>
      </p:sp>
      <p:grpSp>
        <p:nvGrpSpPr>
          <p:cNvPr id="10" name="Group 9">
            <a:extLst>
              <a:ext uri="{FF2B5EF4-FFF2-40B4-BE49-F238E27FC236}">
                <a16:creationId xmlns:a16="http://schemas.microsoft.com/office/drawing/2014/main" id="{38632DD6-5D34-729E-B0D1-7B2FF882CA8D}"/>
              </a:ext>
            </a:extLst>
          </p:cNvPr>
          <p:cNvGrpSpPr/>
          <p:nvPr/>
        </p:nvGrpSpPr>
        <p:grpSpPr>
          <a:xfrm>
            <a:off x="4652587" y="1165013"/>
            <a:ext cx="3786986" cy="2700663"/>
            <a:chOff x="4652587" y="1165013"/>
            <a:chExt cx="3786986" cy="2700663"/>
          </a:xfrm>
        </p:grpSpPr>
        <p:sp>
          <p:nvSpPr>
            <p:cNvPr id="5" name="Rectangle 4">
              <a:extLst>
                <a:ext uri="{FF2B5EF4-FFF2-40B4-BE49-F238E27FC236}">
                  <a16:creationId xmlns:a16="http://schemas.microsoft.com/office/drawing/2014/main" id="{7B4BC00D-D67B-79CD-38AC-C8E5970EEB2B}"/>
                </a:ext>
              </a:extLst>
            </p:cNvPr>
            <p:cNvSpPr/>
            <p:nvPr/>
          </p:nvSpPr>
          <p:spPr>
            <a:xfrm>
              <a:off x="5005493" y="1165013"/>
              <a:ext cx="3434080" cy="2357121"/>
            </a:xfrm>
            <a:prstGeom prst="rect">
              <a:avLst/>
            </a:prstGeom>
            <a:solidFill>
              <a:schemeClr val="accent4">
                <a:lumMod val="9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916954C7-D9B0-491C-E52D-59176F3CC7EE}"/>
                </a:ext>
              </a:extLst>
            </p:cNvPr>
            <p:cNvCxnSpPr>
              <a:cxnSpLocks/>
              <a:stCxn id="5" idx="0"/>
              <a:endCxn id="5" idx="2"/>
            </p:cNvCxnSpPr>
            <p:nvPr/>
          </p:nvCxnSpPr>
          <p:spPr>
            <a:xfrm>
              <a:off x="6722533" y="1165013"/>
              <a:ext cx="0" cy="2357121"/>
            </a:xfrm>
            <a:prstGeom prst="line">
              <a:avLst/>
            </a:prstGeom>
          </p:spPr>
          <p:style>
            <a:lnRef idx="1">
              <a:schemeClr val="accent5"/>
            </a:lnRef>
            <a:fillRef idx="0">
              <a:schemeClr val="accent5"/>
            </a:fillRef>
            <a:effectRef idx="0">
              <a:schemeClr val="accent5"/>
            </a:effectRef>
            <a:fontRef idx="minor">
              <a:schemeClr val="tx1"/>
            </a:fontRef>
          </p:style>
        </p:cxnSp>
        <p:sp>
          <p:nvSpPr>
            <p:cNvPr id="29" name="TextBox 28">
              <a:extLst>
                <a:ext uri="{FF2B5EF4-FFF2-40B4-BE49-F238E27FC236}">
                  <a16:creationId xmlns:a16="http://schemas.microsoft.com/office/drawing/2014/main" id="{AC3EE707-A968-1A26-FE1F-ECB3CAE3CE0E}"/>
                </a:ext>
              </a:extLst>
            </p:cNvPr>
            <p:cNvSpPr txBox="1"/>
            <p:nvPr/>
          </p:nvSpPr>
          <p:spPr>
            <a:xfrm rot="16200000">
              <a:off x="4285339" y="1578851"/>
              <a:ext cx="1042273" cy="307777"/>
            </a:xfrm>
            <a:prstGeom prst="rect">
              <a:avLst/>
            </a:prstGeom>
            <a:noFill/>
          </p:spPr>
          <p:txBody>
            <a:bodyPr wrap="square" rtlCol="0">
              <a:spAutoFit/>
            </a:bodyPr>
            <a:lstStyle/>
            <a:p>
              <a:r>
                <a:rPr lang="en-IN" dirty="0"/>
                <a:t>ACTUAL 0</a:t>
              </a:r>
            </a:p>
          </p:txBody>
        </p:sp>
        <p:grpSp>
          <p:nvGrpSpPr>
            <p:cNvPr id="9" name="Group 8">
              <a:extLst>
                <a:ext uri="{FF2B5EF4-FFF2-40B4-BE49-F238E27FC236}">
                  <a16:creationId xmlns:a16="http://schemas.microsoft.com/office/drawing/2014/main" id="{BE6A790A-AEF4-8244-64BE-44A545057CD9}"/>
                </a:ext>
              </a:extLst>
            </p:cNvPr>
            <p:cNvGrpSpPr/>
            <p:nvPr/>
          </p:nvGrpSpPr>
          <p:grpSpPr>
            <a:xfrm>
              <a:off x="4681456" y="1600404"/>
              <a:ext cx="3758117" cy="2265272"/>
              <a:chOff x="4681456" y="1600404"/>
              <a:chExt cx="3758117" cy="2265272"/>
            </a:xfrm>
          </p:grpSpPr>
          <p:cxnSp>
            <p:nvCxnSpPr>
              <p:cNvPr id="13" name="Straight Connector 12">
                <a:extLst>
                  <a:ext uri="{FF2B5EF4-FFF2-40B4-BE49-F238E27FC236}">
                    <a16:creationId xmlns:a16="http://schemas.microsoft.com/office/drawing/2014/main" id="{A3771E32-0FB9-3082-8483-24E8557DA423}"/>
                  </a:ext>
                </a:extLst>
              </p:cNvPr>
              <p:cNvCxnSpPr>
                <a:cxnSpLocks/>
                <a:stCxn id="5" idx="1"/>
                <a:endCxn id="5" idx="3"/>
              </p:cNvCxnSpPr>
              <p:nvPr/>
            </p:nvCxnSpPr>
            <p:spPr>
              <a:xfrm>
                <a:off x="5005493" y="2343574"/>
                <a:ext cx="3434080" cy="0"/>
              </a:xfrm>
              <a:prstGeom prst="line">
                <a:avLst/>
              </a:prstGeom>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586521B3-6A2C-34F4-DAF0-409735431B1E}"/>
                  </a:ext>
                </a:extLst>
              </p:cNvPr>
              <p:cNvSpPr txBox="1"/>
              <p:nvPr/>
            </p:nvSpPr>
            <p:spPr>
              <a:xfrm>
                <a:off x="5523215" y="1600405"/>
                <a:ext cx="681597" cy="307777"/>
              </a:xfrm>
              <a:prstGeom prst="rect">
                <a:avLst/>
              </a:prstGeom>
              <a:noFill/>
            </p:spPr>
            <p:txBody>
              <a:bodyPr wrap="none" rtlCol="0">
                <a:spAutoFit/>
              </a:bodyPr>
              <a:lstStyle/>
              <a:p>
                <a:r>
                  <a:rPr lang="en-IN" dirty="0"/>
                  <a:t>23805</a:t>
                </a:r>
              </a:p>
            </p:txBody>
          </p:sp>
          <p:sp>
            <p:nvSpPr>
              <p:cNvPr id="17" name="TextBox 16">
                <a:extLst>
                  <a:ext uri="{FF2B5EF4-FFF2-40B4-BE49-F238E27FC236}">
                    <a16:creationId xmlns:a16="http://schemas.microsoft.com/office/drawing/2014/main" id="{697FE886-FA8C-46C7-097B-A496B828D73F}"/>
                  </a:ext>
                </a:extLst>
              </p:cNvPr>
              <p:cNvSpPr txBox="1"/>
              <p:nvPr/>
            </p:nvSpPr>
            <p:spPr>
              <a:xfrm>
                <a:off x="7208343" y="1600404"/>
                <a:ext cx="582211" cy="307777"/>
              </a:xfrm>
              <a:prstGeom prst="rect">
                <a:avLst/>
              </a:prstGeom>
              <a:noFill/>
            </p:spPr>
            <p:txBody>
              <a:bodyPr wrap="none" rtlCol="0">
                <a:spAutoFit/>
              </a:bodyPr>
              <a:lstStyle/>
              <a:p>
                <a:r>
                  <a:rPr lang="en-IN" dirty="0"/>
                  <a:t>7133</a:t>
                </a:r>
              </a:p>
            </p:txBody>
          </p:sp>
          <p:sp>
            <p:nvSpPr>
              <p:cNvPr id="18" name="TextBox 17">
                <a:extLst>
                  <a:ext uri="{FF2B5EF4-FFF2-40B4-BE49-F238E27FC236}">
                    <a16:creationId xmlns:a16="http://schemas.microsoft.com/office/drawing/2014/main" id="{35B86E25-6DA2-5FCD-A184-8D02AE01EE04}"/>
                  </a:ext>
                </a:extLst>
              </p:cNvPr>
              <p:cNvSpPr txBox="1"/>
              <p:nvPr/>
            </p:nvSpPr>
            <p:spPr>
              <a:xfrm>
                <a:off x="5572908" y="2646037"/>
                <a:ext cx="582211" cy="307777"/>
              </a:xfrm>
              <a:prstGeom prst="rect">
                <a:avLst/>
              </a:prstGeom>
              <a:noFill/>
            </p:spPr>
            <p:txBody>
              <a:bodyPr wrap="none" rtlCol="0">
                <a:spAutoFit/>
              </a:bodyPr>
              <a:lstStyle/>
              <a:p>
                <a:r>
                  <a:rPr lang="en-IN" dirty="0"/>
                  <a:t>6592</a:t>
                </a:r>
              </a:p>
            </p:txBody>
          </p:sp>
          <p:sp>
            <p:nvSpPr>
              <p:cNvPr id="19" name="TextBox 18">
                <a:extLst>
                  <a:ext uri="{FF2B5EF4-FFF2-40B4-BE49-F238E27FC236}">
                    <a16:creationId xmlns:a16="http://schemas.microsoft.com/office/drawing/2014/main" id="{2E10707D-2FE1-C817-7BDD-5FDD96095048}"/>
                  </a:ext>
                </a:extLst>
              </p:cNvPr>
              <p:cNvSpPr txBox="1"/>
              <p:nvPr/>
            </p:nvSpPr>
            <p:spPr>
              <a:xfrm>
                <a:off x="7208343" y="2646037"/>
                <a:ext cx="582211" cy="307777"/>
              </a:xfrm>
              <a:prstGeom prst="rect">
                <a:avLst/>
              </a:prstGeom>
              <a:noFill/>
            </p:spPr>
            <p:txBody>
              <a:bodyPr wrap="none" rtlCol="0">
                <a:spAutoFit/>
              </a:bodyPr>
              <a:lstStyle/>
              <a:p>
                <a:r>
                  <a:rPr lang="en-IN" dirty="0"/>
                  <a:t>3175</a:t>
                </a:r>
              </a:p>
            </p:txBody>
          </p:sp>
          <p:sp>
            <p:nvSpPr>
              <p:cNvPr id="30" name="TextBox 29">
                <a:extLst>
                  <a:ext uri="{FF2B5EF4-FFF2-40B4-BE49-F238E27FC236}">
                    <a16:creationId xmlns:a16="http://schemas.microsoft.com/office/drawing/2014/main" id="{9A6525D6-9A51-FE2A-D508-F647AF1DA474}"/>
                  </a:ext>
                </a:extLst>
              </p:cNvPr>
              <p:cNvSpPr txBox="1"/>
              <p:nvPr/>
            </p:nvSpPr>
            <p:spPr>
              <a:xfrm rot="16200000">
                <a:off x="4314208" y="2735736"/>
                <a:ext cx="1042273" cy="307777"/>
              </a:xfrm>
              <a:prstGeom prst="rect">
                <a:avLst/>
              </a:prstGeom>
              <a:noFill/>
            </p:spPr>
            <p:txBody>
              <a:bodyPr wrap="none" rtlCol="0">
                <a:spAutoFit/>
              </a:bodyPr>
              <a:lstStyle/>
              <a:p>
                <a:r>
                  <a:rPr lang="en-IN" dirty="0"/>
                  <a:t>ACTUAL 1</a:t>
                </a:r>
              </a:p>
            </p:txBody>
          </p:sp>
          <p:sp>
            <p:nvSpPr>
              <p:cNvPr id="31" name="TextBox 30">
                <a:extLst>
                  <a:ext uri="{FF2B5EF4-FFF2-40B4-BE49-F238E27FC236}">
                    <a16:creationId xmlns:a16="http://schemas.microsoft.com/office/drawing/2014/main" id="{C29A9EB7-F77B-8268-B138-EC9AA99717DF}"/>
                  </a:ext>
                </a:extLst>
              </p:cNvPr>
              <p:cNvSpPr txBox="1"/>
              <p:nvPr/>
            </p:nvSpPr>
            <p:spPr>
              <a:xfrm>
                <a:off x="5177767" y="3557899"/>
                <a:ext cx="1372492" cy="307777"/>
              </a:xfrm>
              <a:prstGeom prst="rect">
                <a:avLst/>
              </a:prstGeom>
              <a:noFill/>
            </p:spPr>
            <p:txBody>
              <a:bodyPr wrap="none" rtlCol="0">
                <a:spAutoFit/>
              </a:bodyPr>
              <a:lstStyle/>
              <a:p>
                <a:r>
                  <a:rPr lang="en-IN" dirty="0"/>
                  <a:t>PREDICTED 0</a:t>
                </a:r>
              </a:p>
            </p:txBody>
          </p:sp>
          <p:sp>
            <p:nvSpPr>
              <p:cNvPr id="32" name="TextBox 31">
                <a:extLst>
                  <a:ext uri="{FF2B5EF4-FFF2-40B4-BE49-F238E27FC236}">
                    <a16:creationId xmlns:a16="http://schemas.microsoft.com/office/drawing/2014/main" id="{EDDF3A03-91FA-FCA0-70E7-81589BD06D7E}"/>
                  </a:ext>
                </a:extLst>
              </p:cNvPr>
              <p:cNvSpPr txBox="1"/>
              <p:nvPr/>
            </p:nvSpPr>
            <p:spPr>
              <a:xfrm>
                <a:off x="7022499" y="3557899"/>
                <a:ext cx="1372492" cy="307777"/>
              </a:xfrm>
              <a:prstGeom prst="rect">
                <a:avLst/>
              </a:prstGeom>
              <a:noFill/>
            </p:spPr>
            <p:txBody>
              <a:bodyPr wrap="none" rtlCol="0">
                <a:spAutoFit/>
              </a:bodyPr>
              <a:lstStyle/>
              <a:p>
                <a:r>
                  <a:rPr lang="en-IN" dirty="0"/>
                  <a:t>PREDICTED 1</a:t>
                </a:r>
              </a:p>
            </p:txBody>
          </p:sp>
        </p:grpSp>
      </p:grpSp>
      <p:sp>
        <p:nvSpPr>
          <p:cNvPr id="6" name="AutoShape 4">
            <a:extLst>
              <a:ext uri="{FF2B5EF4-FFF2-40B4-BE49-F238E27FC236}">
                <a16:creationId xmlns:a16="http://schemas.microsoft.com/office/drawing/2014/main" id="{85A32D44-278A-5117-5D52-9E3F60FF77A0}"/>
              </a:ext>
            </a:extLst>
          </p:cNvPr>
          <p:cNvSpPr>
            <a:spLocks noChangeAspect="1" noChangeArrowheads="1"/>
          </p:cNvSpPr>
          <p:nvPr/>
        </p:nvSpPr>
        <p:spPr bwMode="auto">
          <a:xfrm>
            <a:off x="2290159" y="136484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5039DA12-B02D-9AEC-32EB-B8485094A787}"/>
              </a:ext>
            </a:extLst>
          </p:cNvPr>
          <p:cNvPicPr>
            <a:picLocks noChangeAspect="1"/>
          </p:cNvPicPr>
          <p:nvPr/>
        </p:nvPicPr>
        <p:blipFill>
          <a:blip r:embed="rId3"/>
          <a:stretch>
            <a:fillRect/>
          </a:stretch>
        </p:blipFill>
        <p:spPr>
          <a:xfrm>
            <a:off x="559713" y="1648457"/>
            <a:ext cx="3696020" cy="1242168"/>
          </a:xfrm>
          <a:prstGeom prst="rect">
            <a:avLst/>
          </a:prstGeom>
        </p:spPr>
      </p:pic>
    </p:spTree>
    <p:extLst>
      <p:ext uri="{BB962C8B-B14F-4D97-AF65-F5344CB8AC3E}">
        <p14:creationId xmlns:p14="http://schemas.microsoft.com/office/powerpoint/2010/main" val="254553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778933" y="0"/>
            <a:ext cx="542451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BASE MODEL</a:t>
            </a:r>
            <a:endParaRPr dirty="0"/>
          </a:p>
        </p:txBody>
      </p:sp>
      <p:sp>
        <p:nvSpPr>
          <p:cNvPr id="2" name="Rectangle 1">
            <a:extLst>
              <a:ext uri="{FF2B5EF4-FFF2-40B4-BE49-F238E27FC236}">
                <a16:creationId xmlns:a16="http://schemas.microsoft.com/office/drawing/2014/main" id="{2E085CBC-04B6-2CF3-94EF-AAF4D600D1FE}"/>
              </a:ext>
            </a:extLst>
          </p:cNvPr>
          <p:cNvSpPr/>
          <p:nvPr/>
        </p:nvSpPr>
        <p:spPr>
          <a:xfrm>
            <a:off x="750909" y="508001"/>
            <a:ext cx="3109885" cy="528320"/>
          </a:xfrm>
          <a:prstGeom prst="rect">
            <a:avLst/>
          </a:prstGeom>
          <a:solidFill>
            <a:schemeClr val="accent1"/>
          </a:solidFill>
          <a:ln>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b="1" dirty="0"/>
              <a:t>Decision Tree</a:t>
            </a:r>
          </a:p>
        </p:txBody>
      </p:sp>
      <p:sp>
        <p:nvSpPr>
          <p:cNvPr id="22" name="Rectangle 21">
            <a:extLst>
              <a:ext uri="{FF2B5EF4-FFF2-40B4-BE49-F238E27FC236}">
                <a16:creationId xmlns:a16="http://schemas.microsoft.com/office/drawing/2014/main" id="{FBD0FE3F-B1B9-4ABF-76E4-D0C4D1740817}"/>
              </a:ext>
            </a:extLst>
          </p:cNvPr>
          <p:cNvSpPr/>
          <p:nvPr/>
        </p:nvSpPr>
        <p:spPr>
          <a:xfrm>
            <a:off x="1197028" y="1132414"/>
            <a:ext cx="3374972" cy="307138"/>
          </a:xfrm>
          <a:prstGeom prst="rect">
            <a:avLst/>
          </a:prstGeom>
          <a:ln>
            <a:solidFill>
              <a:schemeClr val="accent4"/>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Test Confusion Matrix – Before Pruning </a:t>
            </a:r>
          </a:p>
        </p:txBody>
      </p:sp>
      <p:sp>
        <p:nvSpPr>
          <p:cNvPr id="26" name="Rectangle 25">
            <a:extLst>
              <a:ext uri="{FF2B5EF4-FFF2-40B4-BE49-F238E27FC236}">
                <a16:creationId xmlns:a16="http://schemas.microsoft.com/office/drawing/2014/main" id="{0DA9E4D8-3CBC-E013-46DD-6DD276B868EB}"/>
              </a:ext>
            </a:extLst>
          </p:cNvPr>
          <p:cNvSpPr/>
          <p:nvPr/>
        </p:nvSpPr>
        <p:spPr>
          <a:xfrm>
            <a:off x="1160239" y="3068525"/>
            <a:ext cx="3448549" cy="37930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Classification Report – Before Pruning</a:t>
            </a:r>
          </a:p>
        </p:txBody>
      </p:sp>
      <p:sp>
        <p:nvSpPr>
          <p:cNvPr id="3" name="Rectangle 2">
            <a:extLst>
              <a:ext uri="{FF2B5EF4-FFF2-40B4-BE49-F238E27FC236}">
                <a16:creationId xmlns:a16="http://schemas.microsoft.com/office/drawing/2014/main" id="{53F66BF8-4DD3-0223-EAC8-57FF75BAEBA3}"/>
              </a:ext>
            </a:extLst>
          </p:cNvPr>
          <p:cNvSpPr/>
          <p:nvPr/>
        </p:nvSpPr>
        <p:spPr>
          <a:xfrm>
            <a:off x="4862772" y="1132414"/>
            <a:ext cx="3374972" cy="307138"/>
          </a:xfrm>
          <a:prstGeom prst="rect">
            <a:avLst/>
          </a:prstGeom>
          <a:ln>
            <a:solidFill>
              <a:schemeClr val="accent4"/>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Test Confusion Matrix – After Pruning </a:t>
            </a:r>
          </a:p>
        </p:txBody>
      </p:sp>
      <p:sp>
        <p:nvSpPr>
          <p:cNvPr id="4" name="Rectangle 3">
            <a:extLst>
              <a:ext uri="{FF2B5EF4-FFF2-40B4-BE49-F238E27FC236}">
                <a16:creationId xmlns:a16="http://schemas.microsoft.com/office/drawing/2014/main" id="{F7E0CF1F-A562-CCCB-96EC-11334E67C07A}"/>
              </a:ext>
            </a:extLst>
          </p:cNvPr>
          <p:cNvSpPr/>
          <p:nvPr/>
        </p:nvSpPr>
        <p:spPr>
          <a:xfrm>
            <a:off x="4862772" y="3068524"/>
            <a:ext cx="3448549" cy="37930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Classification Report – After Pruning</a:t>
            </a:r>
          </a:p>
        </p:txBody>
      </p:sp>
      <p:sp>
        <p:nvSpPr>
          <p:cNvPr id="6" name="AutoShape 2">
            <a:extLst>
              <a:ext uri="{FF2B5EF4-FFF2-40B4-BE49-F238E27FC236}">
                <a16:creationId xmlns:a16="http://schemas.microsoft.com/office/drawing/2014/main" id="{4C82EFC4-246B-7740-BC28-801218E0EEB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B56080B7-B5E8-7BD9-6565-40EE6AF56857}"/>
              </a:ext>
            </a:extLst>
          </p:cNvPr>
          <p:cNvPicPr>
            <a:picLocks noChangeAspect="1"/>
          </p:cNvPicPr>
          <p:nvPr/>
        </p:nvPicPr>
        <p:blipFill>
          <a:blip r:embed="rId3"/>
          <a:stretch>
            <a:fillRect/>
          </a:stretch>
        </p:blipFill>
        <p:spPr>
          <a:xfrm>
            <a:off x="5046133" y="3524250"/>
            <a:ext cx="3191611" cy="1619250"/>
          </a:xfrm>
          <a:prstGeom prst="rect">
            <a:avLst/>
          </a:prstGeom>
        </p:spPr>
      </p:pic>
      <p:pic>
        <p:nvPicPr>
          <p:cNvPr id="15" name="Picture 14">
            <a:extLst>
              <a:ext uri="{FF2B5EF4-FFF2-40B4-BE49-F238E27FC236}">
                <a16:creationId xmlns:a16="http://schemas.microsoft.com/office/drawing/2014/main" id="{1D34A25B-D683-F7DE-A19D-02B2E5F21A44}"/>
              </a:ext>
            </a:extLst>
          </p:cNvPr>
          <p:cNvPicPr>
            <a:picLocks noChangeAspect="1"/>
          </p:cNvPicPr>
          <p:nvPr/>
        </p:nvPicPr>
        <p:blipFill>
          <a:blip r:embed="rId4"/>
          <a:stretch>
            <a:fillRect/>
          </a:stretch>
        </p:blipFill>
        <p:spPr>
          <a:xfrm>
            <a:off x="1371600" y="3614737"/>
            <a:ext cx="3273977" cy="1528763"/>
          </a:xfrm>
          <a:prstGeom prst="rect">
            <a:avLst/>
          </a:prstGeom>
        </p:spPr>
      </p:pic>
      <p:grpSp>
        <p:nvGrpSpPr>
          <p:cNvPr id="36" name="Group 35">
            <a:extLst>
              <a:ext uri="{FF2B5EF4-FFF2-40B4-BE49-F238E27FC236}">
                <a16:creationId xmlns:a16="http://schemas.microsoft.com/office/drawing/2014/main" id="{452ED135-9C95-BA6C-B36A-09FCDCFCC951}"/>
              </a:ext>
            </a:extLst>
          </p:cNvPr>
          <p:cNvGrpSpPr/>
          <p:nvPr/>
        </p:nvGrpSpPr>
        <p:grpSpPr>
          <a:xfrm>
            <a:off x="4652587" y="1515970"/>
            <a:ext cx="3786986" cy="1529931"/>
            <a:chOff x="4652587" y="1165013"/>
            <a:chExt cx="3786986" cy="2958566"/>
          </a:xfrm>
        </p:grpSpPr>
        <p:sp>
          <p:nvSpPr>
            <p:cNvPr id="37" name="Rectangle 36">
              <a:extLst>
                <a:ext uri="{FF2B5EF4-FFF2-40B4-BE49-F238E27FC236}">
                  <a16:creationId xmlns:a16="http://schemas.microsoft.com/office/drawing/2014/main" id="{96CD8ABD-D0B7-EA0E-F611-7FF70EB32B48}"/>
                </a:ext>
              </a:extLst>
            </p:cNvPr>
            <p:cNvSpPr/>
            <p:nvPr/>
          </p:nvSpPr>
          <p:spPr>
            <a:xfrm>
              <a:off x="5005493" y="1165013"/>
              <a:ext cx="3434080" cy="2357121"/>
            </a:xfrm>
            <a:prstGeom prst="rect">
              <a:avLst/>
            </a:prstGeom>
            <a:solidFill>
              <a:schemeClr val="accent4">
                <a:lumMod val="9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p>
          </p:txBody>
        </p:sp>
        <p:cxnSp>
          <p:nvCxnSpPr>
            <p:cNvPr id="38" name="Straight Connector 37">
              <a:extLst>
                <a:ext uri="{FF2B5EF4-FFF2-40B4-BE49-F238E27FC236}">
                  <a16:creationId xmlns:a16="http://schemas.microsoft.com/office/drawing/2014/main" id="{C235400F-9DFD-0ABF-4DC1-FA2BA7CCC801}"/>
                </a:ext>
              </a:extLst>
            </p:cNvPr>
            <p:cNvCxnSpPr>
              <a:cxnSpLocks/>
              <a:stCxn id="37" idx="0"/>
              <a:endCxn id="37" idx="2"/>
            </p:cNvCxnSpPr>
            <p:nvPr/>
          </p:nvCxnSpPr>
          <p:spPr>
            <a:xfrm>
              <a:off x="6722533" y="1165013"/>
              <a:ext cx="0" cy="2357121"/>
            </a:xfrm>
            <a:prstGeom prst="line">
              <a:avLst/>
            </a:prstGeom>
          </p:spPr>
          <p:style>
            <a:lnRef idx="1">
              <a:schemeClr val="accent5"/>
            </a:lnRef>
            <a:fillRef idx="0">
              <a:schemeClr val="accent5"/>
            </a:fillRef>
            <a:effectRef idx="0">
              <a:schemeClr val="accent5"/>
            </a:effectRef>
            <a:fontRef idx="minor">
              <a:schemeClr val="tx1"/>
            </a:fontRef>
          </p:style>
        </p:cxnSp>
        <p:sp>
          <p:nvSpPr>
            <p:cNvPr id="39" name="TextBox 38">
              <a:extLst>
                <a:ext uri="{FF2B5EF4-FFF2-40B4-BE49-F238E27FC236}">
                  <a16:creationId xmlns:a16="http://schemas.microsoft.com/office/drawing/2014/main" id="{A0306604-7D7B-96AB-92B4-0611C01116A5}"/>
                </a:ext>
              </a:extLst>
            </p:cNvPr>
            <p:cNvSpPr txBox="1"/>
            <p:nvPr/>
          </p:nvSpPr>
          <p:spPr>
            <a:xfrm rot="16200000">
              <a:off x="4285339" y="1578852"/>
              <a:ext cx="1042273" cy="307777"/>
            </a:xfrm>
            <a:prstGeom prst="rect">
              <a:avLst/>
            </a:prstGeom>
            <a:noFill/>
          </p:spPr>
          <p:txBody>
            <a:bodyPr wrap="square" rtlCol="0">
              <a:spAutoFit/>
            </a:bodyPr>
            <a:lstStyle/>
            <a:p>
              <a:r>
                <a:rPr lang="en-IN" dirty="0"/>
                <a:t>A 0</a:t>
              </a:r>
            </a:p>
          </p:txBody>
        </p:sp>
        <p:grpSp>
          <p:nvGrpSpPr>
            <p:cNvPr id="40" name="Group 39">
              <a:extLst>
                <a:ext uri="{FF2B5EF4-FFF2-40B4-BE49-F238E27FC236}">
                  <a16:creationId xmlns:a16="http://schemas.microsoft.com/office/drawing/2014/main" id="{4177459A-F9B3-18AB-B86C-07875E13E261}"/>
                </a:ext>
              </a:extLst>
            </p:cNvPr>
            <p:cNvGrpSpPr/>
            <p:nvPr/>
          </p:nvGrpSpPr>
          <p:grpSpPr>
            <a:xfrm>
              <a:off x="4681454" y="1600404"/>
              <a:ext cx="3758119" cy="2523175"/>
              <a:chOff x="4681454" y="1600404"/>
              <a:chExt cx="3758119" cy="2523175"/>
            </a:xfrm>
          </p:grpSpPr>
          <p:cxnSp>
            <p:nvCxnSpPr>
              <p:cNvPr id="41" name="Straight Connector 40">
                <a:extLst>
                  <a:ext uri="{FF2B5EF4-FFF2-40B4-BE49-F238E27FC236}">
                    <a16:creationId xmlns:a16="http://schemas.microsoft.com/office/drawing/2014/main" id="{56742734-42C8-5D28-92F4-2B2341CED1B7}"/>
                  </a:ext>
                </a:extLst>
              </p:cNvPr>
              <p:cNvCxnSpPr>
                <a:cxnSpLocks/>
                <a:stCxn id="37" idx="1"/>
                <a:endCxn id="37" idx="3"/>
              </p:cNvCxnSpPr>
              <p:nvPr/>
            </p:nvCxnSpPr>
            <p:spPr>
              <a:xfrm>
                <a:off x="5005493" y="2343574"/>
                <a:ext cx="3434080" cy="0"/>
              </a:xfrm>
              <a:prstGeom prst="line">
                <a:avLst/>
              </a:prstGeom>
            </p:spPr>
            <p:style>
              <a:lnRef idx="1">
                <a:schemeClr val="accent5"/>
              </a:lnRef>
              <a:fillRef idx="0">
                <a:schemeClr val="accent5"/>
              </a:fillRef>
              <a:effectRef idx="0">
                <a:schemeClr val="accent5"/>
              </a:effectRef>
              <a:fontRef idx="minor">
                <a:schemeClr val="tx1"/>
              </a:fontRef>
            </p:style>
          </p:cxnSp>
          <p:sp>
            <p:nvSpPr>
              <p:cNvPr id="42" name="TextBox 41">
                <a:extLst>
                  <a:ext uri="{FF2B5EF4-FFF2-40B4-BE49-F238E27FC236}">
                    <a16:creationId xmlns:a16="http://schemas.microsoft.com/office/drawing/2014/main" id="{C312CA25-09AC-F6FC-0EDD-DF970D64A30A}"/>
                  </a:ext>
                </a:extLst>
              </p:cNvPr>
              <p:cNvSpPr txBox="1"/>
              <p:nvPr/>
            </p:nvSpPr>
            <p:spPr>
              <a:xfrm>
                <a:off x="5523215" y="1600406"/>
                <a:ext cx="582211" cy="595176"/>
              </a:xfrm>
              <a:prstGeom prst="rect">
                <a:avLst/>
              </a:prstGeom>
              <a:noFill/>
            </p:spPr>
            <p:txBody>
              <a:bodyPr wrap="none" rtlCol="0">
                <a:spAutoFit/>
              </a:bodyPr>
              <a:lstStyle/>
              <a:p>
                <a:r>
                  <a:rPr lang="en-US" dirty="0"/>
                  <a:t>5</a:t>
                </a:r>
                <a:r>
                  <a:rPr lang="en-IN" dirty="0"/>
                  <a:t>985</a:t>
                </a:r>
              </a:p>
            </p:txBody>
          </p:sp>
          <p:sp>
            <p:nvSpPr>
              <p:cNvPr id="43" name="TextBox 42">
                <a:extLst>
                  <a:ext uri="{FF2B5EF4-FFF2-40B4-BE49-F238E27FC236}">
                    <a16:creationId xmlns:a16="http://schemas.microsoft.com/office/drawing/2014/main" id="{013618D1-F08F-055A-CC4F-136E6B755748}"/>
                  </a:ext>
                </a:extLst>
              </p:cNvPr>
              <p:cNvSpPr txBox="1"/>
              <p:nvPr/>
            </p:nvSpPr>
            <p:spPr>
              <a:xfrm>
                <a:off x="7208343" y="1600404"/>
                <a:ext cx="582211" cy="595176"/>
              </a:xfrm>
              <a:prstGeom prst="rect">
                <a:avLst/>
              </a:prstGeom>
              <a:noFill/>
            </p:spPr>
            <p:txBody>
              <a:bodyPr wrap="none" rtlCol="0">
                <a:spAutoFit/>
              </a:bodyPr>
              <a:lstStyle/>
              <a:p>
                <a:r>
                  <a:rPr lang="en-US" dirty="0"/>
                  <a:t>1</a:t>
                </a:r>
                <a:r>
                  <a:rPr lang="en-IN" dirty="0"/>
                  <a:t>750</a:t>
                </a:r>
              </a:p>
            </p:txBody>
          </p:sp>
          <p:sp>
            <p:nvSpPr>
              <p:cNvPr id="44" name="TextBox 43">
                <a:extLst>
                  <a:ext uri="{FF2B5EF4-FFF2-40B4-BE49-F238E27FC236}">
                    <a16:creationId xmlns:a16="http://schemas.microsoft.com/office/drawing/2014/main" id="{7D706DAC-315B-2108-1C01-0F595525E406}"/>
                  </a:ext>
                </a:extLst>
              </p:cNvPr>
              <p:cNvSpPr txBox="1"/>
              <p:nvPr/>
            </p:nvSpPr>
            <p:spPr>
              <a:xfrm>
                <a:off x="5572908" y="2646037"/>
                <a:ext cx="582211" cy="595176"/>
              </a:xfrm>
              <a:prstGeom prst="rect">
                <a:avLst/>
              </a:prstGeom>
              <a:noFill/>
            </p:spPr>
            <p:txBody>
              <a:bodyPr wrap="none" rtlCol="0">
                <a:spAutoFit/>
              </a:bodyPr>
              <a:lstStyle/>
              <a:p>
                <a:r>
                  <a:rPr lang="en-US" dirty="0"/>
                  <a:t>1</a:t>
                </a:r>
                <a:r>
                  <a:rPr lang="en-IN" dirty="0"/>
                  <a:t>660</a:t>
                </a:r>
              </a:p>
            </p:txBody>
          </p:sp>
          <p:sp>
            <p:nvSpPr>
              <p:cNvPr id="45" name="TextBox 44">
                <a:extLst>
                  <a:ext uri="{FF2B5EF4-FFF2-40B4-BE49-F238E27FC236}">
                    <a16:creationId xmlns:a16="http://schemas.microsoft.com/office/drawing/2014/main" id="{BB109D48-B273-42BA-0440-A9D485320F52}"/>
                  </a:ext>
                </a:extLst>
              </p:cNvPr>
              <p:cNvSpPr txBox="1"/>
              <p:nvPr/>
            </p:nvSpPr>
            <p:spPr>
              <a:xfrm>
                <a:off x="7208343" y="2646037"/>
                <a:ext cx="482824" cy="595176"/>
              </a:xfrm>
              <a:prstGeom prst="rect">
                <a:avLst/>
              </a:prstGeom>
              <a:noFill/>
            </p:spPr>
            <p:txBody>
              <a:bodyPr wrap="none" rtlCol="0">
                <a:spAutoFit/>
              </a:bodyPr>
              <a:lstStyle/>
              <a:p>
                <a:r>
                  <a:rPr lang="en-US" dirty="0"/>
                  <a:t>7</a:t>
                </a:r>
                <a:r>
                  <a:rPr lang="en-IN" dirty="0"/>
                  <a:t>82</a:t>
                </a:r>
              </a:p>
            </p:txBody>
          </p:sp>
          <p:sp>
            <p:nvSpPr>
              <p:cNvPr id="46" name="TextBox 45">
                <a:extLst>
                  <a:ext uri="{FF2B5EF4-FFF2-40B4-BE49-F238E27FC236}">
                    <a16:creationId xmlns:a16="http://schemas.microsoft.com/office/drawing/2014/main" id="{A7A4154F-5D4E-0D0F-82C0-818B9315A9CA}"/>
                  </a:ext>
                </a:extLst>
              </p:cNvPr>
              <p:cNvSpPr txBox="1"/>
              <p:nvPr/>
            </p:nvSpPr>
            <p:spPr>
              <a:xfrm rot="16200000">
                <a:off x="4396401" y="2735736"/>
                <a:ext cx="877883" cy="307777"/>
              </a:xfrm>
              <a:prstGeom prst="rect">
                <a:avLst/>
              </a:prstGeom>
              <a:noFill/>
            </p:spPr>
            <p:txBody>
              <a:bodyPr wrap="none" rtlCol="0">
                <a:spAutoFit/>
              </a:bodyPr>
              <a:lstStyle/>
              <a:p>
                <a:r>
                  <a:rPr lang="en-US" dirty="0"/>
                  <a:t>A</a:t>
                </a:r>
                <a:r>
                  <a:rPr lang="en-IN" dirty="0"/>
                  <a:t> 1</a:t>
                </a:r>
              </a:p>
            </p:txBody>
          </p:sp>
          <p:sp>
            <p:nvSpPr>
              <p:cNvPr id="47" name="TextBox 46">
                <a:extLst>
                  <a:ext uri="{FF2B5EF4-FFF2-40B4-BE49-F238E27FC236}">
                    <a16:creationId xmlns:a16="http://schemas.microsoft.com/office/drawing/2014/main" id="{4148C8B2-78CB-AD74-AB99-0DBFF857F69F}"/>
                  </a:ext>
                </a:extLst>
              </p:cNvPr>
              <p:cNvSpPr txBox="1"/>
              <p:nvPr/>
            </p:nvSpPr>
            <p:spPr>
              <a:xfrm>
                <a:off x="5530723" y="3516236"/>
                <a:ext cx="453970" cy="595176"/>
              </a:xfrm>
              <a:prstGeom prst="rect">
                <a:avLst/>
              </a:prstGeom>
              <a:noFill/>
            </p:spPr>
            <p:txBody>
              <a:bodyPr wrap="none" rtlCol="0">
                <a:spAutoFit/>
              </a:bodyPr>
              <a:lstStyle/>
              <a:p>
                <a:r>
                  <a:rPr lang="en-IN" dirty="0"/>
                  <a:t>P 0</a:t>
                </a:r>
              </a:p>
            </p:txBody>
          </p:sp>
          <p:sp>
            <p:nvSpPr>
              <p:cNvPr id="48" name="TextBox 47">
                <a:extLst>
                  <a:ext uri="{FF2B5EF4-FFF2-40B4-BE49-F238E27FC236}">
                    <a16:creationId xmlns:a16="http://schemas.microsoft.com/office/drawing/2014/main" id="{916A5C74-3EAD-76DA-9E41-0593D960426C}"/>
                  </a:ext>
                </a:extLst>
              </p:cNvPr>
              <p:cNvSpPr txBox="1"/>
              <p:nvPr/>
            </p:nvSpPr>
            <p:spPr>
              <a:xfrm>
                <a:off x="7336584" y="3528403"/>
                <a:ext cx="453970" cy="595176"/>
              </a:xfrm>
              <a:prstGeom prst="rect">
                <a:avLst/>
              </a:prstGeom>
              <a:noFill/>
            </p:spPr>
            <p:txBody>
              <a:bodyPr wrap="none" rtlCol="0">
                <a:spAutoFit/>
              </a:bodyPr>
              <a:lstStyle/>
              <a:p>
                <a:r>
                  <a:rPr lang="en-IN" dirty="0"/>
                  <a:t>P 1</a:t>
                </a:r>
              </a:p>
            </p:txBody>
          </p:sp>
        </p:grpSp>
      </p:grpSp>
      <p:grpSp>
        <p:nvGrpSpPr>
          <p:cNvPr id="62" name="Group 61">
            <a:extLst>
              <a:ext uri="{FF2B5EF4-FFF2-40B4-BE49-F238E27FC236}">
                <a16:creationId xmlns:a16="http://schemas.microsoft.com/office/drawing/2014/main" id="{8FC7E0F6-9E6A-2E03-4AED-522B00764B51}"/>
              </a:ext>
            </a:extLst>
          </p:cNvPr>
          <p:cNvGrpSpPr/>
          <p:nvPr/>
        </p:nvGrpSpPr>
        <p:grpSpPr>
          <a:xfrm>
            <a:off x="753921" y="1571128"/>
            <a:ext cx="3786986" cy="1529931"/>
            <a:chOff x="4652587" y="1165013"/>
            <a:chExt cx="3786986" cy="2958566"/>
          </a:xfrm>
        </p:grpSpPr>
        <p:sp>
          <p:nvSpPr>
            <p:cNvPr id="63" name="Rectangle 62">
              <a:extLst>
                <a:ext uri="{FF2B5EF4-FFF2-40B4-BE49-F238E27FC236}">
                  <a16:creationId xmlns:a16="http://schemas.microsoft.com/office/drawing/2014/main" id="{C8CB1B32-7FC2-4106-06F8-2E7278F17FB6}"/>
                </a:ext>
              </a:extLst>
            </p:cNvPr>
            <p:cNvSpPr/>
            <p:nvPr/>
          </p:nvSpPr>
          <p:spPr>
            <a:xfrm>
              <a:off x="5005493" y="1165013"/>
              <a:ext cx="3434080" cy="2357121"/>
            </a:xfrm>
            <a:prstGeom prst="rect">
              <a:avLst/>
            </a:prstGeom>
            <a:solidFill>
              <a:schemeClr val="accent4">
                <a:lumMod val="9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p>
          </p:txBody>
        </p:sp>
        <p:cxnSp>
          <p:nvCxnSpPr>
            <p:cNvPr id="320" name="Straight Connector 319">
              <a:extLst>
                <a:ext uri="{FF2B5EF4-FFF2-40B4-BE49-F238E27FC236}">
                  <a16:creationId xmlns:a16="http://schemas.microsoft.com/office/drawing/2014/main" id="{4813D7BB-FFB6-0E96-FA7D-F1ABACDB41B1}"/>
                </a:ext>
              </a:extLst>
            </p:cNvPr>
            <p:cNvCxnSpPr>
              <a:cxnSpLocks/>
              <a:stCxn id="63" idx="0"/>
              <a:endCxn id="63" idx="2"/>
            </p:cNvCxnSpPr>
            <p:nvPr/>
          </p:nvCxnSpPr>
          <p:spPr>
            <a:xfrm>
              <a:off x="6722533" y="1165013"/>
              <a:ext cx="0" cy="2357121"/>
            </a:xfrm>
            <a:prstGeom prst="line">
              <a:avLst/>
            </a:prstGeom>
          </p:spPr>
          <p:style>
            <a:lnRef idx="1">
              <a:schemeClr val="accent5"/>
            </a:lnRef>
            <a:fillRef idx="0">
              <a:schemeClr val="accent5"/>
            </a:fillRef>
            <a:effectRef idx="0">
              <a:schemeClr val="accent5"/>
            </a:effectRef>
            <a:fontRef idx="minor">
              <a:schemeClr val="tx1"/>
            </a:fontRef>
          </p:style>
        </p:cxnSp>
        <p:sp>
          <p:nvSpPr>
            <p:cNvPr id="321" name="TextBox 320">
              <a:extLst>
                <a:ext uri="{FF2B5EF4-FFF2-40B4-BE49-F238E27FC236}">
                  <a16:creationId xmlns:a16="http://schemas.microsoft.com/office/drawing/2014/main" id="{01C324C0-791A-4DA0-FD92-94A75FB33983}"/>
                </a:ext>
              </a:extLst>
            </p:cNvPr>
            <p:cNvSpPr txBox="1"/>
            <p:nvPr/>
          </p:nvSpPr>
          <p:spPr>
            <a:xfrm rot="16200000">
              <a:off x="4285339" y="1578852"/>
              <a:ext cx="1042273" cy="307777"/>
            </a:xfrm>
            <a:prstGeom prst="rect">
              <a:avLst/>
            </a:prstGeom>
            <a:noFill/>
          </p:spPr>
          <p:txBody>
            <a:bodyPr wrap="square" rtlCol="0">
              <a:spAutoFit/>
            </a:bodyPr>
            <a:lstStyle/>
            <a:p>
              <a:r>
                <a:rPr lang="en-IN" dirty="0"/>
                <a:t>A 0</a:t>
              </a:r>
            </a:p>
          </p:txBody>
        </p:sp>
        <p:grpSp>
          <p:nvGrpSpPr>
            <p:cNvPr id="322" name="Group 321">
              <a:extLst>
                <a:ext uri="{FF2B5EF4-FFF2-40B4-BE49-F238E27FC236}">
                  <a16:creationId xmlns:a16="http://schemas.microsoft.com/office/drawing/2014/main" id="{3E89DF3E-ADCA-1438-F709-429E1011FB28}"/>
                </a:ext>
              </a:extLst>
            </p:cNvPr>
            <p:cNvGrpSpPr/>
            <p:nvPr/>
          </p:nvGrpSpPr>
          <p:grpSpPr>
            <a:xfrm>
              <a:off x="4681454" y="1600404"/>
              <a:ext cx="3758119" cy="2523175"/>
              <a:chOff x="4681454" y="1600404"/>
              <a:chExt cx="3758119" cy="2523175"/>
            </a:xfrm>
          </p:grpSpPr>
          <p:cxnSp>
            <p:nvCxnSpPr>
              <p:cNvPr id="323" name="Straight Connector 322">
                <a:extLst>
                  <a:ext uri="{FF2B5EF4-FFF2-40B4-BE49-F238E27FC236}">
                    <a16:creationId xmlns:a16="http://schemas.microsoft.com/office/drawing/2014/main" id="{DD931732-4E23-9373-140D-A3F2DCEDA5B9}"/>
                  </a:ext>
                </a:extLst>
              </p:cNvPr>
              <p:cNvCxnSpPr>
                <a:cxnSpLocks/>
                <a:stCxn id="63" idx="1"/>
                <a:endCxn id="63" idx="3"/>
              </p:cNvCxnSpPr>
              <p:nvPr/>
            </p:nvCxnSpPr>
            <p:spPr>
              <a:xfrm>
                <a:off x="5005493" y="2343574"/>
                <a:ext cx="3434080" cy="0"/>
              </a:xfrm>
              <a:prstGeom prst="line">
                <a:avLst/>
              </a:prstGeom>
            </p:spPr>
            <p:style>
              <a:lnRef idx="1">
                <a:schemeClr val="accent5"/>
              </a:lnRef>
              <a:fillRef idx="0">
                <a:schemeClr val="accent5"/>
              </a:fillRef>
              <a:effectRef idx="0">
                <a:schemeClr val="accent5"/>
              </a:effectRef>
              <a:fontRef idx="minor">
                <a:schemeClr val="tx1"/>
              </a:fontRef>
            </p:style>
          </p:cxnSp>
          <p:sp>
            <p:nvSpPr>
              <p:cNvPr id="324" name="TextBox 323">
                <a:extLst>
                  <a:ext uri="{FF2B5EF4-FFF2-40B4-BE49-F238E27FC236}">
                    <a16:creationId xmlns:a16="http://schemas.microsoft.com/office/drawing/2014/main" id="{0E5DDAD5-2F1D-7AFB-10B1-01BC6E9314D0}"/>
                  </a:ext>
                </a:extLst>
              </p:cNvPr>
              <p:cNvSpPr txBox="1"/>
              <p:nvPr/>
            </p:nvSpPr>
            <p:spPr>
              <a:xfrm>
                <a:off x="5523215" y="1600406"/>
                <a:ext cx="582211" cy="595176"/>
              </a:xfrm>
              <a:prstGeom prst="rect">
                <a:avLst/>
              </a:prstGeom>
              <a:noFill/>
            </p:spPr>
            <p:txBody>
              <a:bodyPr wrap="none" rtlCol="0">
                <a:spAutoFit/>
              </a:bodyPr>
              <a:lstStyle/>
              <a:p>
                <a:r>
                  <a:rPr lang="en-US" dirty="0"/>
                  <a:t>5</a:t>
                </a:r>
                <a:r>
                  <a:rPr lang="en-IN" dirty="0"/>
                  <a:t>981</a:t>
                </a:r>
              </a:p>
            </p:txBody>
          </p:sp>
          <p:sp>
            <p:nvSpPr>
              <p:cNvPr id="325" name="TextBox 324">
                <a:extLst>
                  <a:ext uri="{FF2B5EF4-FFF2-40B4-BE49-F238E27FC236}">
                    <a16:creationId xmlns:a16="http://schemas.microsoft.com/office/drawing/2014/main" id="{1A583122-618D-056D-7DBD-BC60FDCD7819}"/>
                  </a:ext>
                </a:extLst>
              </p:cNvPr>
              <p:cNvSpPr txBox="1"/>
              <p:nvPr/>
            </p:nvSpPr>
            <p:spPr>
              <a:xfrm>
                <a:off x="7208343" y="1600404"/>
                <a:ext cx="582211" cy="595176"/>
              </a:xfrm>
              <a:prstGeom prst="rect">
                <a:avLst/>
              </a:prstGeom>
              <a:noFill/>
            </p:spPr>
            <p:txBody>
              <a:bodyPr wrap="none" rtlCol="0">
                <a:spAutoFit/>
              </a:bodyPr>
              <a:lstStyle/>
              <a:p>
                <a:r>
                  <a:rPr lang="en-US" dirty="0"/>
                  <a:t>1</a:t>
                </a:r>
                <a:r>
                  <a:rPr lang="en-IN" dirty="0"/>
                  <a:t>754</a:t>
                </a:r>
              </a:p>
            </p:txBody>
          </p:sp>
          <p:sp>
            <p:nvSpPr>
              <p:cNvPr id="326" name="TextBox 325">
                <a:extLst>
                  <a:ext uri="{FF2B5EF4-FFF2-40B4-BE49-F238E27FC236}">
                    <a16:creationId xmlns:a16="http://schemas.microsoft.com/office/drawing/2014/main" id="{B16EBD89-5E55-4B0A-48AC-6DA293D3B7C7}"/>
                  </a:ext>
                </a:extLst>
              </p:cNvPr>
              <p:cNvSpPr txBox="1"/>
              <p:nvPr/>
            </p:nvSpPr>
            <p:spPr>
              <a:xfrm>
                <a:off x="5572908" y="2646037"/>
                <a:ext cx="582211" cy="595176"/>
              </a:xfrm>
              <a:prstGeom prst="rect">
                <a:avLst/>
              </a:prstGeom>
              <a:noFill/>
            </p:spPr>
            <p:txBody>
              <a:bodyPr wrap="none" rtlCol="0">
                <a:spAutoFit/>
              </a:bodyPr>
              <a:lstStyle/>
              <a:p>
                <a:r>
                  <a:rPr lang="en-US" dirty="0"/>
                  <a:t>1</a:t>
                </a:r>
                <a:r>
                  <a:rPr lang="en-IN" dirty="0"/>
                  <a:t>644</a:t>
                </a:r>
              </a:p>
            </p:txBody>
          </p:sp>
          <p:sp>
            <p:nvSpPr>
              <p:cNvPr id="327" name="TextBox 326">
                <a:extLst>
                  <a:ext uri="{FF2B5EF4-FFF2-40B4-BE49-F238E27FC236}">
                    <a16:creationId xmlns:a16="http://schemas.microsoft.com/office/drawing/2014/main" id="{E943A0C2-DA7A-42B5-FA03-C1AFB331596F}"/>
                  </a:ext>
                </a:extLst>
              </p:cNvPr>
              <p:cNvSpPr txBox="1"/>
              <p:nvPr/>
            </p:nvSpPr>
            <p:spPr>
              <a:xfrm>
                <a:off x="7208343" y="2646037"/>
                <a:ext cx="482824" cy="595176"/>
              </a:xfrm>
              <a:prstGeom prst="rect">
                <a:avLst/>
              </a:prstGeom>
              <a:noFill/>
            </p:spPr>
            <p:txBody>
              <a:bodyPr wrap="none" rtlCol="0">
                <a:spAutoFit/>
              </a:bodyPr>
              <a:lstStyle/>
              <a:p>
                <a:r>
                  <a:rPr lang="en-US" dirty="0"/>
                  <a:t>7</a:t>
                </a:r>
                <a:r>
                  <a:rPr lang="en-IN" dirty="0"/>
                  <a:t>98</a:t>
                </a:r>
              </a:p>
            </p:txBody>
          </p:sp>
          <p:sp>
            <p:nvSpPr>
              <p:cNvPr id="328" name="TextBox 327">
                <a:extLst>
                  <a:ext uri="{FF2B5EF4-FFF2-40B4-BE49-F238E27FC236}">
                    <a16:creationId xmlns:a16="http://schemas.microsoft.com/office/drawing/2014/main" id="{0C18F40D-FB9E-532F-6A15-54018B2176C2}"/>
                  </a:ext>
                </a:extLst>
              </p:cNvPr>
              <p:cNvSpPr txBox="1"/>
              <p:nvPr/>
            </p:nvSpPr>
            <p:spPr>
              <a:xfrm rot="16200000">
                <a:off x="4396401" y="2735736"/>
                <a:ext cx="877883" cy="307777"/>
              </a:xfrm>
              <a:prstGeom prst="rect">
                <a:avLst/>
              </a:prstGeom>
              <a:noFill/>
            </p:spPr>
            <p:txBody>
              <a:bodyPr wrap="none" rtlCol="0">
                <a:spAutoFit/>
              </a:bodyPr>
              <a:lstStyle/>
              <a:p>
                <a:r>
                  <a:rPr lang="en-US" dirty="0"/>
                  <a:t>A</a:t>
                </a:r>
                <a:r>
                  <a:rPr lang="en-IN" dirty="0"/>
                  <a:t> 1</a:t>
                </a:r>
              </a:p>
            </p:txBody>
          </p:sp>
          <p:sp>
            <p:nvSpPr>
              <p:cNvPr id="329" name="TextBox 328">
                <a:extLst>
                  <a:ext uri="{FF2B5EF4-FFF2-40B4-BE49-F238E27FC236}">
                    <a16:creationId xmlns:a16="http://schemas.microsoft.com/office/drawing/2014/main" id="{63F4526A-CA16-0147-3F09-9D175EB48A27}"/>
                  </a:ext>
                </a:extLst>
              </p:cNvPr>
              <p:cNvSpPr txBox="1"/>
              <p:nvPr/>
            </p:nvSpPr>
            <p:spPr>
              <a:xfrm>
                <a:off x="5530723" y="3516236"/>
                <a:ext cx="453970" cy="595176"/>
              </a:xfrm>
              <a:prstGeom prst="rect">
                <a:avLst/>
              </a:prstGeom>
              <a:noFill/>
            </p:spPr>
            <p:txBody>
              <a:bodyPr wrap="none" rtlCol="0">
                <a:spAutoFit/>
              </a:bodyPr>
              <a:lstStyle/>
              <a:p>
                <a:r>
                  <a:rPr lang="en-IN" dirty="0"/>
                  <a:t>P 0</a:t>
                </a:r>
              </a:p>
            </p:txBody>
          </p:sp>
          <p:sp>
            <p:nvSpPr>
              <p:cNvPr id="330" name="TextBox 329">
                <a:extLst>
                  <a:ext uri="{FF2B5EF4-FFF2-40B4-BE49-F238E27FC236}">
                    <a16:creationId xmlns:a16="http://schemas.microsoft.com/office/drawing/2014/main" id="{D729CF7F-0198-7E60-1CE3-AF854DA1A52C}"/>
                  </a:ext>
                </a:extLst>
              </p:cNvPr>
              <p:cNvSpPr txBox="1"/>
              <p:nvPr/>
            </p:nvSpPr>
            <p:spPr>
              <a:xfrm>
                <a:off x="7336584" y="3528403"/>
                <a:ext cx="453970" cy="595176"/>
              </a:xfrm>
              <a:prstGeom prst="rect">
                <a:avLst/>
              </a:prstGeom>
              <a:noFill/>
            </p:spPr>
            <p:txBody>
              <a:bodyPr wrap="none" rtlCol="0">
                <a:spAutoFit/>
              </a:bodyPr>
              <a:lstStyle/>
              <a:p>
                <a:r>
                  <a:rPr lang="en-IN" dirty="0"/>
                  <a:t>P 1</a:t>
                </a:r>
              </a:p>
            </p:txBody>
          </p:sp>
        </p:grpSp>
      </p:grpSp>
    </p:spTree>
    <p:extLst>
      <p:ext uri="{BB962C8B-B14F-4D97-AF65-F5344CB8AC3E}">
        <p14:creationId xmlns:p14="http://schemas.microsoft.com/office/powerpoint/2010/main" val="2384471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4660-C87D-1420-6CDA-F69ADB8D3171}"/>
              </a:ext>
            </a:extLst>
          </p:cNvPr>
          <p:cNvSpPr>
            <a:spLocks noGrp="1"/>
          </p:cNvSpPr>
          <p:nvPr>
            <p:ph type="title"/>
          </p:nvPr>
        </p:nvSpPr>
        <p:spPr/>
        <p:txBody>
          <a:bodyPr/>
          <a:lstStyle/>
          <a:p>
            <a:r>
              <a:rPr lang="en-IN" sz="2400" b="1" dirty="0">
                <a:solidFill>
                  <a:srgbClr val="1C6274"/>
                </a:solidFill>
                <a:effectLst/>
                <a:highlight>
                  <a:srgbClr val="FFFFFF"/>
                </a:highlight>
                <a:latin typeface="Arial" panose="020B0604020202020204" pitchFamily="34" charset="0"/>
                <a:ea typeface="Arial" panose="020B0604020202020204" pitchFamily="34" charset="0"/>
              </a:rPr>
              <a:t>Improving The Models</a:t>
            </a:r>
            <a:endParaRPr lang="en-IN" sz="2400" b="1" dirty="0">
              <a:solidFill>
                <a:srgbClr val="1C6274"/>
              </a:solidFill>
            </a:endParaRPr>
          </a:p>
        </p:txBody>
      </p:sp>
      <p:sp>
        <p:nvSpPr>
          <p:cNvPr id="3" name="TextBox 2">
            <a:extLst>
              <a:ext uri="{FF2B5EF4-FFF2-40B4-BE49-F238E27FC236}">
                <a16:creationId xmlns:a16="http://schemas.microsoft.com/office/drawing/2014/main" id="{004C5012-F4F8-2EB3-0AD6-7C80E0F4332D}"/>
              </a:ext>
            </a:extLst>
          </p:cNvPr>
          <p:cNvSpPr txBox="1"/>
          <p:nvPr/>
        </p:nvSpPr>
        <p:spPr>
          <a:xfrm>
            <a:off x="900853" y="890257"/>
            <a:ext cx="7606454" cy="849913"/>
          </a:xfrm>
          <a:prstGeom prst="rect">
            <a:avLst/>
          </a:prstGeom>
          <a:noFill/>
        </p:spPr>
        <p:txBody>
          <a:bodyPr wrap="square" rtlCol="0">
            <a:spAutoFit/>
          </a:bodyPr>
          <a:lstStyle/>
          <a:p>
            <a:pPr>
              <a:lnSpc>
                <a:spcPct val="115000"/>
              </a:lnSpc>
            </a:pPr>
            <a:r>
              <a:rPr lang="en-IN" sz="1600" b="1" dirty="0">
                <a:solidFill>
                  <a:srgbClr val="1C6274"/>
                </a:solidFill>
                <a:effectLst/>
                <a:highlight>
                  <a:srgbClr val="FFFFFF"/>
                </a:highlight>
                <a:latin typeface="Arial" panose="020B0604020202020204" pitchFamily="34" charset="0"/>
                <a:ea typeface="Arial" panose="020B0604020202020204" pitchFamily="34" charset="0"/>
              </a:rPr>
              <a:t>K-Fold Cross Validation:</a:t>
            </a:r>
            <a:r>
              <a:rPr lang="en-IN" sz="1600" dirty="0">
                <a:solidFill>
                  <a:srgbClr val="0D0D0D"/>
                </a:solidFill>
                <a:effectLst/>
                <a:highlight>
                  <a:srgbClr val="FFFFFF"/>
                </a:highlight>
                <a:latin typeface="Arial" panose="020B0604020202020204" pitchFamily="34" charset="0"/>
                <a:ea typeface="Arial" panose="020B0604020202020204" pitchFamily="34" charset="0"/>
              </a:rPr>
              <a:t> </a:t>
            </a:r>
            <a:r>
              <a:rPr lang="en-IN" dirty="0">
                <a:solidFill>
                  <a:srgbClr val="55BCBD"/>
                </a:solidFill>
                <a:effectLst/>
                <a:highlight>
                  <a:srgbClr val="FFFFFF"/>
                </a:highlight>
                <a:latin typeface="Arial" panose="020B0604020202020204" pitchFamily="34" charset="0"/>
                <a:ea typeface="Arial" panose="020B0604020202020204" pitchFamily="34" charset="0"/>
              </a:rPr>
              <a:t>K-fold cross-validation is a popular technique used in machine learning to assess the performance and generalizability of a model. It involves partitioning the dataset into K equally sized subsets or "folds" then trained and validated.</a:t>
            </a:r>
            <a:endParaRPr lang="en-IN" dirty="0">
              <a:solidFill>
                <a:srgbClr val="55BCBD"/>
              </a:solidFill>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F5AC8D84-29EC-A42E-6301-56AAD70C6FC0}"/>
              </a:ext>
            </a:extLst>
          </p:cNvPr>
          <p:cNvPicPr>
            <a:picLocks noChangeAspect="1"/>
          </p:cNvPicPr>
          <p:nvPr/>
        </p:nvPicPr>
        <p:blipFill>
          <a:blip r:embed="rId2"/>
          <a:stretch>
            <a:fillRect/>
          </a:stretch>
        </p:blipFill>
        <p:spPr>
          <a:xfrm>
            <a:off x="1863837" y="1740170"/>
            <a:ext cx="5680486" cy="3224108"/>
          </a:xfrm>
          <a:prstGeom prst="rect">
            <a:avLst/>
          </a:prstGeom>
        </p:spPr>
      </p:pic>
    </p:spTree>
    <p:extLst>
      <p:ext uri="{BB962C8B-B14F-4D97-AF65-F5344CB8AC3E}">
        <p14:creationId xmlns:p14="http://schemas.microsoft.com/office/powerpoint/2010/main" val="2966542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8D80-1DB4-D8C3-10B1-7E954F916DE8}"/>
              </a:ext>
            </a:extLst>
          </p:cNvPr>
          <p:cNvSpPr>
            <a:spLocks noGrp="1"/>
          </p:cNvSpPr>
          <p:nvPr>
            <p:ph type="title"/>
          </p:nvPr>
        </p:nvSpPr>
        <p:spPr>
          <a:xfrm>
            <a:off x="860213" y="149013"/>
            <a:ext cx="6109547" cy="1354667"/>
          </a:xfrm>
        </p:spPr>
        <p:txBody>
          <a:bodyPr/>
          <a:lstStyle/>
          <a:p>
            <a:pPr algn="l"/>
            <a:r>
              <a:rPr lang="en-IN" sz="1600" b="1" dirty="0">
                <a:solidFill>
                  <a:srgbClr val="1C6274"/>
                </a:solidFill>
                <a:effectLst/>
                <a:highlight>
                  <a:srgbClr val="FFFFFF"/>
                </a:highlight>
                <a:latin typeface="Arial" panose="020B0604020202020204" pitchFamily="34" charset="0"/>
                <a:ea typeface="Arial" panose="020B0604020202020204" pitchFamily="34" charset="0"/>
              </a:rPr>
              <a:t>Hyper parameter tuning : </a:t>
            </a:r>
            <a:r>
              <a:rPr lang="en-IN" sz="1400" dirty="0">
                <a:solidFill>
                  <a:srgbClr val="55BCBD"/>
                </a:solidFill>
                <a:effectLst/>
                <a:highlight>
                  <a:srgbClr val="FFFFFF"/>
                </a:highlight>
                <a:latin typeface="Arial" panose="020B0604020202020204" pitchFamily="34" charset="0"/>
                <a:ea typeface="Arial" panose="020B0604020202020204" pitchFamily="34" charset="0"/>
              </a:rPr>
              <a:t>Hyperparameter tuning is the process of optimizing the hyperparameters of a machine learning model to improve its performance. Hyperparameters are the settings or configurations that are not learned from the data but are set before the training process begins. </a:t>
            </a:r>
            <a:endParaRPr lang="en-IN" sz="1400" b="1" dirty="0">
              <a:solidFill>
                <a:srgbClr val="55BCBD"/>
              </a:solidFill>
            </a:endParaRPr>
          </a:p>
        </p:txBody>
      </p:sp>
      <p:pic>
        <p:nvPicPr>
          <p:cNvPr id="4" name="Picture 3">
            <a:extLst>
              <a:ext uri="{FF2B5EF4-FFF2-40B4-BE49-F238E27FC236}">
                <a16:creationId xmlns:a16="http://schemas.microsoft.com/office/drawing/2014/main" id="{32D54813-02E5-D795-BAF6-7582AAB7A81B}"/>
              </a:ext>
            </a:extLst>
          </p:cNvPr>
          <p:cNvPicPr>
            <a:picLocks noChangeAspect="1"/>
          </p:cNvPicPr>
          <p:nvPr/>
        </p:nvPicPr>
        <p:blipFill>
          <a:blip r:embed="rId2"/>
          <a:stretch>
            <a:fillRect/>
          </a:stretch>
        </p:blipFill>
        <p:spPr>
          <a:xfrm>
            <a:off x="1990302" y="1593915"/>
            <a:ext cx="4892464" cy="3482642"/>
          </a:xfrm>
          <a:prstGeom prst="rect">
            <a:avLst/>
          </a:prstGeom>
        </p:spPr>
      </p:pic>
    </p:spTree>
    <p:extLst>
      <p:ext uri="{BB962C8B-B14F-4D97-AF65-F5344CB8AC3E}">
        <p14:creationId xmlns:p14="http://schemas.microsoft.com/office/powerpoint/2010/main" val="292666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9138-F997-0D65-9BAD-039E1A2CC69D}"/>
              </a:ext>
            </a:extLst>
          </p:cNvPr>
          <p:cNvSpPr>
            <a:spLocks noGrp="1"/>
          </p:cNvSpPr>
          <p:nvPr>
            <p:ph type="title"/>
          </p:nvPr>
        </p:nvSpPr>
        <p:spPr>
          <a:xfrm>
            <a:off x="-778003" y="74506"/>
            <a:ext cx="5240700" cy="572700"/>
          </a:xfrm>
        </p:spPr>
        <p:txBody>
          <a:bodyPr/>
          <a:lstStyle/>
          <a:p>
            <a:r>
              <a:rPr lang="en-IN" sz="1800" b="1" dirty="0">
                <a:solidFill>
                  <a:srgbClr val="1C6274"/>
                </a:solidFill>
                <a:effectLst/>
                <a:highlight>
                  <a:srgbClr val="FFFFFF"/>
                </a:highlight>
                <a:latin typeface="Arial" panose="020B0604020202020204" pitchFamily="34" charset="0"/>
                <a:ea typeface="Arial" panose="020B0604020202020204" pitchFamily="34" charset="0"/>
              </a:rPr>
              <a:t>Evaluating the Tuned Models:</a:t>
            </a:r>
            <a:endParaRPr lang="en-IN" dirty="0">
              <a:solidFill>
                <a:srgbClr val="1C6274"/>
              </a:solidFill>
            </a:endParaRPr>
          </a:p>
        </p:txBody>
      </p:sp>
      <p:pic>
        <p:nvPicPr>
          <p:cNvPr id="4" name="Picture 3">
            <a:extLst>
              <a:ext uri="{FF2B5EF4-FFF2-40B4-BE49-F238E27FC236}">
                <a16:creationId xmlns:a16="http://schemas.microsoft.com/office/drawing/2014/main" id="{0C3DCF46-9E5B-74B8-22EC-82DA72832578}"/>
              </a:ext>
            </a:extLst>
          </p:cNvPr>
          <p:cNvPicPr>
            <a:picLocks noChangeAspect="1"/>
          </p:cNvPicPr>
          <p:nvPr/>
        </p:nvPicPr>
        <p:blipFill>
          <a:blip r:embed="rId2"/>
          <a:stretch>
            <a:fillRect/>
          </a:stretch>
        </p:blipFill>
        <p:spPr>
          <a:xfrm>
            <a:off x="2065867" y="467361"/>
            <a:ext cx="4700693" cy="4601633"/>
          </a:xfrm>
          <a:prstGeom prst="rect">
            <a:avLst/>
          </a:prstGeom>
        </p:spPr>
      </p:pic>
    </p:spTree>
    <p:extLst>
      <p:ext uri="{BB962C8B-B14F-4D97-AF65-F5344CB8AC3E}">
        <p14:creationId xmlns:p14="http://schemas.microsoft.com/office/powerpoint/2010/main" val="1589821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27E0-CCB7-AB2B-AAA8-D2F97876ED5A}"/>
              </a:ext>
            </a:extLst>
          </p:cNvPr>
          <p:cNvSpPr>
            <a:spLocks noGrp="1"/>
          </p:cNvSpPr>
          <p:nvPr>
            <p:ph type="title"/>
          </p:nvPr>
        </p:nvSpPr>
        <p:spPr>
          <a:xfrm>
            <a:off x="785707" y="148222"/>
            <a:ext cx="6427893" cy="1578978"/>
          </a:xfrm>
        </p:spPr>
        <p:txBody>
          <a:bodyPr/>
          <a:lstStyle/>
          <a:p>
            <a:pPr algn="l"/>
            <a:r>
              <a:rPr lang="en-IN" sz="1600" b="1" dirty="0">
                <a:solidFill>
                  <a:srgbClr val="1C6274"/>
                </a:solidFill>
                <a:effectLst/>
                <a:highlight>
                  <a:srgbClr val="FFFFFF"/>
                </a:highlight>
                <a:latin typeface="Arial" panose="020B0604020202020204" pitchFamily="34" charset="0"/>
                <a:ea typeface="Arial" panose="020B0604020202020204" pitchFamily="34" charset="0"/>
              </a:rPr>
              <a:t>Models with SMOTE:</a:t>
            </a:r>
            <a:r>
              <a:rPr lang="en-IN" sz="1400" dirty="0">
                <a:solidFill>
                  <a:srgbClr val="55BCBD"/>
                </a:solidFill>
                <a:effectLst/>
                <a:latin typeface="Arial" panose="020B0604020202020204" pitchFamily="34" charset="0"/>
                <a:ea typeface="Arial" panose="020B0604020202020204" pitchFamily="34" charset="0"/>
              </a:rPr>
              <a:t>SMOTE (Synthetic Minority Over-sampling Technique) is an algorithm used to address class imbalance in datasets, particularly for binary classification problems. It helps to increase the number of instances in the minority class by generating synthetic samples, thereby balancing the dataset and improving the performance of machine learning models.</a:t>
            </a:r>
            <a:r>
              <a:rPr lang="en-IN" sz="1400" b="1" dirty="0">
                <a:solidFill>
                  <a:srgbClr val="55BCBD"/>
                </a:solidFill>
                <a:effectLst/>
                <a:highlight>
                  <a:srgbClr val="FFFFFF"/>
                </a:highlight>
                <a:latin typeface="Arial" panose="020B0604020202020204" pitchFamily="34" charset="0"/>
                <a:ea typeface="Arial" panose="020B0604020202020204" pitchFamily="34" charset="0"/>
              </a:rPr>
              <a:t> </a:t>
            </a:r>
            <a:endParaRPr lang="en-IN" sz="1400" dirty="0">
              <a:solidFill>
                <a:srgbClr val="55BCBD"/>
              </a:solidFill>
            </a:endParaRPr>
          </a:p>
        </p:txBody>
      </p:sp>
      <p:pic>
        <p:nvPicPr>
          <p:cNvPr id="4" name="Picture 3">
            <a:extLst>
              <a:ext uri="{FF2B5EF4-FFF2-40B4-BE49-F238E27FC236}">
                <a16:creationId xmlns:a16="http://schemas.microsoft.com/office/drawing/2014/main" id="{33B93FC3-2C9C-FECD-CADF-F2B1DED10636}"/>
              </a:ext>
            </a:extLst>
          </p:cNvPr>
          <p:cNvPicPr>
            <a:picLocks noChangeAspect="1"/>
          </p:cNvPicPr>
          <p:nvPr/>
        </p:nvPicPr>
        <p:blipFill>
          <a:blip r:embed="rId2"/>
          <a:stretch>
            <a:fillRect/>
          </a:stretch>
        </p:blipFill>
        <p:spPr>
          <a:xfrm>
            <a:off x="785707" y="1930400"/>
            <a:ext cx="7274560" cy="2722880"/>
          </a:xfrm>
          <a:prstGeom prst="rect">
            <a:avLst/>
          </a:prstGeom>
        </p:spPr>
      </p:pic>
    </p:spTree>
    <p:extLst>
      <p:ext uri="{BB962C8B-B14F-4D97-AF65-F5344CB8AC3E}">
        <p14:creationId xmlns:p14="http://schemas.microsoft.com/office/powerpoint/2010/main" val="38185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7489-5859-41D7-5A71-69D25BA82C6F}"/>
              </a:ext>
            </a:extLst>
          </p:cNvPr>
          <p:cNvSpPr>
            <a:spLocks noGrp="1"/>
          </p:cNvSpPr>
          <p:nvPr>
            <p:ph type="title"/>
          </p:nvPr>
        </p:nvSpPr>
        <p:spPr>
          <a:xfrm>
            <a:off x="569890" y="0"/>
            <a:ext cx="5240700" cy="572700"/>
          </a:xfrm>
        </p:spPr>
        <p:txBody>
          <a:bodyPr/>
          <a:lstStyle/>
          <a:p>
            <a:pPr algn="l"/>
            <a:r>
              <a:rPr lang="en-IN" sz="1800" b="1" dirty="0">
                <a:effectLst/>
                <a:highlight>
                  <a:srgbClr val="FFFFFF"/>
                </a:highlight>
                <a:latin typeface="Arial" panose="020B0604020202020204" pitchFamily="34" charset="0"/>
                <a:ea typeface="Arial" panose="020B0604020202020204" pitchFamily="34" charset="0"/>
              </a:rPr>
              <a:t>FEATURE IMPORTANCES</a:t>
            </a:r>
            <a:br>
              <a:rPr lang="en-IN" sz="1800" dirty="0">
                <a:effectLst/>
                <a:latin typeface="Arial" panose="020B0604020202020204" pitchFamily="34" charset="0"/>
                <a:ea typeface="Arial" panose="020B0604020202020204" pitchFamily="34" charset="0"/>
              </a:rPr>
            </a:br>
            <a:endParaRPr lang="en-IN" dirty="0"/>
          </a:p>
        </p:txBody>
      </p:sp>
      <p:pic>
        <p:nvPicPr>
          <p:cNvPr id="4" name="Picture 3">
            <a:extLst>
              <a:ext uri="{FF2B5EF4-FFF2-40B4-BE49-F238E27FC236}">
                <a16:creationId xmlns:a16="http://schemas.microsoft.com/office/drawing/2014/main" id="{F6622A36-9249-41EF-6E20-CDF12C8AE059}"/>
              </a:ext>
            </a:extLst>
          </p:cNvPr>
          <p:cNvPicPr>
            <a:picLocks noChangeAspect="1"/>
          </p:cNvPicPr>
          <p:nvPr/>
        </p:nvPicPr>
        <p:blipFill>
          <a:blip r:embed="rId2"/>
          <a:stretch>
            <a:fillRect/>
          </a:stretch>
        </p:blipFill>
        <p:spPr>
          <a:xfrm>
            <a:off x="270773" y="572700"/>
            <a:ext cx="3657917" cy="2598645"/>
          </a:xfrm>
          <a:prstGeom prst="rect">
            <a:avLst/>
          </a:prstGeom>
        </p:spPr>
      </p:pic>
      <p:pic>
        <p:nvPicPr>
          <p:cNvPr id="6" name="Picture 5">
            <a:extLst>
              <a:ext uri="{FF2B5EF4-FFF2-40B4-BE49-F238E27FC236}">
                <a16:creationId xmlns:a16="http://schemas.microsoft.com/office/drawing/2014/main" id="{04830DA4-C970-B48E-D27B-912B30FF041E}"/>
              </a:ext>
            </a:extLst>
          </p:cNvPr>
          <p:cNvPicPr>
            <a:picLocks noChangeAspect="1"/>
          </p:cNvPicPr>
          <p:nvPr/>
        </p:nvPicPr>
        <p:blipFill>
          <a:blip r:embed="rId3"/>
          <a:stretch>
            <a:fillRect/>
          </a:stretch>
        </p:blipFill>
        <p:spPr>
          <a:xfrm>
            <a:off x="3871183" y="2078444"/>
            <a:ext cx="4625741" cy="2842506"/>
          </a:xfrm>
          <a:prstGeom prst="rect">
            <a:avLst/>
          </a:prstGeom>
        </p:spPr>
      </p:pic>
      <p:sp>
        <p:nvSpPr>
          <p:cNvPr id="7" name="TextBox 6">
            <a:extLst>
              <a:ext uri="{FF2B5EF4-FFF2-40B4-BE49-F238E27FC236}">
                <a16:creationId xmlns:a16="http://schemas.microsoft.com/office/drawing/2014/main" id="{F5746E1F-FC29-A2EC-C882-E33ACA27B518}"/>
              </a:ext>
            </a:extLst>
          </p:cNvPr>
          <p:cNvSpPr txBox="1"/>
          <p:nvPr/>
        </p:nvSpPr>
        <p:spPr>
          <a:xfrm>
            <a:off x="5357706" y="1816834"/>
            <a:ext cx="2829621" cy="523220"/>
          </a:xfrm>
          <a:prstGeom prst="rect">
            <a:avLst/>
          </a:prstGeom>
          <a:noFill/>
        </p:spPr>
        <p:txBody>
          <a:bodyPr wrap="none" rtlCol="0">
            <a:spAutoFit/>
          </a:bodyPr>
          <a:lstStyle/>
          <a:p>
            <a:r>
              <a:rPr lang="en-IN" dirty="0">
                <a:solidFill>
                  <a:srgbClr val="55BCBD"/>
                </a:solidFill>
                <a:effectLst/>
                <a:highlight>
                  <a:srgbClr val="FFFFFF"/>
                </a:highlight>
                <a:latin typeface="Arial" panose="020B0604020202020204" pitchFamily="34" charset="0"/>
                <a:ea typeface="Arial" panose="020B0604020202020204" pitchFamily="34" charset="0"/>
              </a:rPr>
              <a:t>VARIABLE IMPORTANCE PLOT</a:t>
            </a:r>
            <a:endParaRPr lang="en-IN" dirty="0">
              <a:solidFill>
                <a:srgbClr val="55BCBD"/>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425811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91333-3F0B-547D-994B-CC0D4A3ABD64}"/>
              </a:ext>
            </a:extLst>
          </p:cNvPr>
          <p:cNvSpPr txBox="1"/>
          <p:nvPr/>
        </p:nvSpPr>
        <p:spPr>
          <a:xfrm>
            <a:off x="365760" y="1198881"/>
            <a:ext cx="6720109" cy="2862322"/>
          </a:xfrm>
          <a:prstGeom prst="rect">
            <a:avLst/>
          </a:prstGeom>
          <a:noFill/>
        </p:spPr>
        <p:txBody>
          <a:bodyPr wrap="none" rtlCol="0">
            <a:spAutoFit/>
          </a:bodyPr>
          <a:lstStyle/>
          <a:p>
            <a:r>
              <a:rPr lang="en-GB" sz="2000" dirty="0">
                <a:solidFill>
                  <a:schemeClr val="accent4">
                    <a:lumMod val="50000"/>
                  </a:schemeClr>
                </a:solidFill>
              </a:rPr>
              <a:t>In the realm of insurance, the medical domain is a crucial </a:t>
            </a:r>
          </a:p>
          <a:p>
            <a:r>
              <a:rPr lang="en-GB" sz="2000" dirty="0">
                <a:solidFill>
                  <a:schemeClr val="accent4">
                    <a:lumMod val="50000"/>
                  </a:schemeClr>
                </a:solidFill>
              </a:rPr>
              <a:t>sector that focuses on providing coverage and financial </a:t>
            </a:r>
          </a:p>
          <a:p>
            <a:r>
              <a:rPr lang="en-GB" sz="2000" dirty="0">
                <a:solidFill>
                  <a:schemeClr val="accent4">
                    <a:lumMod val="50000"/>
                  </a:schemeClr>
                </a:solidFill>
              </a:rPr>
              <a:t>protection against healthcare expenses. It </a:t>
            </a:r>
          </a:p>
          <a:p>
            <a:r>
              <a:rPr lang="en-GB" sz="2000" dirty="0">
                <a:solidFill>
                  <a:schemeClr val="accent4">
                    <a:lumMod val="50000"/>
                  </a:schemeClr>
                </a:solidFill>
              </a:rPr>
              <a:t>encompasses various types of insurance plans </a:t>
            </a:r>
          </a:p>
          <a:p>
            <a:r>
              <a:rPr lang="en-GB" sz="2000" dirty="0">
                <a:solidFill>
                  <a:schemeClr val="accent4">
                    <a:lumMod val="50000"/>
                  </a:schemeClr>
                </a:solidFill>
              </a:rPr>
              <a:t>designed to assist individuals and families in </a:t>
            </a:r>
          </a:p>
          <a:p>
            <a:r>
              <a:rPr lang="en-GB" sz="2000" dirty="0">
                <a:solidFill>
                  <a:schemeClr val="accent4">
                    <a:lumMod val="50000"/>
                  </a:schemeClr>
                </a:solidFill>
              </a:rPr>
              <a:t>managing the costs associated with medical care, </a:t>
            </a:r>
          </a:p>
          <a:p>
            <a:r>
              <a:rPr lang="en-GB" sz="2000" dirty="0">
                <a:solidFill>
                  <a:schemeClr val="accent4">
                    <a:lumMod val="50000"/>
                  </a:schemeClr>
                </a:solidFill>
              </a:rPr>
              <a:t>including preventive services, treatment for </a:t>
            </a:r>
          </a:p>
          <a:p>
            <a:r>
              <a:rPr lang="en-GB" sz="2000" dirty="0">
                <a:solidFill>
                  <a:schemeClr val="accent4">
                    <a:lumMod val="50000"/>
                  </a:schemeClr>
                </a:solidFill>
              </a:rPr>
              <a:t>illnesses and injuries, prescription medications, </a:t>
            </a:r>
          </a:p>
          <a:p>
            <a:r>
              <a:rPr lang="en-GB" sz="2000" dirty="0">
                <a:solidFill>
                  <a:schemeClr val="accent4">
                    <a:lumMod val="50000"/>
                  </a:schemeClr>
                </a:solidFill>
              </a:rPr>
              <a:t>and hospitalization</a:t>
            </a:r>
            <a:r>
              <a:rPr lang="en-GB" dirty="0"/>
              <a:t>.</a:t>
            </a:r>
            <a:endParaRPr lang="en-IN" dirty="0"/>
          </a:p>
        </p:txBody>
      </p:sp>
      <p:sp>
        <p:nvSpPr>
          <p:cNvPr id="6" name="TextBox 5">
            <a:extLst>
              <a:ext uri="{FF2B5EF4-FFF2-40B4-BE49-F238E27FC236}">
                <a16:creationId xmlns:a16="http://schemas.microsoft.com/office/drawing/2014/main" id="{B343AC58-D310-23A4-1598-457CDF7E3AC5}"/>
              </a:ext>
            </a:extLst>
          </p:cNvPr>
          <p:cNvSpPr txBox="1"/>
          <p:nvPr/>
        </p:nvSpPr>
        <p:spPr>
          <a:xfrm>
            <a:off x="3589867" y="250614"/>
            <a:ext cx="2472152" cy="769441"/>
          </a:xfrm>
          <a:prstGeom prst="rect">
            <a:avLst/>
          </a:prstGeom>
          <a:noFill/>
        </p:spPr>
        <p:txBody>
          <a:bodyPr wrap="none" rtlCol="0">
            <a:spAutoFit/>
          </a:bodyPr>
          <a:lstStyle/>
          <a:p>
            <a:r>
              <a:rPr lang="en-IN" sz="4400" b="1" dirty="0">
                <a:solidFill>
                  <a:schemeClr val="accent5"/>
                </a:solidFill>
              </a:rPr>
              <a:t>DOMAIN</a:t>
            </a:r>
          </a:p>
        </p:txBody>
      </p:sp>
    </p:spTree>
    <p:extLst>
      <p:ext uri="{BB962C8B-B14F-4D97-AF65-F5344CB8AC3E}">
        <p14:creationId xmlns:p14="http://schemas.microsoft.com/office/powerpoint/2010/main" val="102318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CEB5-D7FE-7102-21AB-19DF7E107D7D}"/>
              </a:ext>
            </a:extLst>
          </p:cNvPr>
          <p:cNvSpPr>
            <a:spLocks noGrp="1"/>
          </p:cNvSpPr>
          <p:nvPr>
            <p:ph type="title"/>
          </p:nvPr>
        </p:nvSpPr>
        <p:spPr/>
        <p:txBody>
          <a:bodyPr/>
          <a:lstStyle/>
          <a:p>
            <a:r>
              <a:rPr lang="en-IN" sz="2400" b="1" dirty="0">
                <a:solidFill>
                  <a:srgbClr val="1C6274"/>
                </a:solidFill>
                <a:effectLst/>
                <a:highlight>
                  <a:srgbClr val="FFFFFF"/>
                </a:highlight>
                <a:latin typeface="Arial" panose="020B0604020202020204" pitchFamily="34" charset="0"/>
                <a:ea typeface="Arial" panose="020B0604020202020204" pitchFamily="34" charset="0"/>
              </a:rPr>
              <a:t>Model's Conclusion</a:t>
            </a:r>
            <a:endParaRPr lang="en-IN" sz="2400" dirty="0">
              <a:solidFill>
                <a:srgbClr val="1C6274"/>
              </a:solidFill>
            </a:endParaRPr>
          </a:p>
        </p:txBody>
      </p:sp>
      <p:sp>
        <p:nvSpPr>
          <p:cNvPr id="3" name="TextBox 2">
            <a:extLst>
              <a:ext uri="{FF2B5EF4-FFF2-40B4-BE49-F238E27FC236}">
                <a16:creationId xmlns:a16="http://schemas.microsoft.com/office/drawing/2014/main" id="{A9BDA488-FAF7-9A7D-5805-B4DB78141B36}"/>
              </a:ext>
            </a:extLst>
          </p:cNvPr>
          <p:cNvSpPr txBox="1"/>
          <p:nvPr/>
        </p:nvSpPr>
        <p:spPr>
          <a:xfrm>
            <a:off x="1033790" y="1160724"/>
            <a:ext cx="7279557" cy="1323439"/>
          </a:xfrm>
          <a:prstGeom prst="rect">
            <a:avLst/>
          </a:prstGeom>
          <a:noFill/>
        </p:spPr>
        <p:txBody>
          <a:bodyPr wrap="none" rtlCol="0">
            <a:spAutoFit/>
          </a:bodyPr>
          <a:lstStyle/>
          <a:p>
            <a:r>
              <a:rPr lang="en-GB" sz="1600" dirty="0">
                <a:solidFill>
                  <a:srgbClr val="55BCBD"/>
                </a:solidFill>
              </a:rPr>
              <a:t>By selecting the CART model with SMOTE as our final model, we prioritize a </a:t>
            </a:r>
          </a:p>
          <a:p>
            <a:r>
              <a:rPr lang="en-GB" sz="1600" dirty="0">
                <a:solidFill>
                  <a:srgbClr val="55BCBD"/>
                </a:solidFill>
              </a:rPr>
              <a:t>balanced performance that effectively addresses the class imbalance issue. </a:t>
            </a:r>
          </a:p>
          <a:p>
            <a:r>
              <a:rPr lang="en-GB" sz="1600" dirty="0">
                <a:solidFill>
                  <a:srgbClr val="55BCBD"/>
                </a:solidFill>
              </a:rPr>
              <a:t>This choice ensures that our model is robust and reliable, with enhanced </a:t>
            </a:r>
          </a:p>
          <a:p>
            <a:r>
              <a:rPr lang="en-GB" sz="1600" dirty="0">
                <a:solidFill>
                  <a:srgbClr val="55BCBD"/>
                </a:solidFill>
              </a:rPr>
              <a:t>sensitivity to the minority class, thereby improving overall model effectiveness </a:t>
            </a:r>
          </a:p>
          <a:p>
            <a:r>
              <a:rPr lang="en-GB" sz="1600" dirty="0">
                <a:solidFill>
                  <a:srgbClr val="55BCBD"/>
                </a:solidFill>
              </a:rPr>
              <a:t>and generalizability.</a:t>
            </a:r>
            <a:endParaRPr lang="en-IN" sz="1600" dirty="0">
              <a:solidFill>
                <a:srgbClr val="55BCBD"/>
              </a:solidFill>
            </a:endParaRPr>
          </a:p>
        </p:txBody>
      </p:sp>
      <p:sp>
        <p:nvSpPr>
          <p:cNvPr id="4" name="TextBox 3">
            <a:extLst>
              <a:ext uri="{FF2B5EF4-FFF2-40B4-BE49-F238E27FC236}">
                <a16:creationId xmlns:a16="http://schemas.microsoft.com/office/drawing/2014/main" id="{94A76986-89BC-911E-FDDD-D2D7C2D1E25B}"/>
              </a:ext>
            </a:extLst>
          </p:cNvPr>
          <p:cNvSpPr txBox="1"/>
          <p:nvPr/>
        </p:nvSpPr>
        <p:spPr>
          <a:xfrm>
            <a:off x="1033790" y="2944283"/>
            <a:ext cx="7189789" cy="1785104"/>
          </a:xfrm>
          <a:prstGeom prst="rect">
            <a:avLst/>
          </a:prstGeom>
          <a:noFill/>
        </p:spPr>
        <p:txBody>
          <a:bodyPr wrap="none" rtlCol="0">
            <a:spAutoFit/>
          </a:bodyPr>
          <a:lstStyle/>
          <a:p>
            <a:r>
              <a:rPr lang="en-IN" sz="1600" dirty="0">
                <a:solidFill>
                  <a:srgbClr val="55BCBD"/>
                </a:solidFill>
                <a:effectLst/>
                <a:highlight>
                  <a:srgbClr val="FFFFFF"/>
                </a:highlight>
                <a:latin typeface="Arial" panose="020B0604020202020204" pitchFamily="34" charset="0"/>
                <a:ea typeface="Arial" panose="020B0604020202020204" pitchFamily="34" charset="0"/>
              </a:rPr>
              <a:t>In conclusion, the implementation of SMOTE with the CART model not only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improved recall but also provided a balanced and accurate classification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framework suitable for our needs. This approach underscores the importance</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of addressing class imbalance in machine learning and highlights the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benefits of using SMOTE in conjunction with robust classification models for</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optimal performance.</a:t>
            </a:r>
            <a:endParaRPr lang="en-IN" sz="1600" dirty="0">
              <a:solidFill>
                <a:srgbClr val="55BCBD"/>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5082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A3DB-0293-2F96-4C65-D56320108361}"/>
              </a:ext>
            </a:extLst>
          </p:cNvPr>
          <p:cNvSpPr>
            <a:spLocks noGrp="1"/>
          </p:cNvSpPr>
          <p:nvPr>
            <p:ph type="title"/>
          </p:nvPr>
        </p:nvSpPr>
        <p:spPr/>
        <p:txBody>
          <a:bodyPr/>
          <a:lstStyle/>
          <a:p>
            <a:r>
              <a:rPr lang="en-IN" sz="2400" b="1" dirty="0">
                <a:solidFill>
                  <a:srgbClr val="1C6274"/>
                </a:solidFill>
                <a:effectLst/>
                <a:highlight>
                  <a:srgbClr val="FFFFFF"/>
                </a:highlight>
                <a:latin typeface="Arial" panose="020B0604020202020204" pitchFamily="34" charset="0"/>
                <a:ea typeface="Arial" panose="020B0604020202020204" pitchFamily="34" charset="0"/>
              </a:rPr>
              <a:t>Project Conclusion</a:t>
            </a:r>
            <a:endParaRPr lang="en-IN" sz="2400" dirty="0">
              <a:solidFill>
                <a:srgbClr val="1C6274"/>
              </a:solidFill>
            </a:endParaRPr>
          </a:p>
        </p:txBody>
      </p:sp>
      <p:sp>
        <p:nvSpPr>
          <p:cNvPr id="3" name="TextBox 2">
            <a:extLst>
              <a:ext uri="{FF2B5EF4-FFF2-40B4-BE49-F238E27FC236}">
                <a16:creationId xmlns:a16="http://schemas.microsoft.com/office/drawing/2014/main" id="{D64E0C56-ADAE-C030-50B8-FDBDCDB2015C}"/>
              </a:ext>
            </a:extLst>
          </p:cNvPr>
          <p:cNvSpPr txBox="1"/>
          <p:nvPr/>
        </p:nvSpPr>
        <p:spPr>
          <a:xfrm>
            <a:off x="792481" y="812801"/>
            <a:ext cx="6867586" cy="1538883"/>
          </a:xfrm>
          <a:prstGeom prst="rect">
            <a:avLst/>
          </a:prstGeom>
          <a:noFill/>
        </p:spPr>
        <p:txBody>
          <a:bodyPr wrap="none" rtlCol="0">
            <a:spAutoFit/>
          </a:bodyPr>
          <a:lstStyle/>
          <a:p>
            <a:r>
              <a:rPr lang="en-IN" sz="1600" dirty="0">
                <a:solidFill>
                  <a:srgbClr val="55BCBD"/>
                </a:solidFill>
                <a:effectLst/>
                <a:highlight>
                  <a:srgbClr val="FFFFFF"/>
                </a:highlight>
                <a:latin typeface="Arial" panose="020B0604020202020204" pitchFamily="34" charset="0"/>
                <a:ea typeface="Arial" panose="020B0604020202020204" pitchFamily="34" charset="0"/>
              </a:rPr>
              <a:t>In this project, we applied supervised classification techniques to predict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health insurance status among individuals based on a range of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demographic, socio-economic, and health-related features. The goal was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to develop a robust model that could accurately identify whether an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individual is likely to have health insurance coverage.</a:t>
            </a:r>
            <a:endParaRPr lang="en-IN" sz="1600" dirty="0">
              <a:solidFill>
                <a:srgbClr val="55BCBD"/>
              </a:solidFill>
              <a:effectLst/>
              <a:latin typeface="Arial" panose="020B0604020202020204" pitchFamily="34" charset="0"/>
              <a:ea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58051D15-3404-56EB-CDB4-3FF582F8D42A}"/>
              </a:ext>
            </a:extLst>
          </p:cNvPr>
          <p:cNvSpPr txBox="1"/>
          <p:nvPr/>
        </p:nvSpPr>
        <p:spPr>
          <a:xfrm>
            <a:off x="792481" y="2302175"/>
            <a:ext cx="7334059" cy="2523768"/>
          </a:xfrm>
          <a:prstGeom prst="rect">
            <a:avLst/>
          </a:prstGeom>
          <a:noFill/>
        </p:spPr>
        <p:txBody>
          <a:bodyPr wrap="none" rtlCol="0">
            <a:spAutoFit/>
          </a:bodyPr>
          <a:lstStyle/>
          <a:p>
            <a:r>
              <a:rPr lang="en-IN" sz="1600" dirty="0">
                <a:solidFill>
                  <a:srgbClr val="55BCBD"/>
                </a:solidFill>
                <a:effectLst/>
                <a:highlight>
                  <a:srgbClr val="FFFFFF"/>
                </a:highlight>
                <a:latin typeface="Arial" panose="020B0604020202020204" pitchFamily="34" charset="0"/>
                <a:ea typeface="Arial" panose="020B0604020202020204" pitchFamily="34" charset="0"/>
              </a:rPr>
              <a:t>The supervised classification project on health insurance prediction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successfully developed a predictive model with high recall and reliability.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The insights gained from feature importance analysis can inform targeted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strategies to improve health insurance coverage. While the model performs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well on the current dataset, continuous monitoring and periodic retraining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with new data will be necessary to maintain its accuracy and relevance.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Future work could involve integrating additional data sources and exploring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advanced techniques such as ensemble learning to further enhance predictive </a:t>
            </a:r>
          </a:p>
          <a:p>
            <a:r>
              <a:rPr lang="en-IN" sz="1600" dirty="0">
                <a:solidFill>
                  <a:srgbClr val="55BCBD"/>
                </a:solidFill>
                <a:effectLst/>
                <a:highlight>
                  <a:srgbClr val="FFFFFF"/>
                </a:highlight>
                <a:latin typeface="Arial" panose="020B0604020202020204" pitchFamily="34" charset="0"/>
                <a:ea typeface="Arial" panose="020B0604020202020204" pitchFamily="34" charset="0"/>
              </a:rPr>
              <a:t>performance.</a:t>
            </a:r>
            <a:endParaRPr lang="en-IN" sz="1600" dirty="0">
              <a:solidFill>
                <a:srgbClr val="55BCBD"/>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04193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3A4A94-20B2-6B84-30B4-7B960800A258}"/>
              </a:ext>
            </a:extLst>
          </p:cNvPr>
          <p:cNvSpPr txBox="1"/>
          <p:nvPr/>
        </p:nvSpPr>
        <p:spPr>
          <a:xfrm>
            <a:off x="630383" y="1468582"/>
            <a:ext cx="7834744" cy="1600438"/>
          </a:xfrm>
          <a:prstGeom prst="rect">
            <a:avLst/>
          </a:prstGeom>
          <a:noFill/>
        </p:spPr>
        <p:txBody>
          <a:bodyPr wrap="square" rtlCol="0">
            <a:spAutoFit/>
          </a:bodyPr>
          <a:lstStyle/>
          <a:p>
            <a:r>
              <a:rPr lang="en-GB" dirty="0">
                <a:solidFill>
                  <a:schemeClr val="bg1"/>
                </a:solidFill>
              </a:rPr>
              <a:t>To address these challenges, efforts should focus on enhancing data quality through rigorous cleaning, standardization, and incorporation of external data sources. Advanced analytical techniques, including machine learning and AI, offer promise in improving predictive </a:t>
            </a:r>
            <a:r>
              <a:rPr lang="en-GB" dirty="0" err="1">
                <a:solidFill>
                  <a:schemeClr val="bg1"/>
                </a:solidFill>
              </a:rPr>
              <a:t>modeling</a:t>
            </a:r>
            <a:r>
              <a:rPr lang="en-GB" dirty="0">
                <a:solidFill>
                  <a:schemeClr val="bg1"/>
                </a:solidFill>
              </a:rPr>
              <a:t> capabilities and interpretability. Collaborative partnerships and interdisciplinary research are essential for fostering innovation and developing solutions that promote equitable access to healthcare, improve patient outcomes, and optimize resource allocation in health insurance systems.</a:t>
            </a:r>
            <a:endParaRPr lang="en-IN" dirty="0">
              <a:solidFill>
                <a:schemeClr val="bg1"/>
              </a:solidFill>
            </a:endParaRPr>
          </a:p>
        </p:txBody>
      </p:sp>
      <p:sp>
        <p:nvSpPr>
          <p:cNvPr id="6" name="TextBox 5">
            <a:extLst>
              <a:ext uri="{FF2B5EF4-FFF2-40B4-BE49-F238E27FC236}">
                <a16:creationId xmlns:a16="http://schemas.microsoft.com/office/drawing/2014/main" id="{BF5994DE-4DAD-DA17-D08E-366C9D910F8F}"/>
              </a:ext>
            </a:extLst>
          </p:cNvPr>
          <p:cNvSpPr txBox="1"/>
          <p:nvPr/>
        </p:nvSpPr>
        <p:spPr>
          <a:xfrm>
            <a:off x="630383" y="394855"/>
            <a:ext cx="4662053" cy="523220"/>
          </a:xfrm>
          <a:prstGeom prst="rect">
            <a:avLst/>
          </a:prstGeom>
          <a:noFill/>
        </p:spPr>
        <p:txBody>
          <a:bodyPr wrap="square" rtlCol="0">
            <a:spAutoFit/>
          </a:bodyPr>
          <a:lstStyle/>
          <a:p>
            <a:r>
              <a:rPr lang="en-IN" sz="2800" b="1" dirty="0">
                <a:solidFill>
                  <a:srgbClr val="1C6274"/>
                </a:solidFill>
              </a:rPr>
              <a:t>Scope for Improvement</a:t>
            </a:r>
          </a:p>
        </p:txBody>
      </p:sp>
    </p:spTree>
    <p:extLst>
      <p:ext uri="{BB962C8B-B14F-4D97-AF65-F5344CB8AC3E}">
        <p14:creationId xmlns:p14="http://schemas.microsoft.com/office/powerpoint/2010/main" val="600509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57BCED-C8D3-E9B2-4CDE-87BFB3DAA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636" y="316111"/>
            <a:ext cx="4994291" cy="4511279"/>
          </a:xfrm>
          <a:prstGeom prst="rect">
            <a:avLst/>
          </a:prstGeom>
        </p:spPr>
      </p:pic>
      <p:sp>
        <p:nvSpPr>
          <p:cNvPr id="6" name="Rectangle 5">
            <a:extLst>
              <a:ext uri="{FF2B5EF4-FFF2-40B4-BE49-F238E27FC236}">
                <a16:creationId xmlns:a16="http://schemas.microsoft.com/office/drawing/2014/main" id="{67A17353-4B41-3C6E-EA23-ACE9757E4E9E}"/>
              </a:ext>
            </a:extLst>
          </p:cNvPr>
          <p:cNvSpPr/>
          <p:nvPr/>
        </p:nvSpPr>
        <p:spPr>
          <a:xfrm>
            <a:off x="4502718" y="2225502"/>
            <a:ext cx="138564" cy="692497"/>
          </a:xfrm>
          <a:prstGeom prst="rect">
            <a:avLst/>
          </a:prstGeom>
          <a:noFill/>
        </p:spPr>
        <p:txBody>
          <a:bodyPr wrap="none" lIns="68580" tIns="34290" rIns="68580" bIns="34290">
            <a:spAutoFit/>
          </a:bodyPr>
          <a:lstStyle/>
          <a:p>
            <a:pPr algn="ctr" defTabSz="342900">
              <a:buClrTx/>
            </a:pPr>
            <a:endParaRPr lang="en-US" sz="4050" b="1" kern="1200" dirty="0">
              <a:ln w="12700">
                <a:solidFill>
                  <a:srgbClr val="3B3059">
                    <a:lumMod val="75000"/>
                  </a:srgbClr>
                </a:solidFill>
                <a:prstDash val="solid"/>
              </a:ln>
              <a:pattFill prst="dkUpDiag">
                <a:fgClr>
                  <a:srgbClr val="3B3059"/>
                </a:fgClr>
                <a:bgClr>
                  <a:srgbClr val="3B3059">
                    <a:lumMod val="20000"/>
                    <a:lumOff val="80000"/>
                  </a:srgbClr>
                </a:bgClr>
              </a:pattFill>
              <a:effectLst>
                <a:outerShdw dist="38100" dir="2640000" algn="bl" rotWithShape="0">
                  <a:srgbClr val="3B3059">
                    <a:lumMod val="75000"/>
                  </a:srgbClr>
                </a:outerShdw>
              </a:effectLst>
              <a:latin typeface="Century Gothic" panose="020B0502020202020204"/>
              <a:ea typeface="+mn-ea"/>
              <a:cs typeface="+mn-cs"/>
            </a:endParaRPr>
          </a:p>
        </p:txBody>
      </p:sp>
      <p:sp>
        <p:nvSpPr>
          <p:cNvPr id="7" name="TextBox 6">
            <a:extLst>
              <a:ext uri="{FF2B5EF4-FFF2-40B4-BE49-F238E27FC236}">
                <a16:creationId xmlns:a16="http://schemas.microsoft.com/office/drawing/2014/main" id="{CCEE2FF7-C7C1-7B4E-CD8D-8CD3BDA32FD5}"/>
              </a:ext>
            </a:extLst>
          </p:cNvPr>
          <p:cNvSpPr txBox="1"/>
          <p:nvPr/>
        </p:nvSpPr>
        <p:spPr>
          <a:xfrm>
            <a:off x="2932509" y="3407569"/>
            <a:ext cx="2983509" cy="715581"/>
          </a:xfrm>
          <a:prstGeom prst="rect">
            <a:avLst/>
          </a:prstGeom>
          <a:noFill/>
        </p:spPr>
        <p:txBody>
          <a:bodyPr wrap="none" rtlCol="0">
            <a:spAutoFit/>
          </a:bodyPr>
          <a:lstStyle/>
          <a:p>
            <a:pPr defTabSz="342900">
              <a:buClrTx/>
            </a:pPr>
            <a:r>
              <a:rPr lang="en-IN" sz="4050" kern="1200" dirty="0">
                <a:solidFill>
                  <a:srgbClr val="E9943A">
                    <a:lumMod val="60000"/>
                    <a:lumOff val="40000"/>
                  </a:srgbClr>
                </a:solidFill>
                <a:latin typeface="Mistral" panose="03090702030407020403" pitchFamily="66" charset="0"/>
                <a:ea typeface="+mn-ea"/>
                <a:cs typeface="+mn-cs"/>
              </a:rPr>
              <a:t>Happy Coding!!!</a:t>
            </a:r>
          </a:p>
        </p:txBody>
      </p:sp>
    </p:spTree>
    <p:extLst>
      <p:ext uri="{BB962C8B-B14F-4D97-AF65-F5344CB8AC3E}">
        <p14:creationId xmlns:p14="http://schemas.microsoft.com/office/powerpoint/2010/main" val="422471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body" idx="1"/>
          </p:nvPr>
        </p:nvSpPr>
        <p:spPr>
          <a:xfrm>
            <a:off x="756112" y="988742"/>
            <a:ext cx="7250464" cy="1918009"/>
          </a:xfrm>
          <a:prstGeom prst="rect">
            <a:avLst/>
          </a:prstGeom>
        </p:spPr>
        <p:txBody>
          <a:bodyPr spcFirstLastPara="1" wrap="square" lIns="91425" tIns="91425" rIns="91425" bIns="91425" anchor="t" anchorCtr="0">
            <a:noAutofit/>
          </a:bodyPr>
          <a:lstStyle/>
          <a:p>
            <a:pPr marL="0" lvl="0" indent="0" rtl="0">
              <a:spcBef>
                <a:spcPts val="1600"/>
              </a:spcBef>
              <a:spcAft>
                <a:spcPts val="1600"/>
              </a:spcAft>
              <a:buNone/>
            </a:pPr>
            <a:r>
              <a:rPr lang="en-US" b="0" i="0" u="none" strike="noStrike" dirty="0">
                <a:solidFill>
                  <a:srgbClr val="000000"/>
                </a:solidFill>
                <a:effectLst/>
                <a:highlight>
                  <a:srgbClr val="FFFFFF"/>
                </a:highlight>
                <a:latin typeface="Arial" panose="020B0604020202020204" pitchFamily="34" charset="0"/>
              </a:rPr>
              <a:t>To develop a predictive model that accurately predicts who are likely to show interest in the recommended policy based on their demographic and policy-related attributes. This model aims to optimize the marketing efforts of the insurance company by targeting individuals who are more likely to subscribe to the recommended policy. Ultimately, the goal is to increase the conversion rate of policy recommendations, leading to higher sales and revenue for the insurance company while also providing suitable insurance coverage to interested individuals.</a:t>
            </a:r>
          </a:p>
          <a:p>
            <a:pPr marL="0" lvl="0" indent="0" rtl="0">
              <a:spcBef>
                <a:spcPts val="1600"/>
              </a:spcBef>
              <a:spcAft>
                <a:spcPts val="1600"/>
              </a:spcAft>
              <a:buNone/>
            </a:pPr>
            <a:r>
              <a:rPr lang="en-US" b="0" i="0" u="none" strike="noStrike" dirty="0">
                <a:solidFill>
                  <a:srgbClr val="000000"/>
                </a:solidFill>
                <a:effectLst/>
                <a:highlight>
                  <a:srgbClr val="FFFFFF"/>
                </a:highlight>
                <a:latin typeface="Arial" panose="020B0604020202020204" pitchFamily="34" charset="0"/>
              </a:rPr>
              <a:t>   </a:t>
            </a:r>
            <a:endParaRPr sz="1100" dirty="0"/>
          </a:p>
        </p:txBody>
      </p:sp>
      <p:sp>
        <p:nvSpPr>
          <p:cNvPr id="166" name="Google Shape;166;p27"/>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p>
            <a:pPr lvl="0"/>
            <a:r>
              <a:rPr lang="en" sz="4400" dirty="0"/>
              <a:t>PROBLEM STATEMENT</a:t>
            </a:r>
            <a:endParaRPr sz="4400" dirty="0"/>
          </a:p>
        </p:txBody>
      </p:sp>
      <p:pic>
        <p:nvPicPr>
          <p:cNvPr id="3" name="Picture 2">
            <a:extLst>
              <a:ext uri="{FF2B5EF4-FFF2-40B4-BE49-F238E27FC236}">
                <a16:creationId xmlns:a16="http://schemas.microsoft.com/office/drawing/2014/main" id="{5A16437C-7E11-38E7-FCC0-54175847A583}"/>
              </a:ext>
            </a:extLst>
          </p:cNvPr>
          <p:cNvPicPr>
            <a:picLocks noChangeAspect="1"/>
          </p:cNvPicPr>
          <p:nvPr/>
        </p:nvPicPr>
        <p:blipFill>
          <a:blip r:embed="rId3"/>
          <a:stretch>
            <a:fillRect/>
          </a:stretch>
        </p:blipFill>
        <p:spPr>
          <a:xfrm>
            <a:off x="820388" y="2906751"/>
            <a:ext cx="7121912" cy="19180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6274"/>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2D3ED5-F327-AB8A-9120-A479740799F9}"/>
              </a:ext>
            </a:extLst>
          </p:cNvPr>
          <p:cNvSpPr>
            <a:spLocks noGrp="1"/>
          </p:cNvSpPr>
          <p:nvPr>
            <p:ph type="title" idx="6"/>
          </p:nvPr>
        </p:nvSpPr>
        <p:spPr>
          <a:xfrm>
            <a:off x="3150395" y="85725"/>
            <a:ext cx="5993606" cy="1078705"/>
          </a:xfrm>
        </p:spPr>
        <p:txBody>
          <a:bodyPr/>
          <a:lstStyle/>
          <a:p>
            <a:r>
              <a:rPr lang="en-IN" sz="4000" dirty="0"/>
              <a:t>DATA INFORMATION</a:t>
            </a:r>
          </a:p>
        </p:txBody>
      </p:sp>
      <p:graphicFrame>
        <p:nvGraphicFramePr>
          <p:cNvPr id="13" name="Table 12">
            <a:extLst>
              <a:ext uri="{FF2B5EF4-FFF2-40B4-BE49-F238E27FC236}">
                <a16:creationId xmlns:a16="http://schemas.microsoft.com/office/drawing/2014/main" id="{80B1B8B9-2D69-079D-5803-AA0F87555F18}"/>
              </a:ext>
            </a:extLst>
          </p:cNvPr>
          <p:cNvGraphicFramePr>
            <a:graphicFrameLocks noGrp="1"/>
          </p:cNvGraphicFramePr>
          <p:nvPr>
            <p:extLst>
              <p:ext uri="{D42A27DB-BD31-4B8C-83A1-F6EECF244321}">
                <p14:modId xmlns:p14="http://schemas.microsoft.com/office/powerpoint/2010/main" val="1572641252"/>
              </p:ext>
            </p:extLst>
          </p:nvPr>
        </p:nvGraphicFramePr>
        <p:xfrm>
          <a:off x="628651" y="371475"/>
          <a:ext cx="2285999" cy="3921105"/>
        </p:xfrm>
        <a:graphic>
          <a:graphicData uri="http://schemas.openxmlformats.org/drawingml/2006/table">
            <a:tbl>
              <a:tblPr firstRow="1" bandRow="1">
                <a:tableStyleId>{D6ADBEFC-2533-4FAF-BF04-56B6A09A4FE5}</a:tableStyleId>
              </a:tblPr>
              <a:tblGrid>
                <a:gridCol w="1111810">
                  <a:extLst>
                    <a:ext uri="{9D8B030D-6E8A-4147-A177-3AD203B41FA5}">
                      <a16:colId xmlns:a16="http://schemas.microsoft.com/office/drawing/2014/main" val="906360746"/>
                    </a:ext>
                  </a:extLst>
                </a:gridCol>
                <a:gridCol w="1174189">
                  <a:extLst>
                    <a:ext uri="{9D8B030D-6E8A-4147-A177-3AD203B41FA5}">
                      <a16:colId xmlns:a16="http://schemas.microsoft.com/office/drawing/2014/main" val="2719284187"/>
                    </a:ext>
                  </a:extLst>
                </a:gridCol>
              </a:tblGrid>
              <a:tr h="369693">
                <a:tc>
                  <a:txBody>
                    <a:bodyPr/>
                    <a:lstStyle/>
                    <a:p>
                      <a:r>
                        <a:rPr lang="en-IN" dirty="0">
                          <a:solidFill>
                            <a:schemeClr val="bg1"/>
                          </a:solidFill>
                        </a:rPr>
                        <a:t>Variable</a:t>
                      </a:r>
                    </a:p>
                  </a:txBody>
                  <a:tcPr/>
                </a:tc>
                <a:tc>
                  <a:txBody>
                    <a:bodyPr/>
                    <a:lstStyle/>
                    <a:p>
                      <a:r>
                        <a:rPr lang="en-IN" dirty="0">
                          <a:solidFill>
                            <a:schemeClr val="bg1"/>
                          </a:solidFill>
                        </a:rPr>
                        <a:t>Datatype</a:t>
                      </a:r>
                    </a:p>
                  </a:txBody>
                  <a:tcPr/>
                </a:tc>
                <a:extLst>
                  <a:ext uri="{0D108BD9-81ED-4DB2-BD59-A6C34878D82A}">
                    <a16:rowId xmlns:a16="http://schemas.microsoft.com/office/drawing/2014/main" val="220374721"/>
                  </a:ext>
                </a:extLst>
              </a:tr>
              <a:tr h="369693">
                <a:tc>
                  <a:txBody>
                    <a:bodyPr/>
                    <a:lstStyle/>
                    <a:p>
                      <a:r>
                        <a:rPr lang="en-IN" dirty="0">
                          <a:solidFill>
                            <a:schemeClr val="bg1"/>
                          </a:solidFill>
                        </a:rPr>
                        <a:t>ID</a:t>
                      </a:r>
                    </a:p>
                  </a:txBody>
                  <a:tcPr/>
                </a:tc>
                <a:tc>
                  <a:txBody>
                    <a:bodyPr/>
                    <a:lstStyle/>
                    <a:p>
                      <a:r>
                        <a:rPr lang="en-IN" dirty="0">
                          <a:solidFill>
                            <a:schemeClr val="bg1"/>
                          </a:solidFill>
                        </a:rPr>
                        <a:t>int</a:t>
                      </a:r>
                    </a:p>
                  </a:txBody>
                  <a:tcPr/>
                </a:tc>
                <a:extLst>
                  <a:ext uri="{0D108BD9-81ED-4DB2-BD59-A6C34878D82A}">
                    <a16:rowId xmlns:a16="http://schemas.microsoft.com/office/drawing/2014/main" val="2075224904"/>
                  </a:ext>
                </a:extLst>
              </a:tr>
              <a:tr h="369693">
                <a:tc>
                  <a:txBody>
                    <a:bodyPr/>
                    <a:lstStyle/>
                    <a:p>
                      <a:r>
                        <a:rPr lang="en-IN" dirty="0" err="1">
                          <a:solidFill>
                            <a:schemeClr val="bg1"/>
                          </a:solidFill>
                        </a:rPr>
                        <a:t>Region_Code</a:t>
                      </a:r>
                      <a:endParaRPr lang="en-IN" dirty="0">
                        <a:solidFill>
                          <a:schemeClr val="bg1"/>
                        </a:solidFill>
                      </a:endParaRPr>
                    </a:p>
                  </a:txBody>
                  <a:tcPr/>
                </a:tc>
                <a:tc>
                  <a:txBody>
                    <a:bodyPr/>
                    <a:lstStyle/>
                    <a:p>
                      <a:r>
                        <a:rPr lang="en-IN" dirty="0">
                          <a:solidFill>
                            <a:schemeClr val="bg1"/>
                          </a:solidFill>
                        </a:rPr>
                        <a:t>int</a:t>
                      </a:r>
                    </a:p>
                  </a:txBody>
                  <a:tcPr/>
                </a:tc>
                <a:extLst>
                  <a:ext uri="{0D108BD9-81ED-4DB2-BD59-A6C34878D82A}">
                    <a16:rowId xmlns:a16="http://schemas.microsoft.com/office/drawing/2014/main" val="1286952167"/>
                  </a:ext>
                </a:extLst>
              </a:tr>
              <a:tr h="369693">
                <a:tc>
                  <a:txBody>
                    <a:bodyPr/>
                    <a:lstStyle/>
                    <a:p>
                      <a:r>
                        <a:rPr lang="en-IN" dirty="0" err="1">
                          <a:solidFill>
                            <a:schemeClr val="bg1"/>
                          </a:solidFill>
                        </a:rPr>
                        <a:t>Upper_Age</a:t>
                      </a:r>
                      <a:endParaRPr lang="en-IN" dirty="0">
                        <a:solidFill>
                          <a:schemeClr val="bg1"/>
                        </a:solidFill>
                      </a:endParaRPr>
                    </a:p>
                  </a:txBody>
                  <a:tcPr/>
                </a:tc>
                <a:tc>
                  <a:txBody>
                    <a:bodyPr/>
                    <a:lstStyle/>
                    <a:p>
                      <a:r>
                        <a:rPr lang="en-IN" dirty="0">
                          <a:solidFill>
                            <a:schemeClr val="bg1"/>
                          </a:solidFill>
                        </a:rPr>
                        <a:t>int</a:t>
                      </a:r>
                    </a:p>
                  </a:txBody>
                  <a:tcPr/>
                </a:tc>
                <a:extLst>
                  <a:ext uri="{0D108BD9-81ED-4DB2-BD59-A6C34878D82A}">
                    <a16:rowId xmlns:a16="http://schemas.microsoft.com/office/drawing/2014/main" val="1098379784"/>
                  </a:ext>
                </a:extLst>
              </a:tr>
              <a:tr h="369693">
                <a:tc>
                  <a:txBody>
                    <a:bodyPr/>
                    <a:lstStyle/>
                    <a:p>
                      <a:r>
                        <a:rPr lang="en-IN" dirty="0" err="1">
                          <a:solidFill>
                            <a:schemeClr val="bg1"/>
                          </a:solidFill>
                        </a:rPr>
                        <a:t>Lower_Age</a:t>
                      </a:r>
                      <a:endParaRPr lang="en-IN" dirty="0">
                        <a:solidFill>
                          <a:schemeClr val="bg1"/>
                        </a:solidFill>
                      </a:endParaRPr>
                    </a:p>
                  </a:txBody>
                  <a:tcPr/>
                </a:tc>
                <a:tc>
                  <a:txBody>
                    <a:bodyPr/>
                    <a:lstStyle/>
                    <a:p>
                      <a:r>
                        <a:rPr lang="en-IN" dirty="0">
                          <a:solidFill>
                            <a:schemeClr val="bg1"/>
                          </a:solidFill>
                        </a:rPr>
                        <a:t>int</a:t>
                      </a:r>
                    </a:p>
                  </a:txBody>
                  <a:tcPr/>
                </a:tc>
                <a:extLst>
                  <a:ext uri="{0D108BD9-81ED-4DB2-BD59-A6C34878D82A}">
                    <a16:rowId xmlns:a16="http://schemas.microsoft.com/office/drawing/2014/main" val="2842627430"/>
                  </a:ext>
                </a:extLst>
              </a:tr>
              <a:tr h="369693">
                <a:tc>
                  <a:txBody>
                    <a:bodyPr/>
                    <a:lstStyle/>
                    <a:p>
                      <a:r>
                        <a:rPr lang="en-IN" dirty="0" err="1">
                          <a:solidFill>
                            <a:schemeClr val="bg1"/>
                          </a:solidFill>
                        </a:rPr>
                        <a:t>Holding_Policy_Type</a:t>
                      </a:r>
                      <a:endParaRPr lang="en-IN" dirty="0">
                        <a:solidFill>
                          <a:schemeClr val="bg1"/>
                        </a:solidFill>
                      </a:endParaRPr>
                    </a:p>
                  </a:txBody>
                  <a:tcPr/>
                </a:tc>
                <a:tc>
                  <a:txBody>
                    <a:bodyPr/>
                    <a:lstStyle/>
                    <a:p>
                      <a:r>
                        <a:rPr lang="en-IN" dirty="0">
                          <a:solidFill>
                            <a:schemeClr val="bg1"/>
                          </a:solidFill>
                        </a:rPr>
                        <a:t>float</a:t>
                      </a:r>
                    </a:p>
                  </a:txBody>
                  <a:tcPr/>
                </a:tc>
                <a:extLst>
                  <a:ext uri="{0D108BD9-81ED-4DB2-BD59-A6C34878D82A}">
                    <a16:rowId xmlns:a16="http://schemas.microsoft.com/office/drawing/2014/main" val="2005927765"/>
                  </a:ext>
                </a:extLst>
              </a:tr>
              <a:tr h="369693">
                <a:tc>
                  <a:txBody>
                    <a:bodyPr/>
                    <a:lstStyle/>
                    <a:p>
                      <a:r>
                        <a:rPr lang="en-IN" dirty="0" err="1">
                          <a:solidFill>
                            <a:schemeClr val="bg1"/>
                          </a:solidFill>
                        </a:rPr>
                        <a:t>Reco_Policy_Cat</a:t>
                      </a:r>
                      <a:endParaRPr lang="en-IN" dirty="0">
                        <a:solidFill>
                          <a:schemeClr val="bg1"/>
                        </a:solidFill>
                      </a:endParaRPr>
                    </a:p>
                  </a:txBody>
                  <a:tcPr/>
                </a:tc>
                <a:tc>
                  <a:txBody>
                    <a:bodyPr/>
                    <a:lstStyle/>
                    <a:p>
                      <a:r>
                        <a:rPr lang="en-IN" dirty="0">
                          <a:solidFill>
                            <a:schemeClr val="bg1"/>
                          </a:solidFill>
                        </a:rPr>
                        <a:t>int</a:t>
                      </a:r>
                    </a:p>
                  </a:txBody>
                  <a:tcPr/>
                </a:tc>
                <a:extLst>
                  <a:ext uri="{0D108BD9-81ED-4DB2-BD59-A6C34878D82A}">
                    <a16:rowId xmlns:a16="http://schemas.microsoft.com/office/drawing/2014/main" val="4198424452"/>
                  </a:ext>
                </a:extLst>
              </a:tr>
              <a:tr h="369693">
                <a:tc>
                  <a:txBody>
                    <a:bodyPr/>
                    <a:lstStyle/>
                    <a:p>
                      <a:r>
                        <a:rPr lang="en-IN" dirty="0" err="1">
                          <a:solidFill>
                            <a:schemeClr val="bg1"/>
                          </a:solidFill>
                        </a:rPr>
                        <a:t>Reco_Policy_Premium</a:t>
                      </a:r>
                      <a:endParaRPr lang="en-IN" dirty="0">
                        <a:solidFill>
                          <a:schemeClr val="bg1"/>
                        </a:solidFill>
                      </a:endParaRPr>
                    </a:p>
                  </a:txBody>
                  <a:tcPr/>
                </a:tc>
                <a:tc>
                  <a:txBody>
                    <a:bodyPr/>
                    <a:lstStyle/>
                    <a:p>
                      <a:r>
                        <a:rPr lang="en-IN" dirty="0">
                          <a:solidFill>
                            <a:schemeClr val="bg1"/>
                          </a:solidFill>
                        </a:rPr>
                        <a:t>float</a:t>
                      </a:r>
                    </a:p>
                  </a:txBody>
                  <a:tcPr/>
                </a:tc>
                <a:extLst>
                  <a:ext uri="{0D108BD9-81ED-4DB2-BD59-A6C34878D82A}">
                    <a16:rowId xmlns:a16="http://schemas.microsoft.com/office/drawing/2014/main" val="1125583242"/>
                  </a:ext>
                </a:extLst>
              </a:tr>
              <a:tr h="369693">
                <a:tc>
                  <a:txBody>
                    <a:bodyPr/>
                    <a:lstStyle/>
                    <a:p>
                      <a:r>
                        <a:rPr lang="en-IN" dirty="0">
                          <a:solidFill>
                            <a:schemeClr val="bg1"/>
                          </a:solidFill>
                        </a:rPr>
                        <a:t>Response</a:t>
                      </a:r>
                    </a:p>
                  </a:txBody>
                  <a:tcPr/>
                </a:tc>
                <a:tc>
                  <a:txBody>
                    <a:bodyPr/>
                    <a:lstStyle/>
                    <a:p>
                      <a:r>
                        <a:rPr lang="en-IN" dirty="0">
                          <a:solidFill>
                            <a:schemeClr val="bg1"/>
                          </a:solidFill>
                        </a:rPr>
                        <a:t>int</a:t>
                      </a:r>
                    </a:p>
                  </a:txBody>
                  <a:tcPr/>
                </a:tc>
                <a:extLst>
                  <a:ext uri="{0D108BD9-81ED-4DB2-BD59-A6C34878D82A}">
                    <a16:rowId xmlns:a16="http://schemas.microsoft.com/office/drawing/2014/main" val="3387002556"/>
                  </a:ext>
                </a:extLst>
              </a:tr>
            </a:tbl>
          </a:graphicData>
        </a:graphic>
      </p:graphicFrame>
      <p:graphicFrame>
        <p:nvGraphicFramePr>
          <p:cNvPr id="15" name="Table 14">
            <a:extLst>
              <a:ext uri="{FF2B5EF4-FFF2-40B4-BE49-F238E27FC236}">
                <a16:creationId xmlns:a16="http://schemas.microsoft.com/office/drawing/2014/main" id="{ABF4228D-D49D-0273-E809-BE6F8AE075C7}"/>
              </a:ext>
            </a:extLst>
          </p:cNvPr>
          <p:cNvGraphicFramePr>
            <a:graphicFrameLocks noGrp="1"/>
          </p:cNvGraphicFramePr>
          <p:nvPr>
            <p:extLst>
              <p:ext uri="{D42A27DB-BD31-4B8C-83A1-F6EECF244321}">
                <p14:modId xmlns:p14="http://schemas.microsoft.com/office/powerpoint/2010/main" val="4122211570"/>
              </p:ext>
            </p:extLst>
          </p:nvPr>
        </p:nvGraphicFramePr>
        <p:xfrm>
          <a:off x="4068366" y="2096356"/>
          <a:ext cx="4321972" cy="2595880"/>
        </p:xfrm>
        <a:graphic>
          <a:graphicData uri="http://schemas.openxmlformats.org/drawingml/2006/table">
            <a:tbl>
              <a:tblPr firstRow="1" bandRow="1">
                <a:tableStyleId>{D6ADBEFC-2533-4FAF-BF04-56B6A09A4FE5}</a:tableStyleId>
              </a:tblPr>
              <a:tblGrid>
                <a:gridCol w="2160986">
                  <a:extLst>
                    <a:ext uri="{9D8B030D-6E8A-4147-A177-3AD203B41FA5}">
                      <a16:colId xmlns:a16="http://schemas.microsoft.com/office/drawing/2014/main" val="173165387"/>
                    </a:ext>
                  </a:extLst>
                </a:gridCol>
                <a:gridCol w="2160986">
                  <a:extLst>
                    <a:ext uri="{9D8B030D-6E8A-4147-A177-3AD203B41FA5}">
                      <a16:colId xmlns:a16="http://schemas.microsoft.com/office/drawing/2014/main" val="3511770270"/>
                    </a:ext>
                  </a:extLst>
                </a:gridCol>
              </a:tblGrid>
              <a:tr h="370840">
                <a:tc>
                  <a:txBody>
                    <a:bodyPr/>
                    <a:lstStyle/>
                    <a:p>
                      <a:r>
                        <a:rPr lang="en-IN" dirty="0">
                          <a:solidFill>
                            <a:schemeClr val="bg1"/>
                          </a:solidFill>
                        </a:rPr>
                        <a:t>Variable</a:t>
                      </a:r>
                    </a:p>
                  </a:txBody>
                  <a:tcPr/>
                </a:tc>
                <a:tc>
                  <a:txBody>
                    <a:bodyPr/>
                    <a:lstStyle/>
                    <a:p>
                      <a:r>
                        <a:rPr lang="en-IN" dirty="0">
                          <a:solidFill>
                            <a:schemeClr val="bg1"/>
                          </a:solidFill>
                        </a:rPr>
                        <a:t>Datatype</a:t>
                      </a:r>
                    </a:p>
                  </a:txBody>
                  <a:tcPr/>
                </a:tc>
                <a:extLst>
                  <a:ext uri="{0D108BD9-81ED-4DB2-BD59-A6C34878D82A}">
                    <a16:rowId xmlns:a16="http://schemas.microsoft.com/office/drawing/2014/main" val="2533622907"/>
                  </a:ext>
                </a:extLst>
              </a:tr>
              <a:tr h="370840">
                <a:tc>
                  <a:txBody>
                    <a:bodyPr/>
                    <a:lstStyle/>
                    <a:p>
                      <a:r>
                        <a:rPr lang="en-IN" dirty="0" err="1">
                          <a:solidFill>
                            <a:schemeClr val="bg1"/>
                          </a:solidFill>
                        </a:rPr>
                        <a:t>City_Code</a:t>
                      </a:r>
                      <a:endParaRPr lang="en-IN" dirty="0">
                        <a:solidFill>
                          <a:schemeClr val="bg1"/>
                        </a:solidFill>
                      </a:endParaRPr>
                    </a:p>
                  </a:txBody>
                  <a:tcPr/>
                </a:tc>
                <a:tc>
                  <a:txBody>
                    <a:bodyPr/>
                    <a:lstStyle/>
                    <a:p>
                      <a:r>
                        <a:rPr lang="en-IN" dirty="0">
                          <a:solidFill>
                            <a:schemeClr val="bg1"/>
                          </a:solidFill>
                        </a:rPr>
                        <a:t>object</a:t>
                      </a:r>
                    </a:p>
                  </a:txBody>
                  <a:tcPr/>
                </a:tc>
                <a:extLst>
                  <a:ext uri="{0D108BD9-81ED-4DB2-BD59-A6C34878D82A}">
                    <a16:rowId xmlns:a16="http://schemas.microsoft.com/office/drawing/2014/main" val="3173869480"/>
                  </a:ext>
                </a:extLst>
              </a:tr>
              <a:tr h="370840">
                <a:tc>
                  <a:txBody>
                    <a:bodyPr/>
                    <a:lstStyle/>
                    <a:p>
                      <a:r>
                        <a:rPr lang="en-IN" dirty="0" err="1">
                          <a:solidFill>
                            <a:schemeClr val="bg1"/>
                          </a:solidFill>
                        </a:rPr>
                        <a:t>Accomodation_Type</a:t>
                      </a:r>
                      <a:endParaRPr lang="en-IN" dirty="0">
                        <a:solidFill>
                          <a:schemeClr val="bg1"/>
                        </a:solidFill>
                      </a:endParaRPr>
                    </a:p>
                  </a:txBody>
                  <a:tcPr/>
                </a:tc>
                <a:tc>
                  <a:txBody>
                    <a:bodyPr/>
                    <a:lstStyle/>
                    <a:p>
                      <a:r>
                        <a:rPr lang="en-IN" dirty="0">
                          <a:solidFill>
                            <a:schemeClr val="bg1"/>
                          </a:solidFill>
                        </a:rPr>
                        <a:t>object</a:t>
                      </a:r>
                    </a:p>
                  </a:txBody>
                  <a:tcPr/>
                </a:tc>
                <a:extLst>
                  <a:ext uri="{0D108BD9-81ED-4DB2-BD59-A6C34878D82A}">
                    <a16:rowId xmlns:a16="http://schemas.microsoft.com/office/drawing/2014/main" val="2387864536"/>
                  </a:ext>
                </a:extLst>
              </a:tr>
              <a:tr h="370840">
                <a:tc>
                  <a:txBody>
                    <a:bodyPr/>
                    <a:lstStyle/>
                    <a:p>
                      <a:r>
                        <a:rPr lang="en-IN" dirty="0" err="1">
                          <a:solidFill>
                            <a:schemeClr val="bg1"/>
                          </a:solidFill>
                        </a:rPr>
                        <a:t>Reco_Insurance_Type</a:t>
                      </a:r>
                      <a:endParaRPr lang="en-IN" dirty="0">
                        <a:solidFill>
                          <a:schemeClr val="bg1"/>
                        </a:solidFill>
                      </a:endParaRPr>
                    </a:p>
                  </a:txBody>
                  <a:tcPr/>
                </a:tc>
                <a:tc>
                  <a:txBody>
                    <a:bodyPr/>
                    <a:lstStyle/>
                    <a:p>
                      <a:r>
                        <a:rPr lang="en-IN" dirty="0">
                          <a:solidFill>
                            <a:schemeClr val="bg1"/>
                          </a:solidFill>
                        </a:rPr>
                        <a:t>object</a:t>
                      </a:r>
                    </a:p>
                  </a:txBody>
                  <a:tcPr/>
                </a:tc>
                <a:extLst>
                  <a:ext uri="{0D108BD9-81ED-4DB2-BD59-A6C34878D82A}">
                    <a16:rowId xmlns:a16="http://schemas.microsoft.com/office/drawing/2014/main" val="3313735511"/>
                  </a:ext>
                </a:extLst>
              </a:tr>
              <a:tr h="370840">
                <a:tc>
                  <a:txBody>
                    <a:bodyPr/>
                    <a:lstStyle/>
                    <a:p>
                      <a:r>
                        <a:rPr lang="en-IN" dirty="0" err="1">
                          <a:solidFill>
                            <a:schemeClr val="bg1"/>
                          </a:solidFill>
                        </a:rPr>
                        <a:t>Is_Spouse</a:t>
                      </a:r>
                      <a:endParaRPr lang="en-IN" dirty="0">
                        <a:solidFill>
                          <a:schemeClr val="bg1"/>
                        </a:solidFill>
                      </a:endParaRPr>
                    </a:p>
                  </a:txBody>
                  <a:tcPr/>
                </a:tc>
                <a:tc>
                  <a:txBody>
                    <a:bodyPr/>
                    <a:lstStyle/>
                    <a:p>
                      <a:r>
                        <a:rPr lang="en-IN" dirty="0">
                          <a:solidFill>
                            <a:schemeClr val="bg1"/>
                          </a:solidFill>
                        </a:rPr>
                        <a:t>object</a:t>
                      </a:r>
                    </a:p>
                  </a:txBody>
                  <a:tcPr/>
                </a:tc>
                <a:extLst>
                  <a:ext uri="{0D108BD9-81ED-4DB2-BD59-A6C34878D82A}">
                    <a16:rowId xmlns:a16="http://schemas.microsoft.com/office/drawing/2014/main" val="3430134133"/>
                  </a:ext>
                </a:extLst>
              </a:tr>
              <a:tr h="370840">
                <a:tc>
                  <a:txBody>
                    <a:bodyPr/>
                    <a:lstStyle/>
                    <a:p>
                      <a:r>
                        <a:rPr lang="en-IN" dirty="0">
                          <a:solidFill>
                            <a:schemeClr val="bg1"/>
                          </a:solidFill>
                        </a:rPr>
                        <a:t>Health Indicator</a:t>
                      </a:r>
                    </a:p>
                  </a:txBody>
                  <a:tcPr/>
                </a:tc>
                <a:tc>
                  <a:txBody>
                    <a:bodyPr/>
                    <a:lstStyle/>
                    <a:p>
                      <a:r>
                        <a:rPr lang="en-IN" dirty="0">
                          <a:solidFill>
                            <a:schemeClr val="bg1"/>
                          </a:solidFill>
                        </a:rPr>
                        <a:t>object</a:t>
                      </a:r>
                    </a:p>
                  </a:txBody>
                  <a:tcPr/>
                </a:tc>
                <a:extLst>
                  <a:ext uri="{0D108BD9-81ED-4DB2-BD59-A6C34878D82A}">
                    <a16:rowId xmlns:a16="http://schemas.microsoft.com/office/drawing/2014/main" val="2761672484"/>
                  </a:ext>
                </a:extLst>
              </a:tr>
              <a:tr h="370840">
                <a:tc>
                  <a:txBody>
                    <a:bodyPr/>
                    <a:lstStyle/>
                    <a:p>
                      <a:r>
                        <a:rPr lang="en-IN" dirty="0" err="1">
                          <a:solidFill>
                            <a:schemeClr val="bg1"/>
                          </a:solidFill>
                        </a:rPr>
                        <a:t>Holding_Policy_Duration</a:t>
                      </a:r>
                      <a:endParaRPr lang="en-IN" dirty="0">
                        <a:solidFill>
                          <a:schemeClr val="bg1"/>
                        </a:solidFill>
                      </a:endParaRPr>
                    </a:p>
                  </a:txBody>
                  <a:tcPr/>
                </a:tc>
                <a:tc>
                  <a:txBody>
                    <a:bodyPr/>
                    <a:lstStyle/>
                    <a:p>
                      <a:r>
                        <a:rPr lang="en-IN" dirty="0">
                          <a:solidFill>
                            <a:schemeClr val="bg1"/>
                          </a:solidFill>
                        </a:rPr>
                        <a:t>object</a:t>
                      </a:r>
                    </a:p>
                  </a:txBody>
                  <a:tcPr/>
                </a:tc>
                <a:extLst>
                  <a:ext uri="{0D108BD9-81ED-4DB2-BD59-A6C34878D82A}">
                    <a16:rowId xmlns:a16="http://schemas.microsoft.com/office/drawing/2014/main" val="1017673246"/>
                  </a:ext>
                </a:extLst>
              </a:tr>
            </a:tbl>
          </a:graphicData>
        </a:graphic>
      </p:graphicFrame>
      <p:sp>
        <p:nvSpPr>
          <p:cNvPr id="2" name="TextBox 1">
            <a:extLst>
              <a:ext uri="{FF2B5EF4-FFF2-40B4-BE49-F238E27FC236}">
                <a16:creationId xmlns:a16="http://schemas.microsoft.com/office/drawing/2014/main" id="{182F3B4F-8146-90DE-5309-421F76213A81}"/>
              </a:ext>
            </a:extLst>
          </p:cNvPr>
          <p:cNvSpPr txBox="1"/>
          <p:nvPr/>
        </p:nvSpPr>
        <p:spPr>
          <a:xfrm>
            <a:off x="4992737" y="837041"/>
            <a:ext cx="1943161" cy="1169551"/>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Features – 14</a:t>
            </a:r>
          </a:p>
          <a:p>
            <a:r>
              <a:rPr lang="en-US" sz="1400" dirty="0">
                <a:solidFill>
                  <a:schemeClr val="bg1"/>
                </a:solidFill>
                <a:latin typeface="Calibri" panose="020F0502020204030204" pitchFamily="34" charset="0"/>
                <a:cs typeface="Calibri" panose="020F0502020204030204" pitchFamily="34" charset="0"/>
              </a:rPr>
              <a:t>Rows –  50882</a:t>
            </a:r>
          </a:p>
          <a:p>
            <a:pPr lvl="1"/>
            <a:r>
              <a:rPr lang="en-US" sz="1400" dirty="0">
                <a:solidFill>
                  <a:schemeClr val="bg1"/>
                </a:solidFill>
                <a:latin typeface="Calibri" panose="020F0502020204030204" pitchFamily="34" charset="0"/>
                <a:cs typeface="Calibri" panose="020F0502020204030204" pitchFamily="34" charset="0"/>
              </a:rPr>
              <a:t>Categorical Features – 6</a:t>
            </a:r>
          </a:p>
          <a:p>
            <a:pPr lvl="1"/>
            <a:r>
              <a:rPr lang="en-US" sz="1400" dirty="0">
                <a:solidFill>
                  <a:schemeClr val="bg1"/>
                </a:solidFill>
                <a:latin typeface="Calibri" panose="020F0502020204030204" pitchFamily="34" charset="0"/>
                <a:cs typeface="Calibri" panose="020F0502020204030204" pitchFamily="34" charset="0"/>
              </a:rPr>
              <a:t>Numeric Features – 8</a:t>
            </a:r>
            <a:endParaRPr lang="en-IN" sz="1400" dirty="0">
              <a:solidFill>
                <a:schemeClr val="bg1"/>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76976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9082-473C-CA41-5C78-963F64130EC3}"/>
              </a:ext>
            </a:extLst>
          </p:cNvPr>
          <p:cNvSpPr>
            <a:spLocks noGrp="1"/>
          </p:cNvSpPr>
          <p:nvPr>
            <p:ph type="title"/>
          </p:nvPr>
        </p:nvSpPr>
        <p:spPr/>
        <p:txBody>
          <a:bodyPr/>
          <a:lstStyle/>
          <a:p>
            <a:r>
              <a:rPr lang="en-IN" sz="4000" dirty="0"/>
              <a:t>DATA PREPROCESSING</a:t>
            </a:r>
          </a:p>
        </p:txBody>
      </p:sp>
      <p:sp>
        <p:nvSpPr>
          <p:cNvPr id="3" name="TextBox 2">
            <a:extLst>
              <a:ext uri="{FF2B5EF4-FFF2-40B4-BE49-F238E27FC236}">
                <a16:creationId xmlns:a16="http://schemas.microsoft.com/office/drawing/2014/main" id="{6FC376EE-41F7-FA92-A19A-8F752656125F}"/>
              </a:ext>
            </a:extLst>
          </p:cNvPr>
          <p:cNvSpPr txBox="1"/>
          <p:nvPr/>
        </p:nvSpPr>
        <p:spPr>
          <a:xfrm>
            <a:off x="487680" y="961814"/>
            <a:ext cx="2903359" cy="369332"/>
          </a:xfrm>
          <a:prstGeom prst="rect">
            <a:avLst/>
          </a:prstGeom>
          <a:noFill/>
        </p:spPr>
        <p:txBody>
          <a:bodyPr wrap="none" rtlCol="0">
            <a:spAutoFit/>
          </a:bodyPr>
          <a:lstStyle/>
          <a:p>
            <a:r>
              <a:rPr lang="en-IN" sz="1800" b="1" dirty="0">
                <a:solidFill>
                  <a:schemeClr val="accent5"/>
                </a:solidFill>
              </a:rPr>
              <a:t>Missing Value Treatment</a:t>
            </a:r>
          </a:p>
        </p:txBody>
      </p:sp>
      <p:pic>
        <p:nvPicPr>
          <p:cNvPr id="5" name="Picture 4">
            <a:extLst>
              <a:ext uri="{FF2B5EF4-FFF2-40B4-BE49-F238E27FC236}">
                <a16:creationId xmlns:a16="http://schemas.microsoft.com/office/drawing/2014/main" id="{0D9891E6-DAE2-4FD0-C988-4C3C3B85DAE7}"/>
              </a:ext>
            </a:extLst>
          </p:cNvPr>
          <p:cNvPicPr>
            <a:picLocks noChangeAspect="1"/>
          </p:cNvPicPr>
          <p:nvPr/>
        </p:nvPicPr>
        <p:blipFill>
          <a:blip r:embed="rId2"/>
          <a:stretch>
            <a:fillRect/>
          </a:stretch>
        </p:blipFill>
        <p:spPr>
          <a:xfrm>
            <a:off x="2838027" y="1476588"/>
            <a:ext cx="4151456" cy="1556114"/>
          </a:xfrm>
          <a:prstGeom prst="rect">
            <a:avLst/>
          </a:prstGeom>
        </p:spPr>
      </p:pic>
      <p:sp>
        <p:nvSpPr>
          <p:cNvPr id="6" name="TextBox 5">
            <a:extLst>
              <a:ext uri="{FF2B5EF4-FFF2-40B4-BE49-F238E27FC236}">
                <a16:creationId xmlns:a16="http://schemas.microsoft.com/office/drawing/2014/main" id="{5BEB98E1-C79D-85B0-A8DB-0DCAD0AC7470}"/>
              </a:ext>
            </a:extLst>
          </p:cNvPr>
          <p:cNvSpPr txBox="1"/>
          <p:nvPr/>
        </p:nvSpPr>
        <p:spPr>
          <a:xfrm>
            <a:off x="487680" y="3231552"/>
            <a:ext cx="5384807" cy="1384995"/>
          </a:xfrm>
          <a:prstGeom prst="rect">
            <a:avLst/>
          </a:prstGeom>
          <a:noFill/>
        </p:spPr>
        <p:txBody>
          <a:bodyPr wrap="none" rtlCol="0">
            <a:spAutoFit/>
          </a:bodyPr>
          <a:lstStyle/>
          <a:p>
            <a:r>
              <a:rPr lang="en-GB" dirty="0">
                <a:solidFill>
                  <a:schemeClr val="accent5"/>
                </a:solidFill>
              </a:rPr>
              <a:t>The missing value treatment used is a form of random imputation </a:t>
            </a:r>
          </a:p>
          <a:p>
            <a:r>
              <a:rPr lang="en-GB" dirty="0">
                <a:solidFill>
                  <a:schemeClr val="accent5"/>
                </a:solidFill>
              </a:rPr>
              <a:t>for the variables: ‘</a:t>
            </a:r>
            <a:r>
              <a:rPr lang="en-GB" dirty="0" err="1">
                <a:solidFill>
                  <a:schemeClr val="accent5"/>
                </a:solidFill>
              </a:rPr>
              <a:t>Health_Indicator</a:t>
            </a:r>
            <a:r>
              <a:rPr lang="en-GB" dirty="0">
                <a:solidFill>
                  <a:schemeClr val="accent5"/>
                </a:solidFill>
              </a:rPr>
              <a:t>’, ‘</a:t>
            </a:r>
            <a:r>
              <a:rPr lang="en-GB" dirty="0" err="1">
                <a:solidFill>
                  <a:schemeClr val="accent5"/>
                </a:solidFill>
              </a:rPr>
              <a:t>Holding_Policy_Duration</a:t>
            </a:r>
            <a:r>
              <a:rPr lang="en-GB" dirty="0">
                <a:solidFill>
                  <a:schemeClr val="accent5"/>
                </a:solidFill>
              </a:rPr>
              <a:t>’ </a:t>
            </a:r>
          </a:p>
          <a:p>
            <a:r>
              <a:rPr lang="en-GB" dirty="0">
                <a:solidFill>
                  <a:schemeClr val="accent5"/>
                </a:solidFill>
              </a:rPr>
              <a:t>and ‘</a:t>
            </a:r>
            <a:r>
              <a:rPr lang="en-GB" dirty="0" err="1">
                <a:solidFill>
                  <a:schemeClr val="accent5"/>
                </a:solidFill>
              </a:rPr>
              <a:t>Holding_Policy_Type</a:t>
            </a:r>
            <a:r>
              <a:rPr lang="en-GB" dirty="0">
                <a:solidFill>
                  <a:schemeClr val="accent5"/>
                </a:solidFill>
              </a:rPr>
              <a:t>’. This approach involves replacing </a:t>
            </a:r>
          </a:p>
          <a:p>
            <a:r>
              <a:rPr lang="en-GB" dirty="0">
                <a:solidFill>
                  <a:schemeClr val="accent5"/>
                </a:solidFill>
              </a:rPr>
              <a:t>missing values in the variable with randomly selected values </a:t>
            </a:r>
          </a:p>
          <a:p>
            <a:r>
              <a:rPr lang="en-GB" dirty="0">
                <a:solidFill>
                  <a:schemeClr val="accent5"/>
                </a:solidFill>
              </a:rPr>
              <a:t>from the existing categories, weighted by their respective </a:t>
            </a:r>
          </a:p>
          <a:p>
            <a:r>
              <a:rPr lang="en-GB" dirty="0">
                <a:solidFill>
                  <a:schemeClr val="accent5"/>
                </a:solidFill>
              </a:rPr>
              <a:t>proportions in the dataset.</a:t>
            </a:r>
            <a:endParaRPr lang="en-IN" dirty="0">
              <a:solidFill>
                <a:schemeClr val="accent5"/>
              </a:solidFill>
            </a:endParaRPr>
          </a:p>
        </p:txBody>
      </p:sp>
    </p:spTree>
    <p:extLst>
      <p:ext uri="{BB962C8B-B14F-4D97-AF65-F5344CB8AC3E}">
        <p14:creationId xmlns:p14="http://schemas.microsoft.com/office/powerpoint/2010/main" val="304233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7BE110-4D32-A71C-3C56-7715A0F6BA42}"/>
              </a:ext>
            </a:extLst>
          </p:cNvPr>
          <p:cNvSpPr txBox="1"/>
          <p:nvPr/>
        </p:nvSpPr>
        <p:spPr>
          <a:xfrm>
            <a:off x="216747" y="243839"/>
            <a:ext cx="3300904" cy="523220"/>
          </a:xfrm>
          <a:prstGeom prst="rect">
            <a:avLst/>
          </a:prstGeom>
          <a:noFill/>
        </p:spPr>
        <p:txBody>
          <a:bodyPr wrap="none" rtlCol="0">
            <a:spAutoFit/>
          </a:bodyPr>
          <a:lstStyle/>
          <a:p>
            <a:r>
              <a:rPr lang="en-IN" sz="2800" b="1" dirty="0">
                <a:solidFill>
                  <a:schemeClr val="accent5"/>
                </a:solidFill>
              </a:rPr>
              <a:t>Check for Outliers</a:t>
            </a:r>
          </a:p>
        </p:txBody>
      </p:sp>
      <p:pic>
        <p:nvPicPr>
          <p:cNvPr id="7" name="Picture 6">
            <a:extLst>
              <a:ext uri="{FF2B5EF4-FFF2-40B4-BE49-F238E27FC236}">
                <a16:creationId xmlns:a16="http://schemas.microsoft.com/office/drawing/2014/main" id="{A24399F7-BD75-9F2B-AC29-8806451190F2}"/>
              </a:ext>
            </a:extLst>
          </p:cNvPr>
          <p:cNvPicPr>
            <a:picLocks noChangeAspect="1"/>
          </p:cNvPicPr>
          <p:nvPr/>
        </p:nvPicPr>
        <p:blipFill>
          <a:blip r:embed="rId2"/>
          <a:stretch>
            <a:fillRect/>
          </a:stretch>
        </p:blipFill>
        <p:spPr>
          <a:xfrm>
            <a:off x="1357745" y="1461590"/>
            <a:ext cx="7589771" cy="3550676"/>
          </a:xfrm>
          <a:prstGeom prst="rect">
            <a:avLst/>
          </a:prstGeom>
        </p:spPr>
      </p:pic>
      <p:sp>
        <p:nvSpPr>
          <p:cNvPr id="8" name="TextBox 7">
            <a:extLst>
              <a:ext uri="{FF2B5EF4-FFF2-40B4-BE49-F238E27FC236}">
                <a16:creationId xmlns:a16="http://schemas.microsoft.com/office/drawing/2014/main" id="{30560C6F-576B-6A79-89A9-D6EE328A8AB5}"/>
              </a:ext>
            </a:extLst>
          </p:cNvPr>
          <p:cNvSpPr txBox="1"/>
          <p:nvPr/>
        </p:nvSpPr>
        <p:spPr>
          <a:xfrm>
            <a:off x="216747" y="698136"/>
            <a:ext cx="8444941" cy="954107"/>
          </a:xfrm>
          <a:prstGeom prst="rect">
            <a:avLst/>
          </a:prstGeom>
          <a:noFill/>
        </p:spPr>
        <p:txBody>
          <a:bodyPr wrap="none" rtlCol="0">
            <a:spAutoFit/>
          </a:bodyPr>
          <a:lstStyle/>
          <a:p>
            <a:r>
              <a:rPr lang="en-GB" dirty="0">
                <a:solidFill>
                  <a:schemeClr val="bg1"/>
                </a:solidFill>
              </a:rPr>
              <a:t>The variables ‘</a:t>
            </a:r>
            <a:r>
              <a:rPr lang="en-GB" dirty="0" err="1">
                <a:solidFill>
                  <a:schemeClr val="bg1"/>
                </a:solidFill>
              </a:rPr>
              <a:t>Region_Code</a:t>
            </a:r>
            <a:r>
              <a:rPr lang="en-GB" dirty="0">
                <a:solidFill>
                  <a:schemeClr val="bg1"/>
                </a:solidFill>
              </a:rPr>
              <a:t>’ and ‘</a:t>
            </a:r>
            <a:r>
              <a:rPr lang="en-GB" dirty="0" err="1">
                <a:solidFill>
                  <a:schemeClr val="bg1"/>
                </a:solidFill>
              </a:rPr>
              <a:t>Reco_Policy_Premium</a:t>
            </a:r>
            <a:r>
              <a:rPr lang="en-GB" dirty="0">
                <a:solidFill>
                  <a:schemeClr val="bg1"/>
                </a:solidFill>
              </a:rPr>
              <a:t>’ exhibit outliers, yet we choose not to address </a:t>
            </a:r>
          </a:p>
          <a:p>
            <a:r>
              <a:rPr lang="en-GB" dirty="0">
                <a:solidFill>
                  <a:schemeClr val="bg1"/>
                </a:solidFill>
              </a:rPr>
              <a:t>them, as doing so could result in the loss of valuable data and potentially compromise the efficacy of </a:t>
            </a:r>
          </a:p>
          <a:p>
            <a:r>
              <a:rPr lang="en-GB" dirty="0">
                <a:solidFill>
                  <a:schemeClr val="bg1"/>
                </a:solidFill>
              </a:rPr>
              <a:t>our </a:t>
            </a:r>
            <a:r>
              <a:rPr lang="en-GB" dirty="0" err="1">
                <a:solidFill>
                  <a:schemeClr val="bg1"/>
                </a:solidFill>
              </a:rPr>
              <a:t>modeling</a:t>
            </a:r>
            <a:r>
              <a:rPr lang="en-GB" dirty="0">
                <a:solidFill>
                  <a:schemeClr val="bg1"/>
                </a:solidFill>
              </a:rPr>
              <a:t> </a:t>
            </a:r>
          </a:p>
          <a:p>
            <a:r>
              <a:rPr lang="en-GB" dirty="0">
                <a:solidFill>
                  <a:schemeClr val="bg1"/>
                </a:solidFill>
              </a:rPr>
              <a:t>approach.</a:t>
            </a:r>
            <a:r>
              <a:rPr lang="en-GB" dirty="0"/>
              <a:t> </a:t>
            </a:r>
            <a:endParaRPr lang="en-IN" dirty="0"/>
          </a:p>
        </p:txBody>
      </p:sp>
    </p:spTree>
    <p:extLst>
      <p:ext uri="{BB962C8B-B14F-4D97-AF65-F5344CB8AC3E}">
        <p14:creationId xmlns:p14="http://schemas.microsoft.com/office/powerpoint/2010/main" val="130012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49"/>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000" dirty="0"/>
              <a:t>Encoding</a:t>
            </a:r>
            <a:endParaRPr sz="4000" dirty="0"/>
          </a:p>
        </p:txBody>
      </p:sp>
      <p:grpSp>
        <p:nvGrpSpPr>
          <p:cNvPr id="1813" name="Google Shape;1813;p49"/>
          <p:cNvGrpSpPr/>
          <p:nvPr/>
        </p:nvGrpSpPr>
        <p:grpSpPr>
          <a:xfrm>
            <a:off x="2530973" y="2987121"/>
            <a:ext cx="2493606" cy="1776425"/>
            <a:chOff x="1301725" y="341075"/>
            <a:chExt cx="5922525" cy="5032650"/>
          </a:xfrm>
        </p:grpSpPr>
        <p:sp>
          <p:nvSpPr>
            <p:cNvPr id="1814" name="Google Shape;1814;p49"/>
            <p:cNvSpPr/>
            <p:nvPr/>
          </p:nvSpPr>
          <p:spPr>
            <a:xfrm>
              <a:off x="5268125" y="3478675"/>
              <a:ext cx="1898400" cy="1231075"/>
            </a:xfrm>
            <a:custGeom>
              <a:avLst/>
              <a:gdLst/>
              <a:ahLst/>
              <a:cxnLst/>
              <a:rect l="l" t="t" r="r" b="b"/>
              <a:pathLst>
                <a:path w="75936" h="49243" extrusionOk="0">
                  <a:moveTo>
                    <a:pt x="41505" y="0"/>
                  </a:moveTo>
                  <a:cubicBezTo>
                    <a:pt x="25916" y="0"/>
                    <a:pt x="27855" y="21643"/>
                    <a:pt x="27855" y="21643"/>
                  </a:cubicBezTo>
                  <a:lnTo>
                    <a:pt x="0" y="49243"/>
                  </a:lnTo>
                  <a:lnTo>
                    <a:pt x="72680" y="48538"/>
                  </a:lnTo>
                  <a:cubicBezTo>
                    <a:pt x="72680" y="48538"/>
                    <a:pt x="75935" y="36257"/>
                    <a:pt x="58646" y="33451"/>
                  </a:cubicBezTo>
                  <a:cubicBezTo>
                    <a:pt x="41356" y="30643"/>
                    <a:pt x="74259" y="9591"/>
                    <a:pt x="48997" y="1346"/>
                  </a:cubicBezTo>
                  <a:cubicBezTo>
                    <a:pt x="46133" y="411"/>
                    <a:pt x="43652" y="0"/>
                    <a:pt x="415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9"/>
            <p:cNvSpPr/>
            <p:nvPr/>
          </p:nvSpPr>
          <p:spPr>
            <a:xfrm>
              <a:off x="4716950" y="341075"/>
              <a:ext cx="927300" cy="1288650"/>
            </a:xfrm>
            <a:custGeom>
              <a:avLst/>
              <a:gdLst/>
              <a:ahLst/>
              <a:cxnLst/>
              <a:rect l="l" t="t" r="r" b="b"/>
              <a:pathLst>
                <a:path w="37092" h="51546" extrusionOk="0">
                  <a:moveTo>
                    <a:pt x="18545" y="0"/>
                  </a:moveTo>
                  <a:cubicBezTo>
                    <a:pt x="8304" y="0"/>
                    <a:pt x="1" y="8303"/>
                    <a:pt x="1" y="18545"/>
                  </a:cubicBezTo>
                  <a:cubicBezTo>
                    <a:pt x="1" y="19191"/>
                    <a:pt x="35" y="19838"/>
                    <a:pt x="102" y="20482"/>
                  </a:cubicBezTo>
                  <a:lnTo>
                    <a:pt x="93" y="20482"/>
                  </a:lnTo>
                  <a:cubicBezTo>
                    <a:pt x="93" y="20482"/>
                    <a:pt x="1645" y="37630"/>
                    <a:pt x="18482" y="51424"/>
                  </a:cubicBezTo>
                  <a:lnTo>
                    <a:pt x="18482" y="51546"/>
                  </a:lnTo>
                  <a:cubicBezTo>
                    <a:pt x="18508" y="51526"/>
                    <a:pt x="18529" y="51505"/>
                    <a:pt x="18554" y="51485"/>
                  </a:cubicBezTo>
                  <a:cubicBezTo>
                    <a:pt x="18580" y="51505"/>
                    <a:pt x="18602" y="51526"/>
                    <a:pt x="18626" y="51546"/>
                  </a:cubicBezTo>
                  <a:lnTo>
                    <a:pt x="18626" y="51424"/>
                  </a:lnTo>
                  <a:cubicBezTo>
                    <a:pt x="35464" y="37632"/>
                    <a:pt x="37016" y="20482"/>
                    <a:pt x="37016" y="20482"/>
                  </a:cubicBezTo>
                  <a:lnTo>
                    <a:pt x="36989" y="20482"/>
                  </a:lnTo>
                  <a:cubicBezTo>
                    <a:pt x="37057" y="19838"/>
                    <a:pt x="37090" y="19191"/>
                    <a:pt x="37091" y="18545"/>
                  </a:cubicBezTo>
                  <a:cubicBezTo>
                    <a:pt x="37091" y="8303"/>
                    <a:pt x="28788" y="0"/>
                    <a:pt x="18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9"/>
            <p:cNvSpPr/>
            <p:nvPr/>
          </p:nvSpPr>
          <p:spPr>
            <a:xfrm>
              <a:off x="4909850" y="520375"/>
              <a:ext cx="541500" cy="541525"/>
            </a:xfrm>
            <a:custGeom>
              <a:avLst/>
              <a:gdLst/>
              <a:ahLst/>
              <a:cxnLst/>
              <a:rect l="l" t="t" r="r" b="b"/>
              <a:pathLst>
                <a:path w="21660" h="21661" extrusionOk="0">
                  <a:moveTo>
                    <a:pt x="10829" y="1"/>
                  </a:moveTo>
                  <a:cubicBezTo>
                    <a:pt x="7958" y="1"/>
                    <a:pt x="5202" y="1143"/>
                    <a:pt x="3173" y="3174"/>
                  </a:cubicBezTo>
                  <a:cubicBezTo>
                    <a:pt x="1142" y="5203"/>
                    <a:pt x="0" y="7959"/>
                    <a:pt x="0" y="10830"/>
                  </a:cubicBezTo>
                  <a:cubicBezTo>
                    <a:pt x="0" y="13702"/>
                    <a:pt x="1142" y="16457"/>
                    <a:pt x="3173" y="18488"/>
                  </a:cubicBezTo>
                  <a:cubicBezTo>
                    <a:pt x="5202" y="20519"/>
                    <a:pt x="7958" y="21660"/>
                    <a:pt x="10829" y="21660"/>
                  </a:cubicBezTo>
                  <a:cubicBezTo>
                    <a:pt x="13702" y="21660"/>
                    <a:pt x="16456" y="20519"/>
                    <a:pt x="18487" y="18488"/>
                  </a:cubicBezTo>
                  <a:cubicBezTo>
                    <a:pt x="20518" y="16457"/>
                    <a:pt x="21660" y="13702"/>
                    <a:pt x="21660" y="10830"/>
                  </a:cubicBezTo>
                  <a:cubicBezTo>
                    <a:pt x="21660" y="7959"/>
                    <a:pt x="20518" y="5203"/>
                    <a:pt x="18487" y="3174"/>
                  </a:cubicBezTo>
                  <a:cubicBezTo>
                    <a:pt x="16456" y="1143"/>
                    <a:pt x="13702" y="1"/>
                    <a:pt x="108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9"/>
            <p:cNvSpPr/>
            <p:nvPr/>
          </p:nvSpPr>
          <p:spPr>
            <a:xfrm>
              <a:off x="5007925" y="621025"/>
              <a:ext cx="345350" cy="345350"/>
            </a:xfrm>
            <a:custGeom>
              <a:avLst/>
              <a:gdLst/>
              <a:ahLst/>
              <a:cxnLst/>
              <a:rect l="l" t="t" r="r" b="b"/>
              <a:pathLst>
                <a:path w="13814" h="13814" extrusionOk="0">
                  <a:moveTo>
                    <a:pt x="6906" y="1"/>
                  </a:moveTo>
                  <a:cubicBezTo>
                    <a:pt x="5076" y="1"/>
                    <a:pt x="3319" y="728"/>
                    <a:pt x="2023" y="2023"/>
                  </a:cubicBezTo>
                  <a:cubicBezTo>
                    <a:pt x="728" y="3319"/>
                    <a:pt x="1" y="5076"/>
                    <a:pt x="1" y="6906"/>
                  </a:cubicBezTo>
                  <a:cubicBezTo>
                    <a:pt x="1" y="8738"/>
                    <a:pt x="728" y="10495"/>
                    <a:pt x="2023" y="11791"/>
                  </a:cubicBezTo>
                  <a:cubicBezTo>
                    <a:pt x="3319" y="13086"/>
                    <a:pt x="5076" y="13813"/>
                    <a:pt x="6906" y="13813"/>
                  </a:cubicBezTo>
                  <a:cubicBezTo>
                    <a:pt x="8738" y="13813"/>
                    <a:pt x="10495" y="13086"/>
                    <a:pt x="11791" y="11791"/>
                  </a:cubicBezTo>
                  <a:cubicBezTo>
                    <a:pt x="13086" y="10495"/>
                    <a:pt x="13813" y="8738"/>
                    <a:pt x="13813" y="6906"/>
                  </a:cubicBezTo>
                  <a:cubicBezTo>
                    <a:pt x="13813" y="5076"/>
                    <a:pt x="13086" y="3319"/>
                    <a:pt x="11791" y="2023"/>
                  </a:cubicBezTo>
                  <a:cubicBezTo>
                    <a:pt x="10495" y="728"/>
                    <a:pt x="8738" y="1"/>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9"/>
            <p:cNvSpPr/>
            <p:nvPr/>
          </p:nvSpPr>
          <p:spPr>
            <a:xfrm>
              <a:off x="3762950" y="1199100"/>
              <a:ext cx="419100" cy="858600"/>
            </a:xfrm>
            <a:custGeom>
              <a:avLst/>
              <a:gdLst/>
              <a:ahLst/>
              <a:cxnLst/>
              <a:rect l="l" t="t" r="r" b="b"/>
              <a:pathLst>
                <a:path w="16764" h="34344" extrusionOk="0">
                  <a:moveTo>
                    <a:pt x="0" y="1"/>
                  </a:moveTo>
                  <a:lnTo>
                    <a:pt x="0" y="34343"/>
                  </a:lnTo>
                  <a:lnTo>
                    <a:pt x="16764" y="34343"/>
                  </a:lnTo>
                  <a:lnTo>
                    <a:pt x="167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9"/>
            <p:cNvSpPr/>
            <p:nvPr/>
          </p:nvSpPr>
          <p:spPr>
            <a:xfrm>
              <a:off x="3636425" y="986450"/>
              <a:ext cx="682950" cy="248925"/>
            </a:xfrm>
            <a:custGeom>
              <a:avLst/>
              <a:gdLst/>
              <a:ahLst/>
              <a:cxnLst/>
              <a:rect l="l" t="t" r="r" b="b"/>
              <a:pathLst>
                <a:path w="27318" h="9957" extrusionOk="0">
                  <a:moveTo>
                    <a:pt x="1" y="0"/>
                  </a:moveTo>
                  <a:lnTo>
                    <a:pt x="1815" y="9956"/>
                  </a:lnTo>
                  <a:lnTo>
                    <a:pt x="25364" y="9956"/>
                  </a:lnTo>
                  <a:lnTo>
                    <a:pt x="27317" y="119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9"/>
            <p:cNvSpPr/>
            <p:nvPr/>
          </p:nvSpPr>
          <p:spPr>
            <a:xfrm>
              <a:off x="3496625" y="2666025"/>
              <a:ext cx="2857325" cy="2040800"/>
            </a:xfrm>
            <a:custGeom>
              <a:avLst/>
              <a:gdLst/>
              <a:ahLst/>
              <a:cxnLst/>
              <a:rect l="l" t="t" r="r" b="b"/>
              <a:pathLst>
                <a:path w="114293" h="81632" extrusionOk="0">
                  <a:moveTo>
                    <a:pt x="0" y="1"/>
                  </a:moveTo>
                  <a:lnTo>
                    <a:pt x="1442" y="81632"/>
                  </a:lnTo>
                  <a:lnTo>
                    <a:pt x="107177" y="81632"/>
                  </a:lnTo>
                  <a:lnTo>
                    <a:pt x="114292" y="462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9"/>
            <p:cNvSpPr/>
            <p:nvPr/>
          </p:nvSpPr>
          <p:spPr>
            <a:xfrm>
              <a:off x="3096275" y="2022375"/>
              <a:ext cx="3452250" cy="768975"/>
            </a:xfrm>
            <a:custGeom>
              <a:avLst/>
              <a:gdLst/>
              <a:ahLst/>
              <a:cxnLst/>
              <a:rect l="l" t="t" r="r" b="b"/>
              <a:pathLst>
                <a:path w="138090" h="30759" extrusionOk="0">
                  <a:moveTo>
                    <a:pt x="0" y="0"/>
                  </a:moveTo>
                  <a:lnTo>
                    <a:pt x="0" y="24843"/>
                  </a:lnTo>
                  <a:lnTo>
                    <a:pt x="138089" y="30758"/>
                  </a:lnTo>
                  <a:lnTo>
                    <a:pt x="138089" y="30758"/>
                  </a:lnTo>
                  <a:lnTo>
                    <a:pt x="131464" y="1353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9"/>
            <p:cNvSpPr/>
            <p:nvPr/>
          </p:nvSpPr>
          <p:spPr>
            <a:xfrm>
              <a:off x="1582575" y="932675"/>
              <a:ext cx="3209575" cy="1934525"/>
            </a:xfrm>
            <a:custGeom>
              <a:avLst/>
              <a:gdLst/>
              <a:ahLst/>
              <a:cxnLst/>
              <a:rect l="l" t="t" r="r" b="b"/>
              <a:pathLst>
                <a:path w="128383" h="77381" extrusionOk="0">
                  <a:moveTo>
                    <a:pt x="63837" y="1"/>
                  </a:moveTo>
                  <a:lnTo>
                    <a:pt x="1" y="71145"/>
                  </a:lnTo>
                  <a:lnTo>
                    <a:pt x="10361" y="77336"/>
                  </a:lnTo>
                  <a:lnTo>
                    <a:pt x="116920" y="77381"/>
                  </a:lnTo>
                  <a:lnTo>
                    <a:pt x="128382" y="71145"/>
                  </a:lnTo>
                  <a:lnTo>
                    <a:pt x="638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9"/>
            <p:cNvSpPr/>
            <p:nvPr/>
          </p:nvSpPr>
          <p:spPr>
            <a:xfrm>
              <a:off x="1843125" y="1620750"/>
              <a:ext cx="2670750" cy="2490925"/>
            </a:xfrm>
            <a:custGeom>
              <a:avLst/>
              <a:gdLst/>
              <a:ahLst/>
              <a:cxnLst/>
              <a:rect l="l" t="t" r="r" b="b"/>
              <a:pathLst>
                <a:path w="106830" h="99637" extrusionOk="0">
                  <a:moveTo>
                    <a:pt x="53415" y="1"/>
                  </a:moveTo>
                  <a:lnTo>
                    <a:pt x="1" y="49819"/>
                  </a:lnTo>
                  <a:lnTo>
                    <a:pt x="53415" y="99636"/>
                  </a:lnTo>
                  <a:lnTo>
                    <a:pt x="106830" y="49819"/>
                  </a:lnTo>
                  <a:lnTo>
                    <a:pt x="53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9"/>
            <p:cNvSpPr/>
            <p:nvPr/>
          </p:nvSpPr>
          <p:spPr>
            <a:xfrm>
              <a:off x="1843125" y="2866200"/>
              <a:ext cx="2670750" cy="1840700"/>
            </a:xfrm>
            <a:custGeom>
              <a:avLst/>
              <a:gdLst/>
              <a:ahLst/>
              <a:cxnLst/>
              <a:rect l="l" t="t" r="r" b="b"/>
              <a:pathLst>
                <a:path w="106830" h="73628" extrusionOk="0">
                  <a:moveTo>
                    <a:pt x="1" y="1"/>
                  </a:moveTo>
                  <a:lnTo>
                    <a:pt x="9514" y="73627"/>
                  </a:lnTo>
                  <a:lnTo>
                    <a:pt x="97586" y="73627"/>
                  </a:lnTo>
                  <a:lnTo>
                    <a:pt x="1068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9"/>
            <p:cNvSpPr/>
            <p:nvPr/>
          </p:nvSpPr>
          <p:spPr>
            <a:xfrm>
              <a:off x="4458175" y="3114625"/>
              <a:ext cx="1716225" cy="1281700"/>
            </a:xfrm>
            <a:custGeom>
              <a:avLst/>
              <a:gdLst/>
              <a:ahLst/>
              <a:cxnLst/>
              <a:rect l="l" t="t" r="r" b="b"/>
              <a:pathLst>
                <a:path w="68649" h="51268" extrusionOk="0">
                  <a:moveTo>
                    <a:pt x="68649" y="1"/>
                  </a:moveTo>
                  <a:lnTo>
                    <a:pt x="5519" y="73"/>
                  </a:lnTo>
                  <a:lnTo>
                    <a:pt x="0" y="51268"/>
                  </a:lnTo>
                  <a:lnTo>
                    <a:pt x="62385" y="50807"/>
                  </a:lnTo>
                  <a:lnTo>
                    <a:pt x="686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9"/>
            <p:cNvSpPr/>
            <p:nvPr/>
          </p:nvSpPr>
          <p:spPr>
            <a:xfrm>
              <a:off x="4587050" y="3223975"/>
              <a:ext cx="1445250" cy="1047200"/>
            </a:xfrm>
            <a:custGeom>
              <a:avLst/>
              <a:gdLst/>
              <a:ahLst/>
              <a:cxnLst/>
              <a:rect l="l" t="t" r="r" b="b"/>
              <a:pathLst>
                <a:path w="57810" h="41888" extrusionOk="0">
                  <a:moveTo>
                    <a:pt x="4497" y="0"/>
                  </a:moveTo>
                  <a:lnTo>
                    <a:pt x="0" y="41888"/>
                  </a:lnTo>
                  <a:lnTo>
                    <a:pt x="53619" y="41888"/>
                  </a:lnTo>
                  <a:lnTo>
                    <a:pt x="578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9"/>
            <p:cNvSpPr/>
            <p:nvPr/>
          </p:nvSpPr>
          <p:spPr>
            <a:xfrm>
              <a:off x="2858775" y="3864150"/>
              <a:ext cx="634125" cy="842275"/>
            </a:xfrm>
            <a:custGeom>
              <a:avLst/>
              <a:gdLst/>
              <a:ahLst/>
              <a:cxnLst/>
              <a:rect l="l" t="t" r="r" b="b"/>
              <a:pathLst>
                <a:path w="25365" h="33691" extrusionOk="0">
                  <a:moveTo>
                    <a:pt x="1" y="1"/>
                  </a:moveTo>
                  <a:lnTo>
                    <a:pt x="1785" y="33691"/>
                  </a:lnTo>
                  <a:lnTo>
                    <a:pt x="23499" y="33691"/>
                  </a:lnTo>
                  <a:lnTo>
                    <a:pt x="25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9"/>
            <p:cNvSpPr/>
            <p:nvPr/>
          </p:nvSpPr>
          <p:spPr>
            <a:xfrm>
              <a:off x="2567925" y="2614525"/>
              <a:ext cx="1205900" cy="1168225"/>
            </a:xfrm>
            <a:custGeom>
              <a:avLst/>
              <a:gdLst/>
              <a:ahLst/>
              <a:cxnLst/>
              <a:rect l="l" t="t" r="r" b="b"/>
              <a:pathLst>
                <a:path w="48236" h="46729" extrusionOk="0">
                  <a:moveTo>
                    <a:pt x="48236" y="1"/>
                  </a:moveTo>
                  <a:lnTo>
                    <a:pt x="0" y="1252"/>
                  </a:lnTo>
                  <a:lnTo>
                    <a:pt x="1672" y="46728"/>
                  </a:lnTo>
                  <a:lnTo>
                    <a:pt x="46479" y="46395"/>
                  </a:lnTo>
                  <a:lnTo>
                    <a:pt x="482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9"/>
            <p:cNvSpPr/>
            <p:nvPr/>
          </p:nvSpPr>
          <p:spPr>
            <a:xfrm>
              <a:off x="2670225" y="2744400"/>
              <a:ext cx="971925" cy="939500"/>
            </a:xfrm>
            <a:custGeom>
              <a:avLst/>
              <a:gdLst/>
              <a:ahLst/>
              <a:cxnLst/>
              <a:rect l="l" t="t" r="r" b="b"/>
              <a:pathLst>
                <a:path w="38877" h="37580" extrusionOk="0">
                  <a:moveTo>
                    <a:pt x="0" y="1"/>
                  </a:moveTo>
                  <a:lnTo>
                    <a:pt x="778" y="37579"/>
                  </a:lnTo>
                  <a:lnTo>
                    <a:pt x="38357" y="37579"/>
                  </a:lnTo>
                  <a:lnTo>
                    <a:pt x="38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9"/>
            <p:cNvSpPr/>
            <p:nvPr/>
          </p:nvSpPr>
          <p:spPr>
            <a:xfrm>
              <a:off x="2783275" y="4554625"/>
              <a:ext cx="787175" cy="152825"/>
            </a:xfrm>
            <a:custGeom>
              <a:avLst/>
              <a:gdLst/>
              <a:ahLst/>
              <a:cxnLst/>
              <a:rect l="l" t="t" r="r" b="b"/>
              <a:pathLst>
                <a:path w="31487" h="6113" extrusionOk="0">
                  <a:moveTo>
                    <a:pt x="30129" y="0"/>
                  </a:moveTo>
                  <a:lnTo>
                    <a:pt x="1261" y="459"/>
                  </a:lnTo>
                  <a:lnTo>
                    <a:pt x="1" y="6112"/>
                  </a:lnTo>
                  <a:lnTo>
                    <a:pt x="31486" y="6112"/>
                  </a:lnTo>
                  <a:lnTo>
                    <a:pt x="30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9"/>
            <p:cNvSpPr/>
            <p:nvPr/>
          </p:nvSpPr>
          <p:spPr>
            <a:xfrm>
              <a:off x="3121125" y="2661425"/>
              <a:ext cx="89665" cy="1109501"/>
            </a:xfrm>
            <a:custGeom>
              <a:avLst/>
              <a:gdLst/>
              <a:ahLst/>
              <a:cxnLst/>
              <a:rect l="l" t="t" r="r" b="b"/>
              <a:pathLst>
                <a:path w="2767" h="46770" extrusionOk="0">
                  <a:moveTo>
                    <a:pt x="2767" y="0"/>
                  </a:moveTo>
                  <a:lnTo>
                    <a:pt x="1" y="1152"/>
                  </a:lnTo>
                  <a:lnTo>
                    <a:pt x="232" y="46539"/>
                  </a:lnTo>
                  <a:lnTo>
                    <a:pt x="2767" y="46770"/>
                  </a:lnTo>
                  <a:lnTo>
                    <a:pt x="2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9"/>
            <p:cNvSpPr/>
            <p:nvPr/>
          </p:nvSpPr>
          <p:spPr>
            <a:xfrm>
              <a:off x="2606825" y="3040250"/>
              <a:ext cx="1172170" cy="68725"/>
            </a:xfrm>
            <a:custGeom>
              <a:avLst/>
              <a:gdLst/>
              <a:ahLst/>
              <a:cxnLst/>
              <a:rect l="l" t="t" r="r" b="b"/>
              <a:pathLst>
                <a:path w="48527" h="2749" extrusionOk="0">
                  <a:moveTo>
                    <a:pt x="48252" y="1"/>
                  </a:moveTo>
                  <a:lnTo>
                    <a:pt x="550" y="412"/>
                  </a:lnTo>
                  <a:lnTo>
                    <a:pt x="0" y="2749"/>
                  </a:lnTo>
                  <a:lnTo>
                    <a:pt x="0" y="2749"/>
                  </a:lnTo>
                  <a:lnTo>
                    <a:pt x="48526" y="1925"/>
                  </a:lnTo>
                  <a:lnTo>
                    <a:pt x="482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9"/>
            <p:cNvSpPr/>
            <p:nvPr/>
          </p:nvSpPr>
          <p:spPr>
            <a:xfrm>
              <a:off x="1779525" y="1481450"/>
              <a:ext cx="2818475" cy="1384775"/>
            </a:xfrm>
            <a:custGeom>
              <a:avLst/>
              <a:gdLst/>
              <a:ahLst/>
              <a:cxnLst/>
              <a:rect l="l" t="t" r="r" b="b"/>
              <a:pathLst>
                <a:path w="112739" h="55391" extrusionOk="0">
                  <a:moveTo>
                    <a:pt x="56246" y="1"/>
                  </a:moveTo>
                  <a:lnTo>
                    <a:pt x="0" y="54015"/>
                  </a:lnTo>
                  <a:lnTo>
                    <a:pt x="2545" y="55391"/>
                  </a:lnTo>
                  <a:lnTo>
                    <a:pt x="55959" y="5573"/>
                  </a:lnTo>
                  <a:lnTo>
                    <a:pt x="109374" y="55391"/>
                  </a:lnTo>
                  <a:lnTo>
                    <a:pt x="112738" y="53272"/>
                  </a:lnTo>
                  <a:lnTo>
                    <a:pt x="56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9"/>
            <p:cNvSpPr/>
            <p:nvPr/>
          </p:nvSpPr>
          <p:spPr>
            <a:xfrm>
              <a:off x="1301725" y="4676925"/>
              <a:ext cx="5922525" cy="231625"/>
            </a:xfrm>
            <a:custGeom>
              <a:avLst/>
              <a:gdLst/>
              <a:ahLst/>
              <a:cxnLst/>
              <a:rect l="l" t="t" r="r" b="b"/>
              <a:pathLst>
                <a:path w="236901" h="9265" extrusionOk="0">
                  <a:moveTo>
                    <a:pt x="6528" y="0"/>
                  </a:moveTo>
                  <a:lnTo>
                    <a:pt x="0" y="9265"/>
                  </a:lnTo>
                  <a:lnTo>
                    <a:pt x="236901" y="9265"/>
                  </a:lnTo>
                  <a:lnTo>
                    <a:pt x="2314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9"/>
            <p:cNvSpPr/>
            <p:nvPr/>
          </p:nvSpPr>
          <p:spPr>
            <a:xfrm>
              <a:off x="3572400" y="1789075"/>
              <a:ext cx="2397000" cy="2397000"/>
            </a:xfrm>
            <a:custGeom>
              <a:avLst/>
              <a:gdLst/>
              <a:ahLst/>
              <a:cxnLst/>
              <a:rect l="l" t="t" r="r" b="b"/>
              <a:pathLst>
                <a:path w="95880" h="95880" extrusionOk="0">
                  <a:moveTo>
                    <a:pt x="47939" y="8564"/>
                  </a:moveTo>
                  <a:cubicBezTo>
                    <a:pt x="69690" y="8564"/>
                    <a:pt x="87316" y="26191"/>
                    <a:pt x="87316" y="47940"/>
                  </a:cubicBezTo>
                  <a:cubicBezTo>
                    <a:pt x="87316" y="69682"/>
                    <a:pt x="69690" y="87308"/>
                    <a:pt x="47939" y="87308"/>
                  </a:cubicBezTo>
                  <a:cubicBezTo>
                    <a:pt x="26197" y="87308"/>
                    <a:pt x="8571" y="69683"/>
                    <a:pt x="8571" y="47940"/>
                  </a:cubicBezTo>
                  <a:cubicBezTo>
                    <a:pt x="8571" y="26191"/>
                    <a:pt x="26197" y="8564"/>
                    <a:pt x="47939" y="8564"/>
                  </a:cubicBezTo>
                  <a:close/>
                  <a:moveTo>
                    <a:pt x="47939" y="0"/>
                  </a:moveTo>
                  <a:cubicBezTo>
                    <a:pt x="21464" y="0"/>
                    <a:pt x="1" y="21458"/>
                    <a:pt x="1" y="47940"/>
                  </a:cubicBezTo>
                  <a:cubicBezTo>
                    <a:pt x="1" y="74415"/>
                    <a:pt x="21464" y="95880"/>
                    <a:pt x="47939" y="95880"/>
                  </a:cubicBezTo>
                  <a:cubicBezTo>
                    <a:pt x="74422" y="95880"/>
                    <a:pt x="95879" y="74415"/>
                    <a:pt x="95879" y="47940"/>
                  </a:cubicBezTo>
                  <a:cubicBezTo>
                    <a:pt x="95879" y="21458"/>
                    <a:pt x="74422" y="0"/>
                    <a:pt x="47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9"/>
            <p:cNvSpPr/>
            <p:nvPr/>
          </p:nvSpPr>
          <p:spPr>
            <a:xfrm>
              <a:off x="3786575" y="2003200"/>
              <a:ext cx="1968675" cy="1968625"/>
            </a:xfrm>
            <a:custGeom>
              <a:avLst/>
              <a:gdLst/>
              <a:ahLst/>
              <a:cxnLst/>
              <a:rect l="l" t="t" r="r" b="b"/>
              <a:pathLst>
                <a:path w="78747" h="78745" extrusionOk="0">
                  <a:moveTo>
                    <a:pt x="39397" y="1"/>
                  </a:moveTo>
                  <a:cubicBezTo>
                    <a:pt x="39388" y="1"/>
                    <a:pt x="39379" y="1"/>
                    <a:pt x="39371" y="1"/>
                  </a:cubicBezTo>
                  <a:cubicBezTo>
                    <a:pt x="17632" y="1"/>
                    <a:pt x="1" y="17626"/>
                    <a:pt x="1" y="39375"/>
                  </a:cubicBezTo>
                  <a:cubicBezTo>
                    <a:pt x="1" y="41569"/>
                    <a:pt x="183" y="43758"/>
                    <a:pt x="547" y="45921"/>
                  </a:cubicBezTo>
                  <a:cubicBezTo>
                    <a:pt x="2022" y="54751"/>
                    <a:pt x="6442" y="62591"/>
                    <a:pt x="12759" y="68388"/>
                  </a:cubicBezTo>
                  <a:cubicBezTo>
                    <a:pt x="13720" y="69271"/>
                    <a:pt x="14726" y="70104"/>
                    <a:pt x="15773" y="70887"/>
                  </a:cubicBezTo>
                  <a:cubicBezTo>
                    <a:pt x="22558" y="75988"/>
                    <a:pt x="30817" y="78745"/>
                    <a:pt x="39304" y="78745"/>
                  </a:cubicBezTo>
                  <a:cubicBezTo>
                    <a:pt x="39326" y="78745"/>
                    <a:pt x="39349" y="78745"/>
                    <a:pt x="39371" y="78745"/>
                  </a:cubicBezTo>
                  <a:cubicBezTo>
                    <a:pt x="61121" y="78745"/>
                    <a:pt x="78746" y="61116"/>
                    <a:pt x="78746" y="39375"/>
                  </a:cubicBezTo>
                  <a:cubicBezTo>
                    <a:pt x="78746" y="35277"/>
                    <a:pt x="78123" y="31325"/>
                    <a:pt x="76958" y="27611"/>
                  </a:cubicBezTo>
                  <a:cubicBezTo>
                    <a:pt x="75624" y="23347"/>
                    <a:pt x="73570" y="19342"/>
                    <a:pt x="70885" y="15773"/>
                  </a:cubicBezTo>
                  <a:cubicBezTo>
                    <a:pt x="70106" y="14725"/>
                    <a:pt x="69271" y="13718"/>
                    <a:pt x="68386" y="12758"/>
                  </a:cubicBezTo>
                  <a:cubicBezTo>
                    <a:pt x="62591" y="6442"/>
                    <a:pt x="54757" y="2022"/>
                    <a:pt x="45921" y="547"/>
                  </a:cubicBezTo>
                  <a:cubicBezTo>
                    <a:pt x="43765" y="184"/>
                    <a:pt x="41582" y="1"/>
                    <a:pt x="393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9"/>
            <p:cNvSpPr/>
            <p:nvPr/>
          </p:nvSpPr>
          <p:spPr>
            <a:xfrm>
              <a:off x="5356925" y="3685700"/>
              <a:ext cx="352100" cy="352100"/>
            </a:xfrm>
            <a:custGeom>
              <a:avLst/>
              <a:gdLst/>
              <a:ahLst/>
              <a:cxnLst/>
              <a:rect l="l" t="t" r="r" b="b"/>
              <a:pathLst>
                <a:path w="14084" h="14084" extrusionOk="0">
                  <a:moveTo>
                    <a:pt x="4182" y="1"/>
                  </a:moveTo>
                  <a:lnTo>
                    <a:pt x="1" y="4183"/>
                  </a:lnTo>
                  <a:lnTo>
                    <a:pt x="9900" y="14084"/>
                  </a:lnTo>
                  <a:lnTo>
                    <a:pt x="14083" y="9902"/>
                  </a:lnTo>
                  <a:lnTo>
                    <a:pt x="41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9"/>
            <p:cNvSpPr/>
            <p:nvPr/>
          </p:nvSpPr>
          <p:spPr>
            <a:xfrm>
              <a:off x="5479275" y="3837200"/>
              <a:ext cx="1537800" cy="1536525"/>
            </a:xfrm>
            <a:custGeom>
              <a:avLst/>
              <a:gdLst/>
              <a:ahLst/>
              <a:cxnLst/>
              <a:rect l="l" t="t" r="r" b="b"/>
              <a:pathLst>
                <a:path w="61512" h="61461" extrusionOk="0">
                  <a:moveTo>
                    <a:pt x="11181" y="1"/>
                  </a:moveTo>
                  <a:cubicBezTo>
                    <a:pt x="11114" y="1"/>
                    <a:pt x="11046" y="27"/>
                    <a:pt x="10994" y="79"/>
                  </a:cubicBezTo>
                  <a:lnTo>
                    <a:pt x="104" y="10968"/>
                  </a:lnTo>
                  <a:cubicBezTo>
                    <a:pt x="0" y="11072"/>
                    <a:pt x="0" y="11240"/>
                    <a:pt x="104" y="11344"/>
                  </a:cubicBezTo>
                  <a:lnTo>
                    <a:pt x="50143" y="61382"/>
                  </a:lnTo>
                  <a:cubicBezTo>
                    <a:pt x="50195" y="61434"/>
                    <a:pt x="50263" y="61460"/>
                    <a:pt x="50330" y="61460"/>
                  </a:cubicBezTo>
                  <a:cubicBezTo>
                    <a:pt x="50398" y="61460"/>
                    <a:pt x="50466" y="61434"/>
                    <a:pt x="50518" y="61382"/>
                  </a:cubicBezTo>
                  <a:lnTo>
                    <a:pt x="61408" y="50491"/>
                  </a:lnTo>
                  <a:cubicBezTo>
                    <a:pt x="61512" y="50387"/>
                    <a:pt x="61512" y="50220"/>
                    <a:pt x="61408" y="50117"/>
                  </a:cubicBezTo>
                  <a:lnTo>
                    <a:pt x="11369" y="79"/>
                  </a:lnTo>
                  <a:cubicBezTo>
                    <a:pt x="11317" y="27"/>
                    <a:pt x="11249" y="1"/>
                    <a:pt x="111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9"/>
            <p:cNvSpPr/>
            <p:nvPr/>
          </p:nvSpPr>
          <p:spPr>
            <a:xfrm>
              <a:off x="3800225" y="2016825"/>
              <a:ext cx="1696050" cy="1696075"/>
            </a:xfrm>
            <a:custGeom>
              <a:avLst/>
              <a:gdLst/>
              <a:ahLst/>
              <a:cxnLst/>
              <a:rect l="l" t="t" r="r" b="b"/>
              <a:pathLst>
                <a:path w="67842" h="67843" extrusionOk="0">
                  <a:moveTo>
                    <a:pt x="45375" y="0"/>
                  </a:moveTo>
                  <a:lnTo>
                    <a:pt x="1" y="45375"/>
                  </a:lnTo>
                  <a:cubicBezTo>
                    <a:pt x="1476" y="54206"/>
                    <a:pt x="5897" y="62044"/>
                    <a:pt x="12214" y="67843"/>
                  </a:cubicBezTo>
                  <a:lnTo>
                    <a:pt x="67842" y="12213"/>
                  </a:lnTo>
                  <a:cubicBezTo>
                    <a:pt x="62045" y="5897"/>
                    <a:pt x="54211" y="1477"/>
                    <a:pt x="45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9"/>
            <p:cNvSpPr/>
            <p:nvPr/>
          </p:nvSpPr>
          <p:spPr>
            <a:xfrm>
              <a:off x="4180850" y="2397475"/>
              <a:ext cx="1529725" cy="1529725"/>
            </a:xfrm>
            <a:custGeom>
              <a:avLst/>
              <a:gdLst/>
              <a:ahLst/>
              <a:cxnLst/>
              <a:rect l="l" t="t" r="r" b="b"/>
              <a:pathLst>
                <a:path w="61189" h="61189" extrusionOk="0">
                  <a:moveTo>
                    <a:pt x="55117" y="0"/>
                  </a:moveTo>
                  <a:lnTo>
                    <a:pt x="0" y="55116"/>
                  </a:lnTo>
                  <a:cubicBezTo>
                    <a:pt x="3571" y="57799"/>
                    <a:pt x="7576" y="59853"/>
                    <a:pt x="11838" y="61188"/>
                  </a:cubicBezTo>
                  <a:lnTo>
                    <a:pt x="61188" y="11840"/>
                  </a:lnTo>
                  <a:cubicBezTo>
                    <a:pt x="59855" y="7576"/>
                    <a:pt x="57801" y="3571"/>
                    <a:pt x="55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1" name="Google Shape;1841;p49"/>
          <p:cNvSpPr/>
          <p:nvPr/>
        </p:nvSpPr>
        <p:spPr>
          <a:xfrm>
            <a:off x="6489780" y="4635161"/>
            <a:ext cx="2622855" cy="400085"/>
          </a:xfrm>
          <a:custGeom>
            <a:avLst/>
            <a:gdLst/>
            <a:ahLst/>
            <a:cxnLst/>
            <a:rect l="l" t="t" r="r" b="b"/>
            <a:pathLst>
              <a:path w="250751" h="38249" extrusionOk="0">
                <a:moveTo>
                  <a:pt x="117323" y="1"/>
                </a:moveTo>
                <a:cubicBezTo>
                  <a:pt x="81799" y="1"/>
                  <a:pt x="53001" y="2836"/>
                  <a:pt x="53001" y="6331"/>
                </a:cubicBezTo>
                <a:cubicBezTo>
                  <a:pt x="53001" y="9010"/>
                  <a:pt x="69899" y="11300"/>
                  <a:pt x="93773" y="12226"/>
                </a:cubicBezTo>
                <a:cubicBezTo>
                  <a:pt x="91975" y="12871"/>
                  <a:pt x="90399" y="13573"/>
                  <a:pt x="89078" y="14323"/>
                </a:cubicBezTo>
                <a:cubicBezTo>
                  <a:pt x="83771" y="11651"/>
                  <a:pt x="66217" y="9687"/>
                  <a:pt x="45368" y="9687"/>
                </a:cubicBezTo>
                <a:cubicBezTo>
                  <a:pt x="20312" y="9687"/>
                  <a:pt x="0" y="12521"/>
                  <a:pt x="0" y="16018"/>
                </a:cubicBezTo>
                <a:cubicBezTo>
                  <a:pt x="0" y="19513"/>
                  <a:pt x="20311" y="22348"/>
                  <a:pt x="45368" y="22348"/>
                </a:cubicBezTo>
                <a:cubicBezTo>
                  <a:pt x="62078" y="22348"/>
                  <a:pt x="76669" y="21086"/>
                  <a:pt x="84540" y="19209"/>
                </a:cubicBezTo>
                <a:lnTo>
                  <a:pt x="84540" y="19209"/>
                </a:lnTo>
                <a:cubicBezTo>
                  <a:pt x="84491" y="19446"/>
                  <a:pt x="84466" y="19687"/>
                  <a:pt x="84463" y="19930"/>
                </a:cubicBezTo>
                <a:cubicBezTo>
                  <a:pt x="84463" y="22086"/>
                  <a:pt x="86359" y="24106"/>
                  <a:pt x="89663" y="25854"/>
                </a:cubicBezTo>
                <a:cubicBezTo>
                  <a:pt x="77487" y="26636"/>
                  <a:pt x="68613" y="29054"/>
                  <a:pt x="68613" y="31917"/>
                </a:cubicBezTo>
                <a:cubicBezTo>
                  <a:pt x="68613" y="35413"/>
                  <a:pt x="81845" y="38249"/>
                  <a:pt x="98167" y="38249"/>
                </a:cubicBezTo>
                <a:cubicBezTo>
                  <a:pt x="110174" y="38249"/>
                  <a:pt x="120501" y="36714"/>
                  <a:pt x="125127" y="34511"/>
                </a:cubicBezTo>
                <a:cubicBezTo>
                  <a:pt x="129754" y="36714"/>
                  <a:pt x="140080" y="38249"/>
                  <a:pt x="152088" y="38249"/>
                </a:cubicBezTo>
                <a:cubicBezTo>
                  <a:pt x="164982" y="38249"/>
                  <a:pt x="175940" y="36479"/>
                  <a:pt x="179978" y="34013"/>
                </a:cubicBezTo>
                <a:cubicBezTo>
                  <a:pt x="182528" y="36479"/>
                  <a:pt x="189448" y="38249"/>
                  <a:pt x="197590" y="38249"/>
                </a:cubicBezTo>
                <a:cubicBezTo>
                  <a:pt x="207896" y="38249"/>
                  <a:pt x="216252" y="35413"/>
                  <a:pt x="216252" y="31917"/>
                </a:cubicBezTo>
                <a:cubicBezTo>
                  <a:pt x="216252" y="28421"/>
                  <a:pt x="207896" y="25586"/>
                  <a:pt x="197590" y="25586"/>
                </a:cubicBezTo>
                <a:cubicBezTo>
                  <a:pt x="189448" y="25586"/>
                  <a:pt x="182528" y="27356"/>
                  <a:pt x="179978" y="29822"/>
                </a:cubicBezTo>
                <a:cubicBezTo>
                  <a:pt x="176683" y="27810"/>
                  <a:pt x="168779" y="26262"/>
                  <a:pt x="158976" y="25762"/>
                </a:cubicBezTo>
                <a:cubicBezTo>
                  <a:pt x="162172" y="24035"/>
                  <a:pt x="164000" y="22047"/>
                  <a:pt x="164000" y="19930"/>
                </a:cubicBezTo>
                <a:cubicBezTo>
                  <a:pt x="164000" y="16698"/>
                  <a:pt x="159746" y="13766"/>
                  <a:pt x="152845" y="11610"/>
                </a:cubicBezTo>
                <a:cubicBezTo>
                  <a:pt x="160054" y="11140"/>
                  <a:pt x="166242" y="10530"/>
                  <a:pt x="171014" y="9818"/>
                </a:cubicBezTo>
                <a:lnTo>
                  <a:pt x="171014" y="9818"/>
                </a:lnTo>
                <a:cubicBezTo>
                  <a:pt x="169669" y="10694"/>
                  <a:pt x="168905" y="11686"/>
                  <a:pt x="168905" y="12743"/>
                </a:cubicBezTo>
                <a:cubicBezTo>
                  <a:pt x="168905" y="16238"/>
                  <a:pt x="177260" y="19073"/>
                  <a:pt x="187566" y="19073"/>
                </a:cubicBezTo>
                <a:cubicBezTo>
                  <a:pt x="197873" y="19073"/>
                  <a:pt x="206227" y="16238"/>
                  <a:pt x="206227" y="12743"/>
                </a:cubicBezTo>
                <a:cubicBezTo>
                  <a:pt x="206226" y="12407"/>
                  <a:pt x="206153" y="12078"/>
                  <a:pt x="206011" y="11776"/>
                </a:cubicBezTo>
                <a:lnTo>
                  <a:pt x="206011" y="11776"/>
                </a:lnTo>
                <a:cubicBezTo>
                  <a:pt x="210439" y="12339"/>
                  <a:pt x="215611" y="12664"/>
                  <a:pt x="221140" y="12664"/>
                </a:cubicBezTo>
                <a:cubicBezTo>
                  <a:pt x="237493" y="12664"/>
                  <a:pt x="250751" y="9830"/>
                  <a:pt x="250751" y="6331"/>
                </a:cubicBezTo>
                <a:cubicBezTo>
                  <a:pt x="250751" y="2835"/>
                  <a:pt x="237493" y="1"/>
                  <a:pt x="221140" y="1"/>
                </a:cubicBezTo>
                <a:cubicBezTo>
                  <a:pt x="204785" y="1"/>
                  <a:pt x="191528" y="2836"/>
                  <a:pt x="191528" y="6331"/>
                </a:cubicBezTo>
                <a:cubicBezTo>
                  <a:pt x="191531" y="6407"/>
                  <a:pt x="191540" y="6483"/>
                  <a:pt x="191554" y="6558"/>
                </a:cubicBezTo>
                <a:cubicBezTo>
                  <a:pt x="190269" y="6463"/>
                  <a:pt x="188937" y="6410"/>
                  <a:pt x="187567" y="6410"/>
                </a:cubicBezTo>
                <a:cubicBezTo>
                  <a:pt x="187554" y="6410"/>
                  <a:pt x="187541" y="6410"/>
                  <a:pt x="187528" y="6410"/>
                </a:cubicBezTo>
                <a:cubicBezTo>
                  <a:pt x="185512" y="6410"/>
                  <a:pt x="183497" y="6525"/>
                  <a:pt x="181496" y="6756"/>
                </a:cubicBezTo>
                <a:cubicBezTo>
                  <a:pt x="181590" y="6615"/>
                  <a:pt x="181642" y="6475"/>
                  <a:pt x="181642" y="6331"/>
                </a:cubicBezTo>
                <a:cubicBezTo>
                  <a:pt x="181642" y="2836"/>
                  <a:pt x="152845" y="1"/>
                  <a:pt x="117323" y="1"/>
                </a:cubicBezTo>
                <a:close/>
              </a:path>
            </a:pathLst>
          </a:custGeom>
          <a:solidFill>
            <a:srgbClr val="F4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2" name="Google Shape;1842;p49"/>
          <p:cNvGrpSpPr/>
          <p:nvPr/>
        </p:nvGrpSpPr>
        <p:grpSpPr>
          <a:xfrm>
            <a:off x="6368289" y="159666"/>
            <a:ext cx="2280175" cy="2125200"/>
            <a:chOff x="830125" y="238125"/>
            <a:chExt cx="5449750" cy="5079350"/>
          </a:xfrm>
        </p:grpSpPr>
        <p:sp>
          <p:nvSpPr>
            <p:cNvPr id="1843" name="Google Shape;1843;p49"/>
            <p:cNvSpPr/>
            <p:nvPr/>
          </p:nvSpPr>
          <p:spPr>
            <a:xfrm>
              <a:off x="830125" y="1704950"/>
              <a:ext cx="1198225" cy="1721625"/>
            </a:xfrm>
            <a:custGeom>
              <a:avLst/>
              <a:gdLst/>
              <a:ahLst/>
              <a:cxnLst/>
              <a:rect l="l" t="t" r="r" b="b"/>
              <a:pathLst>
                <a:path w="47929" h="68865" extrusionOk="0">
                  <a:moveTo>
                    <a:pt x="22509" y="0"/>
                  </a:moveTo>
                  <a:cubicBezTo>
                    <a:pt x="21558" y="0"/>
                    <a:pt x="20591" y="146"/>
                    <a:pt x="19638" y="453"/>
                  </a:cubicBezTo>
                  <a:lnTo>
                    <a:pt x="16004" y="1625"/>
                  </a:lnTo>
                  <a:cubicBezTo>
                    <a:pt x="15591" y="1757"/>
                    <a:pt x="15365" y="2200"/>
                    <a:pt x="15499" y="2611"/>
                  </a:cubicBezTo>
                  <a:cubicBezTo>
                    <a:pt x="15606" y="2944"/>
                    <a:pt x="15913" y="3155"/>
                    <a:pt x="16245" y="3155"/>
                  </a:cubicBezTo>
                  <a:cubicBezTo>
                    <a:pt x="16324" y="3155"/>
                    <a:pt x="16405" y="3143"/>
                    <a:pt x="16485" y="3117"/>
                  </a:cubicBezTo>
                  <a:lnTo>
                    <a:pt x="20119" y="1946"/>
                  </a:lnTo>
                  <a:cubicBezTo>
                    <a:pt x="20913" y="1690"/>
                    <a:pt x="21719" y="1569"/>
                    <a:pt x="22511" y="1569"/>
                  </a:cubicBezTo>
                  <a:cubicBezTo>
                    <a:pt x="25812" y="1569"/>
                    <a:pt x="28885" y="3678"/>
                    <a:pt x="29951" y="6985"/>
                  </a:cubicBezTo>
                  <a:lnTo>
                    <a:pt x="44850" y="53219"/>
                  </a:lnTo>
                  <a:cubicBezTo>
                    <a:pt x="46172" y="57320"/>
                    <a:pt x="43910" y="61730"/>
                    <a:pt x="39811" y="63051"/>
                  </a:cubicBezTo>
                  <a:lnTo>
                    <a:pt x="27810" y="66919"/>
                  </a:lnTo>
                  <a:cubicBezTo>
                    <a:pt x="27017" y="67175"/>
                    <a:pt x="26211" y="67297"/>
                    <a:pt x="25419" y="67297"/>
                  </a:cubicBezTo>
                  <a:cubicBezTo>
                    <a:pt x="22120" y="67297"/>
                    <a:pt x="19045" y="65187"/>
                    <a:pt x="17980" y="61879"/>
                  </a:cubicBezTo>
                  <a:lnTo>
                    <a:pt x="3080" y="15645"/>
                  </a:lnTo>
                  <a:cubicBezTo>
                    <a:pt x="1759" y="11545"/>
                    <a:pt x="4019" y="7134"/>
                    <a:pt x="8119" y="5813"/>
                  </a:cubicBezTo>
                  <a:lnTo>
                    <a:pt x="11753" y="4642"/>
                  </a:lnTo>
                  <a:cubicBezTo>
                    <a:pt x="12166" y="4509"/>
                    <a:pt x="12392" y="4067"/>
                    <a:pt x="12258" y="3655"/>
                  </a:cubicBezTo>
                  <a:cubicBezTo>
                    <a:pt x="12151" y="3323"/>
                    <a:pt x="11844" y="3111"/>
                    <a:pt x="11512" y="3111"/>
                  </a:cubicBezTo>
                  <a:cubicBezTo>
                    <a:pt x="11433" y="3111"/>
                    <a:pt x="11352" y="3123"/>
                    <a:pt x="11272" y="3149"/>
                  </a:cubicBezTo>
                  <a:lnTo>
                    <a:pt x="7638" y="4320"/>
                  </a:lnTo>
                  <a:cubicBezTo>
                    <a:pt x="2715" y="5907"/>
                    <a:pt x="1" y="11202"/>
                    <a:pt x="1587" y="16126"/>
                  </a:cubicBezTo>
                  <a:lnTo>
                    <a:pt x="16487" y="62360"/>
                  </a:lnTo>
                  <a:cubicBezTo>
                    <a:pt x="17766" y="66331"/>
                    <a:pt x="21459" y="68865"/>
                    <a:pt x="25422" y="68865"/>
                  </a:cubicBezTo>
                  <a:cubicBezTo>
                    <a:pt x="26373" y="68865"/>
                    <a:pt x="27339" y="68719"/>
                    <a:pt x="28291" y="68412"/>
                  </a:cubicBezTo>
                  <a:lnTo>
                    <a:pt x="40291" y="64544"/>
                  </a:lnTo>
                  <a:cubicBezTo>
                    <a:pt x="45214" y="62958"/>
                    <a:pt x="47929" y="57661"/>
                    <a:pt x="46342" y="52738"/>
                  </a:cubicBezTo>
                  <a:lnTo>
                    <a:pt x="31443" y="6504"/>
                  </a:lnTo>
                  <a:cubicBezTo>
                    <a:pt x="30163" y="2534"/>
                    <a:pt x="26472" y="0"/>
                    <a:pt x="22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9"/>
            <p:cNvSpPr/>
            <p:nvPr/>
          </p:nvSpPr>
          <p:spPr>
            <a:xfrm>
              <a:off x="1015250" y="2351700"/>
              <a:ext cx="1031400" cy="1091225"/>
            </a:xfrm>
            <a:custGeom>
              <a:avLst/>
              <a:gdLst/>
              <a:ahLst/>
              <a:cxnLst/>
              <a:rect l="l" t="t" r="r" b="b"/>
              <a:pathLst>
                <a:path w="41256" h="43649" extrusionOk="0">
                  <a:moveTo>
                    <a:pt x="29918" y="1"/>
                  </a:moveTo>
                  <a:cubicBezTo>
                    <a:pt x="29772" y="1"/>
                    <a:pt x="29624" y="23"/>
                    <a:pt x="29477" y="70"/>
                  </a:cubicBezTo>
                  <a:cubicBezTo>
                    <a:pt x="28722" y="315"/>
                    <a:pt x="28306" y="1124"/>
                    <a:pt x="28551" y="1879"/>
                  </a:cubicBezTo>
                  <a:lnTo>
                    <a:pt x="36823" y="27549"/>
                  </a:lnTo>
                  <a:cubicBezTo>
                    <a:pt x="38034" y="31307"/>
                    <a:pt x="35961" y="35349"/>
                    <a:pt x="32205" y="36560"/>
                  </a:cubicBezTo>
                  <a:lnTo>
                    <a:pt x="20205" y="40427"/>
                  </a:lnTo>
                  <a:cubicBezTo>
                    <a:pt x="19478" y="40661"/>
                    <a:pt x="18740" y="40772"/>
                    <a:pt x="18014" y="40772"/>
                  </a:cubicBezTo>
                  <a:cubicBezTo>
                    <a:pt x="14989" y="40772"/>
                    <a:pt x="12171" y="38838"/>
                    <a:pt x="11196" y="35808"/>
                  </a:cubicBezTo>
                  <a:lnTo>
                    <a:pt x="2979" y="10314"/>
                  </a:lnTo>
                  <a:cubicBezTo>
                    <a:pt x="2783" y="9705"/>
                    <a:pt x="2218" y="9317"/>
                    <a:pt x="1611" y="9317"/>
                  </a:cubicBezTo>
                  <a:cubicBezTo>
                    <a:pt x="1465" y="9317"/>
                    <a:pt x="1317" y="9340"/>
                    <a:pt x="1170" y="9387"/>
                  </a:cubicBezTo>
                  <a:cubicBezTo>
                    <a:pt x="415" y="9630"/>
                    <a:pt x="0" y="10440"/>
                    <a:pt x="243" y="11196"/>
                  </a:cubicBezTo>
                  <a:lnTo>
                    <a:pt x="8460" y="36690"/>
                  </a:lnTo>
                  <a:cubicBezTo>
                    <a:pt x="9828" y="40937"/>
                    <a:pt x="13777" y="43648"/>
                    <a:pt x="18016" y="43648"/>
                  </a:cubicBezTo>
                  <a:cubicBezTo>
                    <a:pt x="19033" y="43648"/>
                    <a:pt x="20067" y="43492"/>
                    <a:pt x="21086" y="43164"/>
                  </a:cubicBezTo>
                  <a:lnTo>
                    <a:pt x="33087" y="39296"/>
                  </a:lnTo>
                  <a:cubicBezTo>
                    <a:pt x="38353" y="37599"/>
                    <a:pt x="41255" y="31934"/>
                    <a:pt x="39560" y="26667"/>
                  </a:cubicBezTo>
                  <a:lnTo>
                    <a:pt x="31286" y="998"/>
                  </a:lnTo>
                  <a:cubicBezTo>
                    <a:pt x="31090" y="388"/>
                    <a:pt x="30526" y="1"/>
                    <a:pt x="299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9"/>
            <p:cNvSpPr/>
            <p:nvPr/>
          </p:nvSpPr>
          <p:spPr>
            <a:xfrm>
              <a:off x="1032600" y="1761450"/>
              <a:ext cx="115275" cy="99550"/>
            </a:xfrm>
            <a:custGeom>
              <a:avLst/>
              <a:gdLst/>
              <a:ahLst/>
              <a:cxnLst/>
              <a:rect l="l" t="t" r="r" b="b"/>
              <a:pathLst>
                <a:path w="4611" h="3982" extrusionOk="0">
                  <a:moveTo>
                    <a:pt x="3714" y="1"/>
                  </a:moveTo>
                  <a:lnTo>
                    <a:pt x="1" y="1197"/>
                  </a:lnTo>
                  <a:lnTo>
                    <a:pt x="898" y="3982"/>
                  </a:lnTo>
                  <a:lnTo>
                    <a:pt x="4611" y="2785"/>
                  </a:lnTo>
                  <a:lnTo>
                    <a:pt x="37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9"/>
            <p:cNvSpPr/>
            <p:nvPr/>
          </p:nvSpPr>
          <p:spPr>
            <a:xfrm>
              <a:off x="1206925" y="1705275"/>
              <a:ext cx="115250" cy="99575"/>
            </a:xfrm>
            <a:custGeom>
              <a:avLst/>
              <a:gdLst/>
              <a:ahLst/>
              <a:cxnLst/>
              <a:rect l="l" t="t" r="r" b="b"/>
              <a:pathLst>
                <a:path w="4610" h="3983" extrusionOk="0">
                  <a:moveTo>
                    <a:pt x="3712" y="1"/>
                  </a:moveTo>
                  <a:lnTo>
                    <a:pt x="1" y="1197"/>
                  </a:lnTo>
                  <a:lnTo>
                    <a:pt x="898" y="3982"/>
                  </a:lnTo>
                  <a:lnTo>
                    <a:pt x="4609" y="2786"/>
                  </a:lnTo>
                  <a:lnTo>
                    <a:pt x="37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9"/>
            <p:cNvSpPr/>
            <p:nvPr/>
          </p:nvSpPr>
          <p:spPr>
            <a:xfrm>
              <a:off x="1072900" y="1734425"/>
              <a:ext cx="130250" cy="123725"/>
            </a:xfrm>
            <a:custGeom>
              <a:avLst/>
              <a:gdLst/>
              <a:ahLst/>
              <a:cxnLst/>
              <a:rect l="l" t="t" r="r" b="b"/>
              <a:pathLst>
                <a:path w="5210" h="4949" extrusionOk="0">
                  <a:moveTo>
                    <a:pt x="2548" y="0"/>
                  </a:moveTo>
                  <a:cubicBezTo>
                    <a:pt x="2297" y="0"/>
                    <a:pt x="2042" y="39"/>
                    <a:pt x="1790" y="119"/>
                  </a:cubicBezTo>
                  <a:cubicBezTo>
                    <a:pt x="838" y="426"/>
                    <a:pt x="163" y="1277"/>
                    <a:pt x="83" y="2274"/>
                  </a:cubicBezTo>
                  <a:cubicBezTo>
                    <a:pt x="1" y="3272"/>
                    <a:pt x="530" y="4220"/>
                    <a:pt x="1419" y="4675"/>
                  </a:cubicBezTo>
                  <a:cubicBezTo>
                    <a:pt x="1776" y="4859"/>
                    <a:pt x="2163" y="4949"/>
                    <a:pt x="2548" y="4949"/>
                  </a:cubicBezTo>
                  <a:cubicBezTo>
                    <a:pt x="3123" y="4949"/>
                    <a:pt x="3693" y="4748"/>
                    <a:pt x="4150" y="4360"/>
                  </a:cubicBezTo>
                  <a:cubicBezTo>
                    <a:pt x="4913" y="3711"/>
                    <a:pt x="5210" y="2667"/>
                    <a:pt x="4903" y="1715"/>
                  </a:cubicBezTo>
                  <a:cubicBezTo>
                    <a:pt x="4565" y="667"/>
                    <a:pt x="3594" y="0"/>
                    <a:pt x="2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9"/>
            <p:cNvSpPr/>
            <p:nvPr/>
          </p:nvSpPr>
          <p:spPr>
            <a:xfrm>
              <a:off x="1154450" y="1708150"/>
              <a:ext cx="130275" cy="123750"/>
            </a:xfrm>
            <a:custGeom>
              <a:avLst/>
              <a:gdLst/>
              <a:ahLst/>
              <a:cxnLst/>
              <a:rect l="l" t="t" r="r" b="b"/>
              <a:pathLst>
                <a:path w="5211" h="4950" extrusionOk="0">
                  <a:moveTo>
                    <a:pt x="2548" y="0"/>
                  </a:moveTo>
                  <a:cubicBezTo>
                    <a:pt x="2296" y="0"/>
                    <a:pt x="2041" y="39"/>
                    <a:pt x="1788" y="120"/>
                  </a:cubicBezTo>
                  <a:cubicBezTo>
                    <a:pt x="836" y="427"/>
                    <a:pt x="163" y="1278"/>
                    <a:pt x="81" y="2274"/>
                  </a:cubicBezTo>
                  <a:cubicBezTo>
                    <a:pt x="0" y="3273"/>
                    <a:pt x="528" y="4220"/>
                    <a:pt x="1419" y="4678"/>
                  </a:cubicBezTo>
                  <a:cubicBezTo>
                    <a:pt x="1775" y="4860"/>
                    <a:pt x="2162" y="4949"/>
                    <a:pt x="2546" y="4949"/>
                  </a:cubicBezTo>
                  <a:cubicBezTo>
                    <a:pt x="3122" y="4949"/>
                    <a:pt x="3692" y="4749"/>
                    <a:pt x="4150" y="4360"/>
                  </a:cubicBezTo>
                  <a:cubicBezTo>
                    <a:pt x="4913" y="3712"/>
                    <a:pt x="5211" y="2669"/>
                    <a:pt x="4904" y="1716"/>
                  </a:cubicBezTo>
                  <a:cubicBezTo>
                    <a:pt x="4565" y="667"/>
                    <a:pt x="3593" y="0"/>
                    <a:pt x="2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9"/>
            <p:cNvSpPr/>
            <p:nvPr/>
          </p:nvSpPr>
          <p:spPr>
            <a:xfrm>
              <a:off x="1634975" y="2760150"/>
              <a:ext cx="1365300" cy="1318900"/>
            </a:xfrm>
            <a:custGeom>
              <a:avLst/>
              <a:gdLst/>
              <a:ahLst/>
              <a:cxnLst/>
              <a:rect l="l" t="t" r="r" b="b"/>
              <a:pathLst>
                <a:path w="54612" h="52756" extrusionOk="0">
                  <a:moveTo>
                    <a:pt x="35309" y="19609"/>
                  </a:moveTo>
                  <a:cubicBezTo>
                    <a:pt x="41272" y="19609"/>
                    <a:pt x="46303" y="24994"/>
                    <a:pt x="47731" y="30483"/>
                  </a:cubicBezTo>
                  <a:cubicBezTo>
                    <a:pt x="47758" y="30588"/>
                    <a:pt x="47785" y="30692"/>
                    <a:pt x="47810" y="30796"/>
                  </a:cubicBezTo>
                  <a:cubicBezTo>
                    <a:pt x="47703" y="30905"/>
                    <a:pt x="47592" y="31015"/>
                    <a:pt x="47481" y="31125"/>
                  </a:cubicBezTo>
                  <a:cubicBezTo>
                    <a:pt x="45572" y="33001"/>
                    <a:pt x="43085" y="34326"/>
                    <a:pt x="40286" y="34955"/>
                  </a:cubicBezTo>
                  <a:cubicBezTo>
                    <a:pt x="39151" y="35209"/>
                    <a:pt x="37962" y="35342"/>
                    <a:pt x="36778" y="35342"/>
                  </a:cubicBezTo>
                  <a:cubicBezTo>
                    <a:pt x="32716" y="35342"/>
                    <a:pt x="28721" y="33779"/>
                    <a:pt x="27226" y="30212"/>
                  </a:cubicBezTo>
                  <a:cubicBezTo>
                    <a:pt x="26380" y="28196"/>
                    <a:pt x="26537" y="25990"/>
                    <a:pt x="27666" y="23996"/>
                  </a:cubicBezTo>
                  <a:cubicBezTo>
                    <a:pt x="28727" y="22120"/>
                    <a:pt x="30537" y="20674"/>
                    <a:pt x="32569" y="20018"/>
                  </a:cubicBezTo>
                  <a:cubicBezTo>
                    <a:pt x="33000" y="19879"/>
                    <a:pt x="33439" y="19777"/>
                    <a:pt x="33886" y="19711"/>
                  </a:cubicBezTo>
                  <a:cubicBezTo>
                    <a:pt x="34366" y="19642"/>
                    <a:pt x="34840" y="19609"/>
                    <a:pt x="35309" y="19609"/>
                  </a:cubicBezTo>
                  <a:close/>
                  <a:moveTo>
                    <a:pt x="47817" y="1"/>
                  </a:moveTo>
                  <a:cubicBezTo>
                    <a:pt x="47670" y="1"/>
                    <a:pt x="47522" y="23"/>
                    <a:pt x="47375" y="71"/>
                  </a:cubicBezTo>
                  <a:cubicBezTo>
                    <a:pt x="46618" y="314"/>
                    <a:pt x="46204" y="1124"/>
                    <a:pt x="46447" y="1880"/>
                  </a:cubicBezTo>
                  <a:cubicBezTo>
                    <a:pt x="46818" y="3030"/>
                    <a:pt x="47211" y="4198"/>
                    <a:pt x="47591" y="5329"/>
                  </a:cubicBezTo>
                  <a:cubicBezTo>
                    <a:pt x="49133" y="9907"/>
                    <a:pt x="50727" y="14642"/>
                    <a:pt x="51229" y="19416"/>
                  </a:cubicBezTo>
                  <a:cubicBezTo>
                    <a:pt x="51609" y="23032"/>
                    <a:pt x="51500" y="25538"/>
                    <a:pt x="49978" y="28071"/>
                  </a:cubicBezTo>
                  <a:cubicBezTo>
                    <a:pt x="47737" y="22119"/>
                    <a:pt x="42019" y="16736"/>
                    <a:pt x="35294" y="16736"/>
                  </a:cubicBezTo>
                  <a:cubicBezTo>
                    <a:pt x="34696" y="16736"/>
                    <a:pt x="34089" y="16778"/>
                    <a:pt x="33477" y="16867"/>
                  </a:cubicBezTo>
                  <a:cubicBezTo>
                    <a:pt x="30013" y="17366"/>
                    <a:pt x="26906" y="19503"/>
                    <a:pt x="25164" y="22579"/>
                  </a:cubicBezTo>
                  <a:cubicBezTo>
                    <a:pt x="23587" y="25362"/>
                    <a:pt x="23378" y="28469"/>
                    <a:pt x="24574" y="31322"/>
                  </a:cubicBezTo>
                  <a:cubicBezTo>
                    <a:pt x="26577" y="36099"/>
                    <a:pt x="31720" y="38207"/>
                    <a:pt x="36842" y="38207"/>
                  </a:cubicBezTo>
                  <a:cubicBezTo>
                    <a:pt x="38222" y="38207"/>
                    <a:pt x="39601" y="38054"/>
                    <a:pt x="40916" y="37759"/>
                  </a:cubicBezTo>
                  <a:cubicBezTo>
                    <a:pt x="43680" y="37136"/>
                    <a:pt x="46198" y="35935"/>
                    <a:pt x="48287" y="34251"/>
                  </a:cubicBezTo>
                  <a:lnTo>
                    <a:pt x="48287" y="34251"/>
                  </a:lnTo>
                  <a:cubicBezTo>
                    <a:pt x="48422" y="37602"/>
                    <a:pt x="47637" y="40941"/>
                    <a:pt x="46029" y="43526"/>
                  </a:cubicBezTo>
                  <a:cubicBezTo>
                    <a:pt x="44133" y="46575"/>
                    <a:pt x="41271" y="48512"/>
                    <a:pt x="37520" y="49285"/>
                  </a:cubicBezTo>
                  <a:cubicBezTo>
                    <a:pt x="35541" y="49692"/>
                    <a:pt x="33433" y="49889"/>
                    <a:pt x="31316" y="49889"/>
                  </a:cubicBezTo>
                  <a:cubicBezTo>
                    <a:pt x="26588" y="49889"/>
                    <a:pt x="21808" y="48907"/>
                    <a:pt x="18279" y="47092"/>
                  </a:cubicBezTo>
                  <a:cubicBezTo>
                    <a:pt x="9498" y="42573"/>
                    <a:pt x="6029" y="33690"/>
                    <a:pt x="2975" y="24209"/>
                  </a:cubicBezTo>
                  <a:cubicBezTo>
                    <a:pt x="2776" y="23604"/>
                    <a:pt x="2214" y="23221"/>
                    <a:pt x="1609" y="23221"/>
                  </a:cubicBezTo>
                  <a:cubicBezTo>
                    <a:pt x="1464" y="23221"/>
                    <a:pt x="1315" y="23243"/>
                    <a:pt x="1169" y="23290"/>
                  </a:cubicBezTo>
                  <a:cubicBezTo>
                    <a:pt x="417" y="23533"/>
                    <a:pt x="1" y="24336"/>
                    <a:pt x="238" y="25090"/>
                  </a:cubicBezTo>
                  <a:cubicBezTo>
                    <a:pt x="3484" y="35168"/>
                    <a:pt x="7208" y="44627"/>
                    <a:pt x="16962" y="49647"/>
                  </a:cubicBezTo>
                  <a:cubicBezTo>
                    <a:pt x="20879" y="51664"/>
                    <a:pt x="26164" y="52755"/>
                    <a:pt x="31368" y="52755"/>
                  </a:cubicBezTo>
                  <a:cubicBezTo>
                    <a:pt x="33669" y="52755"/>
                    <a:pt x="35954" y="52542"/>
                    <a:pt x="38098" y="52101"/>
                  </a:cubicBezTo>
                  <a:cubicBezTo>
                    <a:pt x="38741" y="51968"/>
                    <a:pt x="39375" y="51801"/>
                    <a:pt x="39998" y="51602"/>
                  </a:cubicBezTo>
                  <a:cubicBezTo>
                    <a:pt x="43602" y="50441"/>
                    <a:pt x="46508" y="48200"/>
                    <a:pt x="48471" y="45044"/>
                  </a:cubicBezTo>
                  <a:cubicBezTo>
                    <a:pt x="50815" y="41276"/>
                    <a:pt x="51687" y="36388"/>
                    <a:pt x="50915" y="31653"/>
                  </a:cubicBezTo>
                  <a:cubicBezTo>
                    <a:pt x="54233" y="27725"/>
                    <a:pt x="54611" y="24095"/>
                    <a:pt x="54087" y="19117"/>
                  </a:cubicBezTo>
                  <a:cubicBezTo>
                    <a:pt x="53552" y="14024"/>
                    <a:pt x="51907" y="9137"/>
                    <a:pt x="50316" y="4411"/>
                  </a:cubicBezTo>
                  <a:cubicBezTo>
                    <a:pt x="49937" y="3289"/>
                    <a:pt x="49547" y="2130"/>
                    <a:pt x="49184" y="998"/>
                  </a:cubicBezTo>
                  <a:cubicBezTo>
                    <a:pt x="48987" y="389"/>
                    <a:pt x="48423" y="1"/>
                    <a:pt x="478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9"/>
            <p:cNvSpPr/>
            <p:nvPr/>
          </p:nvSpPr>
          <p:spPr>
            <a:xfrm>
              <a:off x="2522825" y="2341550"/>
              <a:ext cx="456600" cy="407350"/>
            </a:xfrm>
            <a:custGeom>
              <a:avLst/>
              <a:gdLst/>
              <a:ahLst/>
              <a:cxnLst/>
              <a:rect l="l" t="t" r="r" b="b"/>
              <a:pathLst>
                <a:path w="18264" h="16294" extrusionOk="0">
                  <a:moveTo>
                    <a:pt x="9134" y="0"/>
                  </a:moveTo>
                  <a:cubicBezTo>
                    <a:pt x="8306" y="0"/>
                    <a:pt x="7465" y="128"/>
                    <a:pt x="6634" y="396"/>
                  </a:cubicBezTo>
                  <a:cubicBezTo>
                    <a:pt x="2354" y="1777"/>
                    <a:pt x="1" y="6366"/>
                    <a:pt x="1381" y="10647"/>
                  </a:cubicBezTo>
                  <a:cubicBezTo>
                    <a:pt x="2491" y="14097"/>
                    <a:pt x="5688" y="16293"/>
                    <a:pt x="9129" y="16293"/>
                  </a:cubicBezTo>
                  <a:cubicBezTo>
                    <a:pt x="9957" y="16293"/>
                    <a:pt x="10799" y="16166"/>
                    <a:pt x="11630" y="15899"/>
                  </a:cubicBezTo>
                  <a:cubicBezTo>
                    <a:pt x="15910" y="14519"/>
                    <a:pt x="18263" y="9931"/>
                    <a:pt x="16883" y="5651"/>
                  </a:cubicBezTo>
                  <a:cubicBezTo>
                    <a:pt x="15771" y="2199"/>
                    <a:pt x="12574" y="0"/>
                    <a:pt x="9134"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9"/>
            <p:cNvSpPr/>
            <p:nvPr/>
          </p:nvSpPr>
          <p:spPr>
            <a:xfrm>
              <a:off x="2718975" y="2582300"/>
              <a:ext cx="170175" cy="254425"/>
            </a:xfrm>
            <a:custGeom>
              <a:avLst/>
              <a:gdLst/>
              <a:ahLst/>
              <a:cxnLst/>
              <a:rect l="l" t="t" r="r" b="b"/>
              <a:pathLst>
                <a:path w="6807" h="10177" extrusionOk="0">
                  <a:moveTo>
                    <a:pt x="3936" y="0"/>
                  </a:moveTo>
                  <a:lnTo>
                    <a:pt x="1" y="1270"/>
                  </a:lnTo>
                  <a:lnTo>
                    <a:pt x="2871" y="10177"/>
                  </a:lnTo>
                  <a:lnTo>
                    <a:pt x="6807" y="8909"/>
                  </a:lnTo>
                  <a:lnTo>
                    <a:pt x="3936" y="0"/>
                  </a:lnTo>
                  <a:close/>
                </a:path>
              </a:pathLst>
            </a:custGeom>
            <a:solidFill>
              <a:srgbClr val="B1B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9"/>
            <p:cNvSpPr/>
            <p:nvPr/>
          </p:nvSpPr>
          <p:spPr>
            <a:xfrm>
              <a:off x="2628575" y="2435900"/>
              <a:ext cx="245100" cy="218650"/>
            </a:xfrm>
            <a:custGeom>
              <a:avLst/>
              <a:gdLst/>
              <a:ahLst/>
              <a:cxnLst/>
              <a:rect l="l" t="t" r="r" b="b"/>
              <a:pathLst>
                <a:path w="9804" h="8746" extrusionOk="0">
                  <a:moveTo>
                    <a:pt x="4903" y="1"/>
                  </a:moveTo>
                  <a:cubicBezTo>
                    <a:pt x="4458" y="1"/>
                    <a:pt x="4006" y="69"/>
                    <a:pt x="3560" y="213"/>
                  </a:cubicBezTo>
                  <a:cubicBezTo>
                    <a:pt x="1263" y="953"/>
                    <a:pt x="1" y="3416"/>
                    <a:pt x="741" y="5715"/>
                  </a:cubicBezTo>
                  <a:cubicBezTo>
                    <a:pt x="1337" y="7567"/>
                    <a:pt x="3053" y="8746"/>
                    <a:pt x="4900" y="8746"/>
                  </a:cubicBezTo>
                  <a:cubicBezTo>
                    <a:pt x="5344" y="8746"/>
                    <a:pt x="5796" y="8677"/>
                    <a:pt x="6242" y="8534"/>
                  </a:cubicBezTo>
                  <a:cubicBezTo>
                    <a:pt x="8541" y="7793"/>
                    <a:pt x="9803" y="5330"/>
                    <a:pt x="9063" y="3033"/>
                  </a:cubicBezTo>
                  <a:cubicBezTo>
                    <a:pt x="8466" y="1180"/>
                    <a:pt x="6750" y="1"/>
                    <a:pt x="4903" y="1"/>
                  </a:cubicBez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9"/>
            <p:cNvSpPr/>
            <p:nvPr/>
          </p:nvSpPr>
          <p:spPr>
            <a:xfrm>
              <a:off x="2714700" y="2509850"/>
              <a:ext cx="74450" cy="70725"/>
            </a:xfrm>
            <a:custGeom>
              <a:avLst/>
              <a:gdLst/>
              <a:ahLst/>
              <a:cxnLst/>
              <a:rect l="l" t="t" r="r" b="b"/>
              <a:pathLst>
                <a:path w="2978" h="2829" extrusionOk="0">
                  <a:moveTo>
                    <a:pt x="1455" y="1"/>
                  </a:moveTo>
                  <a:cubicBezTo>
                    <a:pt x="1312" y="1"/>
                    <a:pt x="1166" y="23"/>
                    <a:pt x="1023" y="69"/>
                  </a:cubicBezTo>
                  <a:cubicBezTo>
                    <a:pt x="477" y="245"/>
                    <a:pt x="93" y="731"/>
                    <a:pt x="47" y="1301"/>
                  </a:cubicBezTo>
                  <a:cubicBezTo>
                    <a:pt x="1" y="1870"/>
                    <a:pt x="302" y="2413"/>
                    <a:pt x="811" y="2673"/>
                  </a:cubicBezTo>
                  <a:cubicBezTo>
                    <a:pt x="1015" y="2778"/>
                    <a:pt x="1236" y="2829"/>
                    <a:pt x="1456" y="2829"/>
                  </a:cubicBezTo>
                  <a:cubicBezTo>
                    <a:pt x="1785" y="2829"/>
                    <a:pt x="2111" y="2715"/>
                    <a:pt x="2373" y="2493"/>
                  </a:cubicBezTo>
                  <a:cubicBezTo>
                    <a:pt x="2808" y="2122"/>
                    <a:pt x="2977" y="1526"/>
                    <a:pt x="2803" y="982"/>
                  </a:cubicBezTo>
                  <a:cubicBezTo>
                    <a:pt x="2610" y="383"/>
                    <a:pt x="2054" y="1"/>
                    <a:pt x="1455" y="1"/>
                  </a:cubicBezTo>
                  <a:close/>
                </a:path>
              </a:pathLst>
            </a:custGeom>
            <a:solidFill>
              <a:srgbClr val="1D3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9"/>
            <p:cNvSpPr/>
            <p:nvPr/>
          </p:nvSpPr>
          <p:spPr>
            <a:xfrm>
              <a:off x="2183775" y="852475"/>
              <a:ext cx="2718875" cy="3825325"/>
            </a:xfrm>
            <a:custGeom>
              <a:avLst/>
              <a:gdLst/>
              <a:ahLst/>
              <a:cxnLst/>
              <a:rect l="l" t="t" r="r" b="b"/>
              <a:pathLst>
                <a:path w="108755" h="153013" extrusionOk="0">
                  <a:moveTo>
                    <a:pt x="9124" y="1"/>
                  </a:moveTo>
                  <a:cubicBezTo>
                    <a:pt x="4086" y="1"/>
                    <a:pt x="0" y="4085"/>
                    <a:pt x="0" y="9124"/>
                  </a:cubicBezTo>
                  <a:lnTo>
                    <a:pt x="0" y="143891"/>
                  </a:lnTo>
                  <a:cubicBezTo>
                    <a:pt x="0" y="148929"/>
                    <a:pt x="4086" y="153012"/>
                    <a:pt x="9124" y="153012"/>
                  </a:cubicBezTo>
                  <a:lnTo>
                    <a:pt x="99630" y="153012"/>
                  </a:lnTo>
                  <a:cubicBezTo>
                    <a:pt x="104671" y="153012"/>
                    <a:pt x="108755" y="148929"/>
                    <a:pt x="108755" y="143891"/>
                  </a:cubicBezTo>
                  <a:lnTo>
                    <a:pt x="108755" y="9124"/>
                  </a:lnTo>
                  <a:cubicBezTo>
                    <a:pt x="108755" y="4085"/>
                    <a:pt x="104671" y="1"/>
                    <a:pt x="99630" y="1"/>
                  </a:cubicBezTo>
                  <a:close/>
                </a:path>
              </a:pathLst>
            </a:custGeom>
            <a:solidFill>
              <a:srgbClr val="025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9"/>
            <p:cNvSpPr/>
            <p:nvPr/>
          </p:nvSpPr>
          <p:spPr>
            <a:xfrm>
              <a:off x="2183775" y="776800"/>
              <a:ext cx="2718875" cy="3825350"/>
            </a:xfrm>
            <a:custGeom>
              <a:avLst/>
              <a:gdLst/>
              <a:ahLst/>
              <a:cxnLst/>
              <a:rect l="l" t="t" r="r" b="b"/>
              <a:pathLst>
                <a:path w="108755" h="153014" extrusionOk="0">
                  <a:moveTo>
                    <a:pt x="9124" y="0"/>
                  </a:moveTo>
                  <a:cubicBezTo>
                    <a:pt x="4086" y="0"/>
                    <a:pt x="0" y="4086"/>
                    <a:pt x="0" y="9125"/>
                  </a:cubicBezTo>
                  <a:lnTo>
                    <a:pt x="0" y="143891"/>
                  </a:lnTo>
                  <a:cubicBezTo>
                    <a:pt x="0" y="148930"/>
                    <a:pt x="4086" y="153013"/>
                    <a:pt x="9124" y="153013"/>
                  </a:cubicBezTo>
                  <a:lnTo>
                    <a:pt x="99630" y="153013"/>
                  </a:lnTo>
                  <a:cubicBezTo>
                    <a:pt x="104671" y="153013"/>
                    <a:pt x="108755" y="148930"/>
                    <a:pt x="108755" y="143891"/>
                  </a:cubicBezTo>
                  <a:lnTo>
                    <a:pt x="108755" y="9123"/>
                  </a:lnTo>
                  <a:cubicBezTo>
                    <a:pt x="108755" y="4086"/>
                    <a:pt x="104671" y="0"/>
                    <a:pt x="99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9"/>
            <p:cNvSpPr/>
            <p:nvPr/>
          </p:nvSpPr>
          <p:spPr>
            <a:xfrm>
              <a:off x="2406775" y="842575"/>
              <a:ext cx="2272900" cy="3529425"/>
            </a:xfrm>
            <a:custGeom>
              <a:avLst/>
              <a:gdLst/>
              <a:ahLst/>
              <a:cxnLst/>
              <a:rect l="l" t="t" r="r" b="b"/>
              <a:pathLst>
                <a:path w="90916" h="141177" extrusionOk="0">
                  <a:moveTo>
                    <a:pt x="0" y="1"/>
                  </a:moveTo>
                  <a:lnTo>
                    <a:pt x="0" y="141176"/>
                  </a:lnTo>
                  <a:lnTo>
                    <a:pt x="90916" y="141176"/>
                  </a:lnTo>
                  <a:lnTo>
                    <a:pt x="909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9"/>
            <p:cNvSpPr/>
            <p:nvPr/>
          </p:nvSpPr>
          <p:spPr>
            <a:xfrm>
              <a:off x="2557300" y="1495025"/>
              <a:ext cx="536650" cy="483950"/>
            </a:xfrm>
            <a:custGeom>
              <a:avLst/>
              <a:gdLst/>
              <a:ahLst/>
              <a:cxnLst/>
              <a:rect l="l" t="t" r="r" b="b"/>
              <a:pathLst>
                <a:path w="21466" h="19358" extrusionOk="0">
                  <a:moveTo>
                    <a:pt x="0" y="0"/>
                  </a:moveTo>
                  <a:lnTo>
                    <a:pt x="0" y="19357"/>
                  </a:lnTo>
                  <a:lnTo>
                    <a:pt x="21466" y="19357"/>
                  </a:lnTo>
                  <a:lnTo>
                    <a:pt x="214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9"/>
            <p:cNvSpPr/>
            <p:nvPr/>
          </p:nvSpPr>
          <p:spPr>
            <a:xfrm>
              <a:off x="3166450" y="1679000"/>
              <a:ext cx="1353700" cy="41575"/>
            </a:xfrm>
            <a:custGeom>
              <a:avLst/>
              <a:gdLst/>
              <a:ahLst/>
              <a:cxnLst/>
              <a:rect l="l" t="t" r="r" b="b"/>
              <a:pathLst>
                <a:path w="54148" h="1663" extrusionOk="0">
                  <a:moveTo>
                    <a:pt x="0" y="0"/>
                  </a:moveTo>
                  <a:lnTo>
                    <a:pt x="0" y="1663"/>
                  </a:lnTo>
                  <a:lnTo>
                    <a:pt x="54148" y="1663"/>
                  </a:lnTo>
                  <a:lnTo>
                    <a:pt x="54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9"/>
            <p:cNvSpPr/>
            <p:nvPr/>
          </p:nvSpPr>
          <p:spPr>
            <a:xfrm>
              <a:off x="3166450" y="1811450"/>
              <a:ext cx="1353700" cy="41625"/>
            </a:xfrm>
            <a:custGeom>
              <a:avLst/>
              <a:gdLst/>
              <a:ahLst/>
              <a:cxnLst/>
              <a:rect l="l" t="t" r="r" b="b"/>
              <a:pathLst>
                <a:path w="54148" h="1665" extrusionOk="0">
                  <a:moveTo>
                    <a:pt x="0" y="0"/>
                  </a:moveTo>
                  <a:lnTo>
                    <a:pt x="0" y="1664"/>
                  </a:lnTo>
                  <a:lnTo>
                    <a:pt x="54148" y="1664"/>
                  </a:lnTo>
                  <a:lnTo>
                    <a:pt x="54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9"/>
            <p:cNvSpPr/>
            <p:nvPr/>
          </p:nvSpPr>
          <p:spPr>
            <a:xfrm>
              <a:off x="3166450" y="1943925"/>
              <a:ext cx="1353700" cy="41600"/>
            </a:xfrm>
            <a:custGeom>
              <a:avLst/>
              <a:gdLst/>
              <a:ahLst/>
              <a:cxnLst/>
              <a:rect l="l" t="t" r="r" b="b"/>
              <a:pathLst>
                <a:path w="54148" h="1664" extrusionOk="0">
                  <a:moveTo>
                    <a:pt x="0" y="1"/>
                  </a:moveTo>
                  <a:lnTo>
                    <a:pt x="0" y="1664"/>
                  </a:lnTo>
                  <a:lnTo>
                    <a:pt x="54148" y="1664"/>
                  </a:lnTo>
                  <a:lnTo>
                    <a:pt x="541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9"/>
            <p:cNvSpPr/>
            <p:nvPr/>
          </p:nvSpPr>
          <p:spPr>
            <a:xfrm>
              <a:off x="2557300" y="2076350"/>
              <a:ext cx="1962900" cy="41625"/>
            </a:xfrm>
            <a:custGeom>
              <a:avLst/>
              <a:gdLst/>
              <a:ahLst/>
              <a:cxnLst/>
              <a:rect l="l" t="t" r="r" b="b"/>
              <a:pathLst>
                <a:path w="78516" h="1665" extrusionOk="0">
                  <a:moveTo>
                    <a:pt x="0" y="1"/>
                  </a:moveTo>
                  <a:lnTo>
                    <a:pt x="0" y="1665"/>
                  </a:lnTo>
                  <a:lnTo>
                    <a:pt x="78515" y="1665"/>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9"/>
            <p:cNvSpPr/>
            <p:nvPr/>
          </p:nvSpPr>
          <p:spPr>
            <a:xfrm>
              <a:off x="2557300" y="2208800"/>
              <a:ext cx="1962900" cy="41650"/>
            </a:xfrm>
            <a:custGeom>
              <a:avLst/>
              <a:gdLst/>
              <a:ahLst/>
              <a:cxnLst/>
              <a:rect l="l" t="t" r="r" b="b"/>
              <a:pathLst>
                <a:path w="78516" h="1666" extrusionOk="0">
                  <a:moveTo>
                    <a:pt x="0" y="1"/>
                  </a:moveTo>
                  <a:lnTo>
                    <a:pt x="0" y="1665"/>
                  </a:lnTo>
                  <a:lnTo>
                    <a:pt x="78515" y="1665"/>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9"/>
            <p:cNvSpPr/>
            <p:nvPr/>
          </p:nvSpPr>
          <p:spPr>
            <a:xfrm>
              <a:off x="2557300" y="2341300"/>
              <a:ext cx="1962900" cy="41600"/>
            </a:xfrm>
            <a:custGeom>
              <a:avLst/>
              <a:gdLst/>
              <a:ahLst/>
              <a:cxnLst/>
              <a:rect l="l" t="t" r="r" b="b"/>
              <a:pathLst>
                <a:path w="78516" h="1664" extrusionOk="0">
                  <a:moveTo>
                    <a:pt x="0" y="1"/>
                  </a:moveTo>
                  <a:lnTo>
                    <a:pt x="0" y="1663"/>
                  </a:lnTo>
                  <a:lnTo>
                    <a:pt x="78515" y="1663"/>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9"/>
            <p:cNvSpPr/>
            <p:nvPr/>
          </p:nvSpPr>
          <p:spPr>
            <a:xfrm>
              <a:off x="2557300" y="2473750"/>
              <a:ext cx="1962900" cy="41625"/>
            </a:xfrm>
            <a:custGeom>
              <a:avLst/>
              <a:gdLst/>
              <a:ahLst/>
              <a:cxnLst/>
              <a:rect l="l" t="t" r="r" b="b"/>
              <a:pathLst>
                <a:path w="78516" h="1665" extrusionOk="0">
                  <a:moveTo>
                    <a:pt x="0" y="1"/>
                  </a:moveTo>
                  <a:lnTo>
                    <a:pt x="0" y="1665"/>
                  </a:lnTo>
                  <a:lnTo>
                    <a:pt x="78515" y="1665"/>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9"/>
            <p:cNvSpPr/>
            <p:nvPr/>
          </p:nvSpPr>
          <p:spPr>
            <a:xfrm>
              <a:off x="2557300" y="2606200"/>
              <a:ext cx="1962900" cy="41650"/>
            </a:xfrm>
            <a:custGeom>
              <a:avLst/>
              <a:gdLst/>
              <a:ahLst/>
              <a:cxnLst/>
              <a:rect l="l" t="t" r="r" b="b"/>
              <a:pathLst>
                <a:path w="78516" h="1666" extrusionOk="0">
                  <a:moveTo>
                    <a:pt x="0" y="1"/>
                  </a:moveTo>
                  <a:lnTo>
                    <a:pt x="0" y="1665"/>
                  </a:lnTo>
                  <a:lnTo>
                    <a:pt x="78515" y="1665"/>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9"/>
            <p:cNvSpPr/>
            <p:nvPr/>
          </p:nvSpPr>
          <p:spPr>
            <a:xfrm>
              <a:off x="2557300" y="2738700"/>
              <a:ext cx="1962900" cy="41600"/>
            </a:xfrm>
            <a:custGeom>
              <a:avLst/>
              <a:gdLst/>
              <a:ahLst/>
              <a:cxnLst/>
              <a:rect l="l" t="t" r="r" b="b"/>
              <a:pathLst>
                <a:path w="78516" h="1664" extrusionOk="0">
                  <a:moveTo>
                    <a:pt x="0" y="1"/>
                  </a:moveTo>
                  <a:lnTo>
                    <a:pt x="0" y="1663"/>
                  </a:lnTo>
                  <a:lnTo>
                    <a:pt x="78515" y="1663"/>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9"/>
            <p:cNvSpPr/>
            <p:nvPr/>
          </p:nvSpPr>
          <p:spPr>
            <a:xfrm>
              <a:off x="2557300" y="2871200"/>
              <a:ext cx="1962900" cy="41600"/>
            </a:xfrm>
            <a:custGeom>
              <a:avLst/>
              <a:gdLst/>
              <a:ahLst/>
              <a:cxnLst/>
              <a:rect l="l" t="t" r="r" b="b"/>
              <a:pathLst>
                <a:path w="78516" h="1664" extrusionOk="0">
                  <a:moveTo>
                    <a:pt x="0" y="0"/>
                  </a:moveTo>
                  <a:lnTo>
                    <a:pt x="0" y="1663"/>
                  </a:lnTo>
                  <a:lnTo>
                    <a:pt x="78515" y="1663"/>
                  </a:lnTo>
                  <a:lnTo>
                    <a:pt x="78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9"/>
            <p:cNvSpPr/>
            <p:nvPr/>
          </p:nvSpPr>
          <p:spPr>
            <a:xfrm>
              <a:off x="2557300" y="3003625"/>
              <a:ext cx="1962900" cy="41625"/>
            </a:xfrm>
            <a:custGeom>
              <a:avLst/>
              <a:gdLst/>
              <a:ahLst/>
              <a:cxnLst/>
              <a:rect l="l" t="t" r="r" b="b"/>
              <a:pathLst>
                <a:path w="78516" h="1665" extrusionOk="0">
                  <a:moveTo>
                    <a:pt x="0" y="0"/>
                  </a:moveTo>
                  <a:lnTo>
                    <a:pt x="0" y="1664"/>
                  </a:lnTo>
                  <a:lnTo>
                    <a:pt x="78515" y="1664"/>
                  </a:lnTo>
                  <a:lnTo>
                    <a:pt x="78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9"/>
            <p:cNvSpPr/>
            <p:nvPr/>
          </p:nvSpPr>
          <p:spPr>
            <a:xfrm>
              <a:off x="2557300" y="3136100"/>
              <a:ext cx="1962900" cy="41600"/>
            </a:xfrm>
            <a:custGeom>
              <a:avLst/>
              <a:gdLst/>
              <a:ahLst/>
              <a:cxnLst/>
              <a:rect l="l" t="t" r="r" b="b"/>
              <a:pathLst>
                <a:path w="78516" h="1664" extrusionOk="0">
                  <a:moveTo>
                    <a:pt x="0" y="1"/>
                  </a:moveTo>
                  <a:lnTo>
                    <a:pt x="0" y="1663"/>
                  </a:lnTo>
                  <a:lnTo>
                    <a:pt x="78515" y="1663"/>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9"/>
            <p:cNvSpPr/>
            <p:nvPr/>
          </p:nvSpPr>
          <p:spPr>
            <a:xfrm>
              <a:off x="2557300" y="3268525"/>
              <a:ext cx="1962900" cy="41625"/>
            </a:xfrm>
            <a:custGeom>
              <a:avLst/>
              <a:gdLst/>
              <a:ahLst/>
              <a:cxnLst/>
              <a:rect l="l" t="t" r="r" b="b"/>
              <a:pathLst>
                <a:path w="78516" h="1665" extrusionOk="0">
                  <a:moveTo>
                    <a:pt x="0" y="0"/>
                  </a:moveTo>
                  <a:lnTo>
                    <a:pt x="0" y="1665"/>
                  </a:lnTo>
                  <a:lnTo>
                    <a:pt x="78515" y="1665"/>
                  </a:lnTo>
                  <a:lnTo>
                    <a:pt x="78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9"/>
            <p:cNvSpPr/>
            <p:nvPr/>
          </p:nvSpPr>
          <p:spPr>
            <a:xfrm>
              <a:off x="2557300" y="3401025"/>
              <a:ext cx="1962900" cy="41625"/>
            </a:xfrm>
            <a:custGeom>
              <a:avLst/>
              <a:gdLst/>
              <a:ahLst/>
              <a:cxnLst/>
              <a:rect l="l" t="t" r="r" b="b"/>
              <a:pathLst>
                <a:path w="78516" h="1665" extrusionOk="0">
                  <a:moveTo>
                    <a:pt x="0" y="0"/>
                  </a:moveTo>
                  <a:lnTo>
                    <a:pt x="0" y="1664"/>
                  </a:lnTo>
                  <a:lnTo>
                    <a:pt x="78515" y="1664"/>
                  </a:lnTo>
                  <a:lnTo>
                    <a:pt x="78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9"/>
            <p:cNvSpPr/>
            <p:nvPr/>
          </p:nvSpPr>
          <p:spPr>
            <a:xfrm>
              <a:off x="2557300" y="3533475"/>
              <a:ext cx="1962900" cy="41625"/>
            </a:xfrm>
            <a:custGeom>
              <a:avLst/>
              <a:gdLst/>
              <a:ahLst/>
              <a:cxnLst/>
              <a:rect l="l" t="t" r="r" b="b"/>
              <a:pathLst>
                <a:path w="78516" h="1665" extrusionOk="0">
                  <a:moveTo>
                    <a:pt x="0" y="0"/>
                  </a:moveTo>
                  <a:lnTo>
                    <a:pt x="0" y="1665"/>
                  </a:lnTo>
                  <a:lnTo>
                    <a:pt x="78515" y="1665"/>
                  </a:lnTo>
                  <a:lnTo>
                    <a:pt x="78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9"/>
            <p:cNvSpPr/>
            <p:nvPr/>
          </p:nvSpPr>
          <p:spPr>
            <a:xfrm>
              <a:off x="2557300" y="3665950"/>
              <a:ext cx="1962900" cy="41600"/>
            </a:xfrm>
            <a:custGeom>
              <a:avLst/>
              <a:gdLst/>
              <a:ahLst/>
              <a:cxnLst/>
              <a:rect l="l" t="t" r="r" b="b"/>
              <a:pathLst>
                <a:path w="78516" h="1664" extrusionOk="0">
                  <a:moveTo>
                    <a:pt x="0" y="1"/>
                  </a:moveTo>
                  <a:lnTo>
                    <a:pt x="0" y="1664"/>
                  </a:lnTo>
                  <a:lnTo>
                    <a:pt x="78515" y="1664"/>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9"/>
            <p:cNvSpPr/>
            <p:nvPr/>
          </p:nvSpPr>
          <p:spPr>
            <a:xfrm>
              <a:off x="2557300" y="3798425"/>
              <a:ext cx="1962900" cy="41575"/>
            </a:xfrm>
            <a:custGeom>
              <a:avLst/>
              <a:gdLst/>
              <a:ahLst/>
              <a:cxnLst/>
              <a:rect l="l" t="t" r="r" b="b"/>
              <a:pathLst>
                <a:path w="78516" h="1663" extrusionOk="0">
                  <a:moveTo>
                    <a:pt x="0" y="0"/>
                  </a:moveTo>
                  <a:lnTo>
                    <a:pt x="0" y="1663"/>
                  </a:lnTo>
                  <a:lnTo>
                    <a:pt x="78515" y="1663"/>
                  </a:lnTo>
                  <a:lnTo>
                    <a:pt x="78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9"/>
            <p:cNvSpPr/>
            <p:nvPr/>
          </p:nvSpPr>
          <p:spPr>
            <a:xfrm>
              <a:off x="2557300" y="3930875"/>
              <a:ext cx="1962900" cy="41625"/>
            </a:xfrm>
            <a:custGeom>
              <a:avLst/>
              <a:gdLst/>
              <a:ahLst/>
              <a:cxnLst/>
              <a:rect l="l" t="t" r="r" b="b"/>
              <a:pathLst>
                <a:path w="78516" h="1665" extrusionOk="0">
                  <a:moveTo>
                    <a:pt x="0" y="0"/>
                  </a:moveTo>
                  <a:lnTo>
                    <a:pt x="0" y="1665"/>
                  </a:lnTo>
                  <a:lnTo>
                    <a:pt x="78515" y="1665"/>
                  </a:lnTo>
                  <a:lnTo>
                    <a:pt x="78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9"/>
            <p:cNvSpPr/>
            <p:nvPr/>
          </p:nvSpPr>
          <p:spPr>
            <a:xfrm>
              <a:off x="2557300" y="4063325"/>
              <a:ext cx="1962900" cy="41625"/>
            </a:xfrm>
            <a:custGeom>
              <a:avLst/>
              <a:gdLst/>
              <a:ahLst/>
              <a:cxnLst/>
              <a:rect l="l" t="t" r="r" b="b"/>
              <a:pathLst>
                <a:path w="78516" h="1665" extrusionOk="0">
                  <a:moveTo>
                    <a:pt x="0" y="1"/>
                  </a:moveTo>
                  <a:lnTo>
                    <a:pt x="0" y="1665"/>
                  </a:lnTo>
                  <a:lnTo>
                    <a:pt x="78515" y="1665"/>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9"/>
            <p:cNvSpPr/>
            <p:nvPr/>
          </p:nvSpPr>
          <p:spPr>
            <a:xfrm>
              <a:off x="3294725" y="238125"/>
              <a:ext cx="496950" cy="496900"/>
            </a:xfrm>
            <a:custGeom>
              <a:avLst/>
              <a:gdLst/>
              <a:ahLst/>
              <a:cxnLst/>
              <a:rect l="l" t="t" r="r" b="b"/>
              <a:pathLst>
                <a:path w="19878" h="19876" extrusionOk="0">
                  <a:moveTo>
                    <a:pt x="9940" y="4133"/>
                  </a:moveTo>
                  <a:cubicBezTo>
                    <a:pt x="13145" y="4133"/>
                    <a:pt x="15745" y="6732"/>
                    <a:pt x="15745" y="9938"/>
                  </a:cubicBezTo>
                  <a:cubicBezTo>
                    <a:pt x="15745" y="13143"/>
                    <a:pt x="13145" y="15743"/>
                    <a:pt x="9940" y="15743"/>
                  </a:cubicBezTo>
                  <a:cubicBezTo>
                    <a:pt x="6734" y="15743"/>
                    <a:pt x="4134" y="13144"/>
                    <a:pt x="4134" y="9938"/>
                  </a:cubicBezTo>
                  <a:cubicBezTo>
                    <a:pt x="4134" y="6732"/>
                    <a:pt x="6734" y="4133"/>
                    <a:pt x="9940" y="4133"/>
                  </a:cubicBezTo>
                  <a:close/>
                  <a:moveTo>
                    <a:pt x="9940" y="0"/>
                  </a:moveTo>
                  <a:cubicBezTo>
                    <a:pt x="4450" y="0"/>
                    <a:pt x="1" y="4449"/>
                    <a:pt x="1" y="9938"/>
                  </a:cubicBezTo>
                  <a:cubicBezTo>
                    <a:pt x="1" y="15427"/>
                    <a:pt x="4450" y="19876"/>
                    <a:pt x="9940" y="19876"/>
                  </a:cubicBezTo>
                  <a:cubicBezTo>
                    <a:pt x="15429" y="19876"/>
                    <a:pt x="19878" y="15427"/>
                    <a:pt x="19878" y="9938"/>
                  </a:cubicBezTo>
                  <a:cubicBezTo>
                    <a:pt x="19878" y="4447"/>
                    <a:pt x="15428" y="0"/>
                    <a:pt x="9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9"/>
            <p:cNvSpPr/>
            <p:nvPr/>
          </p:nvSpPr>
          <p:spPr>
            <a:xfrm>
              <a:off x="2622000" y="1545650"/>
              <a:ext cx="407300" cy="433325"/>
            </a:xfrm>
            <a:custGeom>
              <a:avLst/>
              <a:gdLst/>
              <a:ahLst/>
              <a:cxnLst/>
              <a:rect l="l" t="t" r="r" b="b"/>
              <a:pathLst>
                <a:path w="16292" h="17333" extrusionOk="0">
                  <a:moveTo>
                    <a:pt x="8146" y="0"/>
                  </a:moveTo>
                  <a:cubicBezTo>
                    <a:pt x="5751" y="0"/>
                    <a:pt x="3810" y="1940"/>
                    <a:pt x="3810" y="4336"/>
                  </a:cubicBezTo>
                  <a:cubicBezTo>
                    <a:pt x="3810" y="5726"/>
                    <a:pt x="4467" y="6960"/>
                    <a:pt x="5486" y="7754"/>
                  </a:cubicBezTo>
                  <a:cubicBezTo>
                    <a:pt x="2821" y="9571"/>
                    <a:pt x="748" y="13795"/>
                    <a:pt x="0" y="17332"/>
                  </a:cubicBezTo>
                  <a:lnTo>
                    <a:pt x="16291" y="17332"/>
                  </a:lnTo>
                  <a:cubicBezTo>
                    <a:pt x="15543" y="13795"/>
                    <a:pt x="13471" y="9571"/>
                    <a:pt x="10805" y="7754"/>
                  </a:cubicBezTo>
                  <a:cubicBezTo>
                    <a:pt x="11823" y="6960"/>
                    <a:pt x="12480" y="5724"/>
                    <a:pt x="12480" y="4336"/>
                  </a:cubicBezTo>
                  <a:cubicBezTo>
                    <a:pt x="12480" y="1941"/>
                    <a:pt x="10538" y="0"/>
                    <a:pt x="81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9"/>
            <p:cNvSpPr/>
            <p:nvPr/>
          </p:nvSpPr>
          <p:spPr>
            <a:xfrm>
              <a:off x="2584775" y="708400"/>
              <a:ext cx="1916875" cy="222775"/>
            </a:xfrm>
            <a:custGeom>
              <a:avLst/>
              <a:gdLst/>
              <a:ahLst/>
              <a:cxnLst/>
              <a:rect l="l" t="t" r="r" b="b"/>
              <a:pathLst>
                <a:path w="76675" h="8911" extrusionOk="0">
                  <a:moveTo>
                    <a:pt x="8912" y="1"/>
                  </a:moveTo>
                  <a:cubicBezTo>
                    <a:pt x="3991" y="1"/>
                    <a:pt x="1" y="3991"/>
                    <a:pt x="1" y="8911"/>
                  </a:cubicBezTo>
                  <a:lnTo>
                    <a:pt x="76674" y="8911"/>
                  </a:lnTo>
                  <a:cubicBezTo>
                    <a:pt x="76674" y="3991"/>
                    <a:pt x="72684" y="1"/>
                    <a:pt x="67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9"/>
            <p:cNvSpPr/>
            <p:nvPr/>
          </p:nvSpPr>
          <p:spPr>
            <a:xfrm>
              <a:off x="4106775" y="1151475"/>
              <a:ext cx="413425" cy="413375"/>
            </a:xfrm>
            <a:custGeom>
              <a:avLst/>
              <a:gdLst/>
              <a:ahLst/>
              <a:cxnLst/>
              <a:rect l="l" t="t" r="r" b="b"/>
              <a:pathLst>
                <a:path w="16537" h="16535" extrusionOk="0">
                  <a:moveTo>
                    <a:pt x="8270" y="1"/>
                  </a:moveTo>
                  <a:cubicBezTo>
                    <a:pt x="3703" y="1"/>
                    <a:pt x="1" y="3703"/>
                    <a:pt x="1" y="8268"/>
                  </a:cubicBezTo>
                  <a:cubicBezTo>
                    <a:pt x="1" y="12833"/>
                    <a:pt x="3705" y="16534"/>
                    <a:pt x="8270" y="16534"/>
                  </a:cubicBezTo>
                  <a:cubicBezTo>
                    <a:pt x="12834" y="16534"/>
                    <a:pt x="16536" y="12833"/>
                    <a:pt x="16536" y="8268"/>
                  </a:cubicBezTo>
                  <a:cubicBezTo>
                    <a:pt x="16536" y="3702"/>
                    <a:pt x="12837" y="1"/>
                    <a:pt x="8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9"/>
            <p:cNvSpPr/>
            <p:nvPr/>
          </p:nvSpPr>
          <p:spPr>
            <a:xfrm>
              <a:off x="4176575" y="1230675"/>
              <a:ext cx="273775" cy="273750"/>
            </a:xfrm>
            <a:custGeom>
              <a:avLst/>
              <a:gdLst/>
              <a:ahLst/>
              <a:cxnLst/>
              <a:rect l="l" t="t" r="r" b="b"/>
              <a:pathLst>
                <a:path w="10951" h="10950" extrusionOk="0">
                  <a:moveTo>
                    <a:pt x="3535" y="0"/>
                  </a:moveTo>
                  <a:lnTo>
                    <a:pt x="3535" y="3534"/>
                  </a:lnTo>
                  <a:lnTo>
                    <a:pt x="1" y="3534"/>
                  </a:lnTo>
                  <a:lnTo>
                    <a:pt x="1" y="7416"/>
                  </a:lnTo>
                  <a:lnTo>
                    <a:pt x="3535" y="7416"/>
                  </a:lnTo>
                  <a:lnTo>
                    <a:pt x="3535" y="10950"/>
                  </a:lnTo>
                  <a:lnTo>
                    <a:pt x="7418" y="10950"/>
                  </a:lnTo>
                  <a:lnTo>
                    <a:pt x="7418" y="7416"/>
                  </a:lnTo>
                  <a:lnTo>
                    <a:pt x="10950" y="7416"/>
                  </a:lnTo>
                  <a:lnTo>
                    <a:pt x="10950" y="3534"/>
                  </a:lnTo>
                  <a:lnTo>
                    <a:pt x="7418" y="3534"/>
                  </a:lnTo>
                  <a:lnTo>
                    <a:pt x="74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9"/>
            <p:cNvSpPr/>
            <p:nvPr/>
          </p:nvSpPr>
          <p:spPr>
            <a:xfrm>
              <a:off x="2584775" y="931150"/>
              <a:ext cx="1916875" cy="116500"/>
            </a:xfrm>
            <a:custGeom>
              <a:avLst/>
              <a:gdLst/>
              <a:ahLst/>
              <a:cxnLst/>
              <a:rect l="l" t="t" r="r" b="b"/>
              <a:pathLst>
                <a:path w="76675" h="4660" extrusionOk="0">
                  <a:moveTo>
                    <a:pt x="1" y="1"/>
                  </a:moveTo>
                  <a:lnTo>
                    <a:pt x="1" y="4660"/>
                  </a:lnTo>
                  <a:lnTo>
                    <a:pt x="76674" y="4660"/>
                  </a:lnTo>
                  <a:lnTo>
                    <a:pt x="7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9"/>
            <p:cNvSpPr/>
            <p:nvPr/>
          </p:nvSpPr>
          <p:spPr>
            <a:xfrm>
              <a:off x="4464925" y="3077225"/>
              <a:ext cx="1814950" cy="1790575"/>
            </a:xfrm>
            <a:custGeom>
              <a:avLst/>
              <a:gdLst/>
              <a:ahLst/>
              <a:cxnLst/>
              <a:rect l="l" t="t" r="r" b="b"/>
              <a:pathLst>
                <a:path w="72598" h="71623" extrusionOk="0">
                  <a:moveTo>
                    <a:pt x="30029" y="0"/>
                  </a:moveTo>
                  <a:cubicBezTo>
                    <a:pt x="28751" y="0"/>
                    <a:pt x="27473" y="488"/>
                    <a:pt x="26497" y="1463"/>
                  </a:cubicBezTo>
                  <a:lnTo>
                    <a:pt x="1949" y="26010"/>
                  </a:lnTo>
                  <a:cubicBezTo>
                    <a:pt x="0" y="27960"/>
                    <a:pt x="0" y="31123"/>
                    <a:pt x="1949" y="33074"/>
                  </a:cubicBezTo>
                  <a:lnTo>
                    <a:pt x="39035" y="70160"/>
                  </a:lnTo>
                  <a:cubicBezTo>
                    <a:pt x="40011" y="71135"/>
                    <a:pt x="41289" y="71622"/>
                    <a:pt x="42568" y="71622"/>
                  </a:cubicBezTo>
                  <a:cubicBezTo>
                    <a:pt x="43846" y="71622"/>
                    <a:pt x="45124" y="71135"/>
                    <a:pt x="46099" y="70160"/>
                  </a:cubicBezTo>
                  <a:lnTo>
                    <a:pt x="70646" y="45613"/>
                  </a:lnTo>
                  <a:cubicBezTo>
                    <a:pt x="72597" y="43663"/>
                    <a:pt x="72597" y="40498"/>
                    <a:pt x="70647" y="38549"/>
                  </a:cubicBezTo>
                  <a:lnTo>
                    <a:pt x="33561" y="1463"/>
                  </a:lnTo>
                  <a:cubicBezTo>
                    <a:pt x="32585" y="488"/>
                    <a:pt x="31307" y="0"/>
                    <a:pt x="30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9"/>
            <p:cNvSpPr/>
            <p:nvPr/>
          </p:nvSpPr>
          <p:spPr>
            <a:xfrm>
              <a:off x="5068900" y="3270875"/>
              <a:ext cx="358775" cy="344600"/>
            </a:xfrm>
            <a:custGeom>
              <a:avLst/>
              <a:gdLst/>
              <a:ahLst/>
              <a:cxnLst/>
              <a:rect l="l" t="t" r="r" b="b"/>
              <a:pathLst>
                <a:path w="14351" h="13784" extrusionOk="0">
                  <a:moveTo>
                    <a:pt x="11154" y="0"/>
                  </a:moveTo>
                  <a:cubicBezTo>
                    <a:pt x="10409" y="0"/>
                    <a:pt x="9664" y="285"/>
                    <a:pt x="9095" y="854"/>
                  </a:cubicBezTo>
                  <a:lnTo>
                    <a:pt x="1138" y="8812"/>
                  </a:lnTo>
                  <a:cubicBezTo>
                    <a:pt x="1" y="9949"/>
                    <a:pt x="1" y="11793"/>
                    <a:pt x="1138" y="12930"/>
                  </a:cubicBezTo>
                  <a:cubicBezTo>
                    <a:pt x="1706" y="13498"/>
                    <a:pt x="2452" y="13783"/>
                    <a:pt x="3197" y="13783"/>
                  </a:cubicBezTo>
                  <a:cubicBezTo>
                    <a:pt x="3942" y="13783"/>
                    <a:pt x="4687" y="13499"/>
                    <a:pt x="5256" y="12930"/>
                  </a:cubicBezTo>
                  <a:lnTo>
                    <a:pt x="13213" y="4971"/>
                  </a:lnTo>
                  <a:cubicBezTo>
                    <a:pt x="14350" y="3834"/>
                    <a:pt x="14350" y="1991"/>
                    <a:pt x="13213" y="854"/>
                  </a:cubicBezTo>
                  <a:cubicBezTo>
                    <a:pt x="12645" y="285"/>
                    <a:pt x="11900" y="0"/>
                    <a:pt x="11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9"/>
            <p:cNvSpPr/>
            <p:nvPr/>
          </p:nvSpPr>
          <p:spPr>
            <a:xfrm>
              <a:off x="5068900" y="3391675"/>
              <a:ext cx="230900" cy="223800"/>
            </a:xfrm>
            <a:custGeom>
              <a:avLst/>
              <a:gdLst/>
              <a:ahLst/>
              <a:cxnLst/>
              <a:rect l="l" t="t" r="r" b="b"/>
              <a:pathLst>
                <a:path w="9236" h="8952" extrusionOk="0">
                  <a:moveTo>
                    <a:pt x="5116" y="0"/>
                  </a:moveTo>
                  <a:lnTo>
                    <a:pt x="1138" y="3980"/>
                  </a:lnTo>
                  <a:cubicBezTo>
                    <a:pt x="1" y="5117"/>
                    <a:pt x="1" y="6961"/>
                    <a:pt x="1138" y="8098"/>
                  </a:cubicBezTo>
                  <a:cubicBezTo>
                    <a:pt x="1706" y="8666"/>
                    <a:pt x="2452" y="8951"/>
                    <a:pt x="3197" y="8951"/>
                  </a:cubicBezTo>
                  <a:cubicBezTo>
                    <a:pt x="3942" y="8951"/>
                    <a:pt x="4687" y="8667"/>
                    <a:pt x="5256" y="8098"/>
                  </a:cubicBezTo>
                  <a:lnTo>
                    <a:pt x="9235" y="4118"/>
                  </a:lnTo>
                  <a:lnTo>
                    <a:pt x="5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9"/>
            <p:cNvSpPr/>
            <p:nvPr/>
          </p:nvSpPr>
          <p:spPr>
            <a:xfrm>
              <a:off x="5232250" y="3434225"/>
              <a:ext cx="358800" cy="344575"/>
            </a:xfrm>
            <a:custGeom>
              <a:avLst/>
              <a:gdLst/>
              <a:ahLst/>
              <a:cxnLst/>
              <a:rect l="l" t="t" r="r" b="b"/>
              <a:pathLst>
                <a:path w="14352" h="13783" extrusionOk="0">
                  <a:moveTo>
                    <a:pt x="11155" y="1"/>
                  </a:moveTo>
                  <a:cubicBezTo>
                    <a:pt x="10410" y="1"/>
                    <a:pt x="9664" y="285"/>
                    <a:pt x="9096" y="853"/>
                  </a:cubicBezTo>
                  <a:lnTo>
                    <a:pt x="1137" y="8813"/>
                  </a:lnTo>
                  <a:cubicBezTo>
                    <a:pt x="0" y="9949"/>
                    <a:pt x="0" y="11792"/>
                    <a:pt x="1137" y="12931"/>
                  </a:cubicBezTo>
                  <a:cubicBezTo>
                    <a:pt x="1705" y="13499"/>
                    <a:pt x="2451" y="13783"/>
                    <a:pt x="3197" y="13783"/>
                  </a:cubicBezTo>
                  <a:cubicBezTo>
                    <a:pt x="3942" y="13783"/>
                    <a:pt x="4688" y="13499"/>
                    <a:pt x="5257" y="12931"/>
                  </a:cubicBezTo>
                  <a:lnTo>
                    <a:pt x="13214" y="4970"/>
                  </a:lnTo>
                  <a:cubicBezTo>
                    <a:pt x="14351" y="3833"/>
                    <a:pt x="14350" y="1990"/>
                    <a:pt x="13214" y="853"/>
                  </a:cubicBezTo>
                  <a:cubicBezTo>
                    <a:pt x="12646" y="285"/>
                    <a:pt x="11900" y="1"/>
                    <a:pt x="11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9"/>
            <p:cNvSpPr/>
            <p:nvPr/>
          </p:nvSpPr>
          <p:spPr>
            <a:xfrm>
              <a:off x="5232250" y="3555025"/>
              <a:ext cx="230875" cy="223775"/>
            </a:xfrm>
            <a:custGeom>
              <a:avLst/>
              <a:gdLst/>
              <a:ahLst/>
              <a:cxnLst/>
              <a:rect l="l" t="t" r="r" b="b"/>
              <a:pathLst>
                <a:path w="9235" h="8951" extrusionOk="0">
                  <a:moveTo>
                    <a:pt x="5116" y="1"/>
                  </a:moveTo>
                  <a:lnTo>
                    <a:pt x="1137" y="3981"/>
                  </a:lnTo>
                  <a:cubicBezTo>
                    <a:pt x="0" y="5117"/>
                    <a:pt x="0" y="6960"/>
                    <a:pt x="1137" y="8099"/>
                  </a:cubicBezTo>
                  <a:cubicBezTo>
                    <a:pt x="1705" y="8667"/>
                    <a:pt x="2451" y="8951"/>
                    <a:pt x="3197" y="8951"/>
                  </a:cubicBezTo>
                  <a:cubicBezTo>
                    <a:pt x="3942" y="8951"/>
                    <a:pt x="4688" y="8667"/>
                    <a:pt x="5257" y="8099"/>
                  </a:cubicBezTo>
                  <a:lnTo>
                    <a:pt x="9235" y="4119"/>
                  </a:lnTo>
                  <a:lnTo>
                    <a:pt x="5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9"/>
            <p:cNvSpPr/>
            <p:nvPr/>
          </p:nvSpPr>
          <p:spPr>
            <a:xfrm>
              <a:off x="5395575" y="3597575"/>
              <a:ext cx="358750" cy="344600"/>
            </a:xfrm>
            <a:custGeom>
              <a:avLst/>
              <a:gdLst/>
              <a:ahLst/>
              <a:cxnLst/>
              <a:rect l="l" t="t" r="r" b="b"/>
              <a:pathLst>
                <a:path w="14350" h="13784" extrusionOk="0">
                  <a:moveTo>
                    <a:pt x="11154" y="1"/>
                  </a:moveTo>
                  <a:cubicBezTo>
                    <a:pt x="10409" y="1"/>
                    <a:pt x="9664" y="285"/>
                    <a:pt x="9096" y="853"/>
                  </a:cubicBezTo>
                  <a:lnTo>
                    <a:pt x="1139" y="8812"/>
                  </a:lnTo>
                  <a:cubicBezTo>
                    <a:pt x="0" y="9950"/>
                    <a:pt x="0" y="11793"/>
                    <a:pt x="1139" y="12932"/>
                  </a:cubicBezTo>
                  <a:cubicBezTo>
                    <a:pt x="1706" y="13499"/>
                    <a:pt x="2451" y="13783"/>
                    <a:pt x="3197" y="13783"/>
                  </a:cubicBezTo>
                  <a:cubicBezTo>
                    <a:pt x="3942" y="13783"/>
                    <a:pt x="4688" y="13499"/>
                    <a:pt x="5257" y="12932"/>
                  </a:cubicBezTo>
                  <a:lnTo>
                    <a:pt x="13215" y="4972"/>
                  </a:lnTo>
                  <a:cubicBezTo>
                    <a:pt x="14350" y="3834"/>
                    <a:pt x="14350" y="1990"/>
                    <a:pt x="13215" y="854"/>
                  </a:cubicBezTo>
                  <a:cubicBezTo>
                    <a:pt x="12646" y="285"/>
                    <a:pt x="11900" y="1"/>
                    <a:pt x="1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9"/>
            <p:cNvSpPr/>
            <p:nvPr/>
          </p:nvSpPr>
          <p:spPr>
            <a:xfrm>
              <a:off x="5395600" y="3718375"/>
              <a:ext cx="230900" cy="223800"/>
            </a:xfrm>
            <a:custGeom>
              <a:avLst/>
              <a:gdLst/>
              <a:ahLst/>
              <a:cxnLst/>
              <a:rect l="l" t="t" r="r" b="b"/>
              <a:pathLst>
                <a:path w="9236" h="8952" extrusionOk="0">
                  <a:moveTo>
                    <a:pt x="5116" y="0"/>
                  </a:moveTo>
                  <a:lnTo>
                    <a:pt x="1138" y="3980"/>
                  </a:lnTo>
                  <a:cubicBezTo>
                    <a:pt x="1" y="5118"/>
                    <a:pt x="1" y="6961"/>
                    <a:pt x="1138" y="8100"/>
                  </a:cubicBezTo>
                  <a:cubicBezTo>
                    <a:pt x="1706" y="8667"/>
                    <a:pt x="2451" y="8951"/>
                    <a:pt x="3196" y="8951"/>
                  </a:cubicBezTo>
                  <a:cubicBezTo>
                    <a:pt x="3941" y="8951"/>
                    <a:pt x="4687" y="8667"/>
                    <a:pt x="5256" y="8100"/>
                  </a:cubicBezTo>
                  <a:lnTo>
                    <a:pt x="9235" y="4120"/>
                  </a:lnTo>
                  <a:lnTo>
                    <a:pt x="5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9"/>
            <p:cNvSpPr/>
            <p:nvPr/>
          </p:nvSpPr>
          <p:spPr>
            <a:xfrm>
              <a:off x="5558950" y="3760925"/>
              <a:ext cx="358750" cy="344600"/>
            </a:xfrm>
            <a:custGeom>
              <a:avLst/>
              <a:gdLst/>
              <a:ahLst/>
              <a:cxnLst/>
              <a:rect l="l" t="t" r="r" b="b"/>
              <a:pathLst>
                <a:path w="14350" h="13784" extrusionOk="0">
                  <a:moveTo>
                    <a:pt x="11155" y="1"/>
                  </a:moveTo>
                  <a:cubicBezTo>
                    <a:pt x="10410" y="1"/>
                    <a:pt x="9665" y="285"/>
                    <a:pt x="9096" y="854"/>
                  </a:cubicBezTo>
                  <a:lnTo>
                    <a:pt x="1137" y="8813"/>
                  </a:lnTo>
                  <a:cubicBezTo>
                    <a:pt x="0" y="9950"/>
                    <a:pt x="0" y="11793"/>
                    <a:pt x="1137" y="12931"/>
                  </a:cubicBezTo>
                  <a:cubicBezTo>
                    <a:pt x="1705" y="13499"/>
                    <a:pt x="2451" y="13784"/>
                    <a:pt x="3196" y="13784"/>
                  </a:cubicBezTo>
                  <a:cubicBezTo>
                    <a:pt x="3941" y="13784"/>
                    <a:pt x="4687" y="13499"/>
                    <a:pt x="5255" y="12931"/>
                  </a:cubicBezTo>
                  <a:lnTo>
                    <a:pt x="13214" y="4970"/>
                  </a:lnTo>
                  <a:cubicBezTo>
                    <a:pt x="14350" y="3835"/>
                    <a:pt x="14350" y="1990"/>
                    <a:pt x="13214" y="854"/>
                  </a:cubicBezTo>
                  <a:cubicBezTo>
                    <a:pt x="12646" y="285"/>
                    <a:pt x="11901" y="1"/>
                    <a:pt x="11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9"/>
            <p:cNvSpPr/>
            <p:nvPr/>
          </p:nvSpPr>
          <p:spPr>
            <a:xfrm>
              <a:off x="5558450" y="3881750"/>
              <a:ext cx="231350" cy="224125"/>
            </a:xfrm>
            <a:custGeom>
              <a:avLst/>
              <a:gdLst/>
              <a:ahLst/>
              <a:cxnLst/>
              <a:rect l="l" t="t" r="r" b="b"/>
              <a:pathLst>
                <a:path w="9254" h="8965" extrusionOk="0">
                  <a:moveTo>
                    <a:pt x="5137" y="0"/>
                  </a:moveTo>
                  <a:lnTo>
                    <a:pt x="1156" y="3980"/>
                  </a:lnTo>
                  <a:cubicBezTo>
                    <a:pt x="7" y="5114"/>
                    <a:pt x="1" y="6969"/>
                    <a:pt x="1144" y="8111"/>
                  </a:cubicBezTo>
                  <a:cubicBezTo>
                    <a:pt x="1713" y="8680"/>
                    <a:pt x="2458" y="8965"/>
                    <a:pt x="3203" y="8965"/>
                  </a:cubicBezTo>
                  <a:cubicBezTo>
                    <a:pt x="3954" y="8965"/>
                    <a:pt x="4705" y="8675"/>
                    <a:pt x="5275" y="8098"/>
                  </a:cubicBezTo>
                  <a:lnTo>
                    <a:pt x="9253" y="4118"/>
                  </a:lnTo>
                  <a:lnTo>
                    <a:pt x="5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9"/>
            <p:cNvSpPr/>
            <p:nvPr/>
          </p:nvSpPr>
          <p:spPr>
            <a:xfrm>
              <a:off x="5722275" y="3924300"/>
              <a:ext cx="358800" cy="344600"/>
            </a:xfrm>
            <a:custGeom>
              <a:avLst/>
              <a:gdLst/>
              <a:ahLst/>
              <a:cxnLst/>
              <a:rect l="l" t="t" r="r" b="b"/>
              <a:pathLst>
                <a:path w="14352" h="13784" extrusionOk="0">
                  <a:moveTo>
                    <a:pt x="11157" y="0"/>
                  </a:moveTo>
                  <a:cubicBezTo>
                    <a:pt x="10411" y="0"/>
                    <a:pt x="9666" y="284"/>
                    <a:pt x="9097" y="852"/>
                  </a:cubicBezTo>
                  <a:lnTo>
                    <a:pt x="1139" y="8811"/>
                  </a:lnTo>
                  <a:cubicBezTo>
                    <a:pt x="1" y="9948"/>
                    <a:pt x="1" y="11792"/>
                    <a:pt x="1139" y="12929"/>
                  </a:cubicBezTo>
                  <a:cubicBezTo>
                    <a:pt x="1707" y="13498"/>
                    <a:pt x="2452" y="13783"/>
                    <a:pt x="3197" y="13783"/>
                  </a:cubicBezTo>
                  <a:cubicBezTo>
                    <a:pt x="3943" y="13783"/>
                    <a:pt x="4688" y="13498"/>
                    <a:pt x="5257" y="12929"/>
                  </a:cubicBezTo>
                  <a:lnTo>
                    <a:pt x="13216" y="4970"/>
                  </a:lnTo>
                  <a:cubicBezTo>
                    <a:pt x="14352" y="3833"/>
                    <a:pt x="14352" y="1989"/>
                    <a:pt x="13215" y="852"/>
                  </a:cubicBezTo>
                  <a:cubicBezTo>
                    <a:pt x="12647" y="284"/>
                    <a:pt x="11902" y="0"/>
                    <a:pt x="111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9"/>
            <p:cNvSpPr/>
            <p:nvPr/>
          </p:nvSpPr>
          <p:spPr>
            <a:xfrm>
              <a:off x="5722325" y="4045125"/>
              <a:ext cx="230875" cy="223725"/>
            </a:xfrm>
            <a:custGeom>
              <a:avLst/>
              <a:gdLst/>
              <a:ahLst/>
              <a:cxnLst/>
              <a:rect l="l" t="t" r="r" b="b"/>
              <a:pathLst>
                <a:path w="9235" h="8949" extrusionOk="0">
                  <a:moveTo>
                    <a:pt x="5115" y="0"/>
                  </a:moveTo>
                  <a:lnTo>
                    <a:pt x="1137" y="3978"/>
                  </a:lnTo>
                  <a:cubicBezTo>
                    <a:pt x="0" y="5115"/>
                    <a:pt x="0" y="6959"/>
                    <a:pt x="1137" y="8096"/>
                  </a:cubicBezTo>
                  <a:cubicBezTo>
                    <a:pt x="1705" y="8665"/>
                    <a:pt x="2450" y="8949"/>
                    <a:pt x="3195" y="8949"/>
                  </a:cubicBezTo>
                  <a:cubicBezTo>
                    <a:pt x="3941" y="8949"/>
                    <a:pt x="4686" y="8665"/>
                    <a:pt x="5255" y="8096"/>
                  </a:cubicBezTo>
                  <a:lnTo>
                    <a:pt x="9235" y="4118"/>
                  </a:lnTo>
                  <a:lnTo>
                    <a:pt x="5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9"/>
            <p:cNvSpPr/>
            <p:nvPr/>
          </p:nvSpPr>
          <p:spPr>
            <a:xfrm>
              <a:off x="4663675" y="3676075"/>
              <a:ext cx="358775" cy="344600"/>
            </a:xfrm>
            <a:custGeom>
              <a:avLst/>
              <a:gdLst/>
              <a:ahLst/>
              <a:cxnLst/>
              <a:rect l="l" t="t" r="r" b="b"/>
              <a:pathLst>
                <a:path w="14351" h="13784" extrusionOk="0">
                  <a:moveTo>
                    <a:pt x="11155" y="1"/>
                  </a:moveTo>
                  <a:cubicBezTo>
                    <a:pt x="10410" y="1"/>
                    <a:pt x="9664" y="285"/>
                    <a:pt x="9095" y="853"/>
                  </a:cubicBezTo>
                  <a:lnTo>
                    <a:pt x="1136" y="8813"/>
                  </a:lnTo>
                  <a:cubicBezTo>
                    <a:pt x="1" y="9950"/>
                    <a:pt x="1" y="11794"/>
                    <a:pt x="1136" y="12932"/>
                  </a:cubicBezTo>
                  <a:cubicBezTo>
                    <a:pt x="1705" y="13500"/>
                    <a:pt x="2451" y="13784"/>
                    <a:pt x="3196" y="13784"/>
                  </a:cubicBezTo>
                  <a:cubicBezTo>
                    <a:pt x="3941" y="13784"/>
                    <a:pt x="4687" y="13500"/>
                    <a:pt x="5256" y="12932"/>
                  </a:cubicBezTo>
                  <a:lnTo>
                    <a:pt x="13215" y="4972"/>
                  </a:lnTo>
                  <a:cubicBezTo>
                    <a:pt x="14350" y="3833"/>
                    <a:pt x="14350" y="1990"/>
                    <a:pt x="13213" y="853"/>
                  </a:cubicBezTo>
                  <a:cubicBezTo>
                    <a:pt x="12645" y="285"/>
                    <a:pt x="11900" y="1"/>
                    <a:pt x="11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9"/>
            <p:cNvSpPr/>
            <p:nvPr/>
          </p:nvSpPr>
          <p:spPr>
            <a:xfrm>
              <a:off x="4663675" y="3796900"/>
              <a:ext cx="230900" cy="223775"/>
            </a:xfrm>
            <a:custGeom>
              <a:avLst/>
              <a:gdLst/>
              <a:ahLst/>
              <a:cxnLst/>
              <a:rect l="l" t="t" r="r" b="b"/>
              <a:pathLst>
                <a:path w="9236" h="8951" extrusionOk="0">
                  <a:moveTo>
                    <a:pt x="5116" y="0"/>
                  </a:moveTo>
                  <a:lnTo>
                    <a:pt x="1136" y="3980"/>
                  </a:lnTo>
                  <a:cubicBezTo>
                    <a:pt x="1" y="5117"/>
                    <a:pt x="1" y="6960"/>
                    <a:pt x="1136" y="8099"/>
                  </a:cubicBezTo>
                  <a:cubicBezTo>
                    <a:pt x="1705" y="8667"/>
                    <a:pt x="2451" y="8951"/>
                    <a:pt x="3196" y="8951"/>
                  </a:cubicBezTo>
                  <a:cubicBezTo>
                    <a:pt x="3941" y="8951"/>
                    <a:pt x="4687" y="8667"/>
                    <a:pt x="5256" y="8099"/>
                  </a:cubicBezTo>
                  <a:lnTo>
                    <a:pt x="9235" y="4118"/>
                  </a:lnTo>
                  <a:lnTo>
                    <a:pt x="5116" y="0"/>
                  </a:lnTo>
                  <a:close/>
                </a:path>
              </a:pathLst>
            </a:custGeom>
            <a:solidFill>
              <a:srgbClr val="FF21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9"/>
            <p:cNvSpPr/>
            <p:nvPr/>
          </p:nvSpPr>
          <p:spPr>
            <a:xfrm>
              <a:off x="4827025" y="3839450"/>
              <a:ext cx="358800" cy="344600"/>
            </a:xfrm>
            <a:custGeom>
              <a:avLst/>
              <a:gdLst/>
              <a:ahLst/>
              <a:cxnLst/>
              <a:rect l="l" t="t" r="r" b="b"/>
              <a:pathLst>
                <a:path w="14352" h="13784" extrusionOk="0">
                  <a:moveTo>
                    <a:pt x="11155" y="1"/>
                  </a:moveTo>
                  <a:cubicBezTo>
                    <a:pt x="10410" y="1"/>
                    <a:pt x="9665" y="285"/>
                    <a:pt x="9096" y="853"/>
                  </a:cubicBezTo>
                  <a:lnTo>
                    <a:pt x="1137" y="8811"/>
                  </a:lnTo>
                  <a:cubicBezTo>
                    <a:pt x="0" y="9949"/>
                    <a:pt x="0" y="11792"/>
                    <a:pt x="1137" y="12931"/>
                  </a:cubicBezTo>
                  <a:cubicBezTo>
                    <a:pt x="1705" y="13499"/>
                    <a:pt x="2451" y="13783"/>
                    <a:pt x="3196" y="13783"/>
                  </a:cubicBezTo>
                  <a:cubicBezTo>
                    <a:pt x="3941" y="13783"/>
                    <a:pt x="4687" y="13499"/>
                    <a:pt x="5255" y="12931"/>
                  </a:cubicBezTo>
                  <a:lnTo>
                    <a:pt x="13214" y="4971"/>
                  </a:lnTo>
                  <a:cubicBezTo>
                    <a:pt x="14351" y="3835"/>
                    <a:pt x="14351" y="1989"/>
                    <a:pt x="13214" y="853"/>
                  </a:cubicBezTo>
                  <a:cubicBezTo>
                    <a:pt x="12646" y="285"/>
                    <a:pt x="11901" y="1"/>
                    <a:pt x="11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9"/>
            <p:cNvSpPr/>
            <p:nvPr/>
          </p:nvSpPr>
          <p:spPr>
            <a:xfrm>
              <a:off x="4826675" y="3960250"/>
              <a:ext cx="231225" cy="224025"/>
            </a:xfrm>
            <a:custGeom>
              <a:avLst/>
              <a:gdLst/>
              <a:ahLst/>
              <a:cxnLst/>
              <a:rect l="l" t="t" r="r" b="b"/>
              <a:pathLst>
                <a:path w="9249" h="8961" extrusionOk="0">
                  <a:moveTo>
                    <a:pt x="5130" y="1"/>
                  </a:moveTo>
                  <a:lnTo>
                    <a:pt x="1151" y="3979"/>
                  </a:lnTo>
                  <a:cubicBezTo>
                    <a:pt x="5" y="5116"/>
                    <a:pt x="1" y="6966"/>
                    <a:pt x="1142" y="8108"/>
                  </a:cubicBezTo>
                  <a:cubicBezTo>
                    <a:pt x="1710" y="8676"/>
                    <a:pt x="2456" y="8960"/>
                    <a:pt x="3201" y="8960"/>
                  </a:cubicBezTo>
                  <a:cubicBezTo>
                    <a:pt x="3951" y="8960"/>
                    <a:pt x="4700" y="8673"/>
                    <a:pt x="5269" y="8099"/>
                  </a:cubicBezTo>
                  <a:lnTo>
                    <a:pt x="9249" y="4119"/>
                  </a:lnTo>
                  <a:lnTo>
                    <a:pt x="5130" y="1"/>
                  </a:lnTo>
                  <a:close/>
                </a:path>
              </a:pathLst>
            </a:custGeom>
            <a:solidFill>
              <a:srgbClr val="FF21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9"/>
            <p:cNvSpPr/>
            <p:nvPr/>
          </p:nvSpPr>
          <p:spPr>
            <a:xfrm>
              <a:off x="4990375" y="4002825"/>
              <a:ext cx="358850" cy="344575"/>
            </a:xfrm>
            <a:custGeom>
              <a:avLst/>
              <a:gdLst/>
              <a:ahLst/>
              <a:cxnLst/>
              <a:rect l="l" t="t" r="r" b="b"/>
              <a:pathLst>
                <a:path w="14354" h="13783" extrusionOk="0">
                  <a:moveTo>
                    <a:pt x="11156" y="0"/>
                  </a:moveTo>
                  <a:cubicBezTo>
                    <a:pt x="10411" y="0"/>
                    <a:pt x="9666" y="284"/>
                    <a:pt x="9098" y="852"/>
                  </a:cubicBezTo>
                  <a:lnTo>
                    <a:pt x="1138" y="8811"/>
                  </a:lnTo>
                  <a:cubicBezTo>
                    <a:pt x="1" y="9949"/>
                    <a:pt x="1" y="11792"/>
                    <a:pt x="1138" y="12929"/>
                  </a:cubicBezTo>
                  <a:cubicBezTo>
                    <a:pt x="1706" y="13498"/>
                    <a:pt x="2452" y="13782"/>
                    <a:pt x="3198" y="13782"/>
                  </a:cubicBezTo>
                  <a:cubicBezTo>
                    <a:pt x="3943" y="13782"/>
                    <a:pt x="4688" y="13498"/>
                    <a:pt x="5256" y="12929"/>
                  </a:cubicBezTo>
                  <a:lnTo>
                    <a:pt x="13215" y="4970"/>
                  </a:lnTo>
                  <a:cubicBezTo>
                    <a:pt x="14353" y="3833"/>
                    <a:pt x="14352" y="1988"/>
                    <a:pt x="13215" y="852"/>
                  </a:cubicBezTo>
                  <a:cubicBezTo>
                    <a:pt x="12647" y="284"/>
                    <a:pt x="11901" y="0"/>
                    <a:pt x="11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9"/>
            <p:cNvSpPr/>
            <p:nvPr/>
          </p:nvSpPr>
          <p:spPr>
            <a:xfrm>
              <a:off x="4990375" y="4123600"/>
              <a:ext cx="230900" cy="223800"/>
            </a:xfrm>
            <a:custGeom>
              <a:avLst/>
              <a:gdLst/>
              <a:ahLst/>
              <a:cxnLst/>
              <a:rect l="l" t="t" r="r" b="b"/>
              <a:pathLst>
                <a:path w="9236" h="8952" extrusionOk="0">
                  <a:moveTo>
                    <a:pt x="5117" y="0"/>
                  </a:moveTo>
                  <a:lnTo>
                    <a:pt x="1138" y="3980"/>
                  </a:lnTo>
                  <a:cubicBezTo>
                    <a:pt x="1" y="5118"/>
                    <a:pt x="1" y="6961"/>
                    <a:pt x="1138" y="8098"/>
                  </a:cubicBezTo>
                  <a:cubicBezTo>
                    <a:pt x="1706" y="8667"/>
                    <a:pt x="2451" y="8951"/>
                    <a:pt x="3197" y="8951"/>
                  </a:cubicBezTo>
                  <a:cubicBezTo>
                    <a:pt x="3942" y="8951"/>
                    <a:pt x="4688" y="8667"/>
                    <a:pt x="5256" y="8098"/>
                  </a:cubicBezTo>
                  <a:lnTo>
                    <a:pt x="9236" y="4120"/>
                  </a:lnTo>
                  <a:lnTo>
                    <a:pt x="51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9"/>
            <p:cNvSpPr/>
            <p:nvPr/>
          </p:nvSpPr>
          <p:spPr>
            <a:xfrm>
              <a:off x="5153750" y="4166150"/>
              <a:ext cx="358775" cy="344600"/>
            </a:xfrm>
            <a:custGeom>
              <a:avLst/>
              <a:gdLst/>
              <a:ahLst/>
              <a:cxnLst/>
              <a:rect l="l" t="t" r="r" b="b"/>
              <a:pathLst>
                <a:path w="14351" h="13784" extrusionOk="0">
                  <a:moveTo>
                    <a:pt x="11154" y="1"/>
                  </a:moveTo>
                  <a:cubicBezTo>
                    <a:pt x="10409" y="1"/>
                    <a:pt x="9664" y="285"/>
                    <a:pt x="9095" y="854"/>
                  </a:cubicBezTo>
                  <a:lnTo>
                    <a:pt x="1136" y="8813"/>
                  </a:lnTo>
                  <a:cubicBezTo>
                    <a:pt x="1" y="9948"/>
                    <a:pt x="1" y="11794"/>
                    <a:pt x="1136" y="12931"/>
                  </a:cubicBezTo>
                  <a:cubicBezTo>
                    <a:pt x="1704" y="13499"/>
                    <a:pt x="2450" y="13784"/>
                    <a:pt x="3195" y="13784"/>
                  </a:cubicBezTo>
                  <a:cubicBezTo>
                    <a:pt x="3940" y="13784"/>
                    <a:pt x="4686" y="13499"/>
                    <a:pt x="5254" y="12931"/>
                  </a:cubicBezTo>
                  <a:lnTo>
                    <a:pt x="13213" y="4970"/>
                  </a:lnTo>
                  <a:cubicBezTo>
                    <a:pt x="14350" y="3833"/>
                    <a:pt x="14350" y="1990"/>
                    <a:pt x="13213" y="854"/>
                  </a:cubicBezTo>
                  <a:cubicBezTo>
                    <a:pt x="12644" y="285"/>
                    <a:pt x="11899" y="1"/>
                    <a:pt x="1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9"/>
            <p:cNvSpPr/>
            <p:nvPr/>
          </p:nvSpPr>
          <p:spPr>
            <a:xfrm>
              <a:off x="5153750" y="4286925"/>
              <a:ext cx="230850" cy="223825"/>
            </a:xfrm>
            <a:custGeom>
              <a:avLst/>
              <a:gdLst/>
              <a:ahLst/>
              <a:cxnLst/>
              <a:rect l="l" t="t" r="r" b="b"/>
              <a:pathLst>
                <a:path w="9234" h="8953" extrusionOk="0">
                  <a:moveTo>
                    <a:pt x="5116" y="1"/>
                  </a:moveTo>
                  <a:lnTo>
                    <a:pt x="1136" y="3982"/>
                  </a:lnTo>
                  <a:cubicBezTo>
                    <a:pt x="1" y="5117"/>
                    <a:pt x="1" y="6963"/>
                    <a:pt x="1136" y="8100"/>
                  </a:cubicBezTo>
                  <a:cubicBezTo>
                    <a:pt x="1704" y="8668"/>
                    <a:pt x="2450" y="8953"/>
                    <a:pt x="3195" y="8953"/>
                  </a:cubicBezTo>
                  <a:cubicBezTo>
                    <a:pt x="3940" y="8953"/>
                    <a:pt x="4686" y="8668"/>
                    <a:pt x="5254" y="8100"/>
                  </a:cubicBezTo>
                  <a:lnTo>
                    <a:pt x="9234" y="4119"/>
                  </a:lnTo>
                  <a:lnTo>
                    <a:pt x="5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9"/>
            <p:cNvSpPr/>
            <p:nvPr/>
          </p:nvSpPr>
          <p:spPr>
            <a:xfrm>
              <a:off x="5317050" y="4329500"/>
              <a:ext cx="358850" cy="344575"/>
            </a:xfrm>
            <a:custGeom>
              <a:avLst/>
              <a:gdLst/>
              <a:ahLst/>
              <a:cxnLst/>
              <a:rect l="l" t="t" r="r" b="b"/>
              <a:pathLst>
                <a:path w="14354" h="13783" extrusionOk="0">
                  <a:moveTo>
                    <a:pt x="11156" y="1"/>
                  </a:moveTo>
                  <a:cubicBezTo>
                    <a:pt x="10411" y="1"/>
                    <a:pt x="9666" y="285"/>
                    <a:pt x="9098" y="854"/>
                  </a:cubicBezTo>
                  <a:lnTo>
                    <a:pt x="1139" y="8812"/>
                  </a:lnTo>
                  <a:cubicBezTo>
                    <a:pt x="1" y="9949"/>
                    <a:pt x="2" y="11795"/>
                    <a:pt x="1139" y="12930"/>
                  </a:cubicBezTo>
                  <a:cubicBezTo>
                    <a:pt x="1707" y="13499"/>
                    <a:pt x="2453" y="13783"/>
                    <a:pt x="3198" y="13783"/>
                  </a:cubicBezTo>
                  <a:cubicBezTo>
                    <a:pt x="3943" y="13783"/>
                    <a:pt x="4689" y="13499"/>
                    <a:pt x="5257" y="12930"/>
                  </a:cubicBezTo>
                  <a:lnTo>
                    <a:pt x="13215" y="4971"/>
                  </a:lnTo>
                  <a:cubicBezTo>
                    <a:pt x="14353" y="3834"/>
                    <a:pt x="14353" y="1991"/>
                    <a:pt x="13215" y="854"/>
                  </a:cubicBezTo>
                  <a:cubicBezTo>
                    <a:pt x="12646" y="285"/>
                    <a:pt x="11901" y="1"/>
                    <a:pt x="1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9"/>
            <p:cNvSpPr/>
            <p:nvPr/>
          </p:nvSpPr>
          <p:spPr>
            <a:xfrm>
              <a:off x="5317050" y="4450300"/>
              <a:ext cx="230900" cy="223775"/>
            </a:xfrm>
            <a:custGeom>
              <a:avLst/>
              <a:gdLst/>
              <a:ahLst/>
              <a:cxnLst/>
              <a:rect l="l" t="t" r="r" b="b"/>
              <a:pathLst>
                <a:path w="9236" h="8951" extrusionOk="0">
                  <a:moveTo>
                    <a:pt x="5119" y="0"/>
                  </a:moveTo>
                  <a:lnTo>
                    <a:pt x="1139" y="3980"/>
                  </a:lnTo>
                  <a:cubicBezTo>
                    <a:pt x="1" y="5117"/>
                    <a:pt x="2" y="6961"/>
                    <a:pt x="1139" y="8098"/>
                  </a:cubicBezTo>
                  <a:cubicBezTo>
                    <a:pt x="1707" y="8667"/>
                    <a:pt x="2453" y="8951"/>
                    <a:pt x="3198" y="8951"/>
                  </a:cubicBezTo>
                  <a:cubicBezTo>
                    <a:pt x="3943" y="8951"/>
                    <a:pt x="4689" y="8667"/>
                    <a:pt x="5257" y="8098"/>
                  </a:cubicBezTo>
                  <a:lnTo>
                    <a:pt x="9235" y="4119"/>
                  </a:lnTo>
                  <a:lnTo>
                    <a:pt x="51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9"/>
            <p:cNvSpPr/>
            <p:nvPr/>
          </p:nvSpPr>
          <p:spPr>
            <a:xfrm>
              <a:off x="923500" y="3988200"/>
              <a:ext cx="623900" cy="845975"/>
            </a:xfrm>
            <a:custGeom>
              <a:avLst/>
              <a:gdLst/>
              <a:ahLst/>
              <a:cxnLst/>
              <a:rect l="l" t="t" r="r" b="b"/>
              <a:pathLst>
                <a:path w="24956" h="33839" extrusionOk="0">
                  <a:moveTo>
                    <a:pt x="10614" y="0"/>
                  </a:moveTo>
                  <a:lnTo>
                    <a:pt x="7473" y="14421"/>
                  </a:lnTo>
                  <a:lnTo>
                    <a:pt x="1" y="29024"/>
                  </a:lnTo>
                  <a:lnTo>
                    <a:pt x="1" y="33838"/>
                  </a:lnTo>
                  <a:lnTo>
                    <a:pt x="24956" y="33838"/>
                  </a:lnTo>
                  <a:lnTo>
                    <a:pt x="24956" y="22674"/>
                  </a:lnTo>
                  <a:lnTo>
                    <a:pt x="24956" y="19200"/>
                  </a:lnTo>
                  <a:lnTo>
                    <a:pt x="24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9"/>
            <p:cNvSpPr/>
            <p:nvPr/>
          </p:nvSpPr>
          <p:spPr>
            <a:xfrm>
              <a:off x="1547375" y="3717600"/>
              <a:ext cx="1147350" cy="1116575"/>
            </a:xfrm>
            <a:custGeom>
              <a:avLst/>
              <a:gdLst/>
              <a:ahLst/>
              <a:cxnLst/>
              <a:rect l="l" t="t" r="r" b="b"/>
              <a:pathLst>
                <a:path w="45894" h="44663" extrusionOk="0">
                  <a:moveTo>
                    <a:pt x="1" y="0"/>
                  </a:moveTo>
                  <a:lnTo>
                    <a:pt x="1" y="44662"/>
                  </a:lnTo>
                  <a:lnTo>
                    <a:pt x="45893" y="44662"/>
                  </a:lnTo>
                  <a:lnTo>
                    <a:pt x="45893" y="4301"/>
                  </a:lnTo>
                  <a:cubicBezTo>
                    <a:pt x="45893" y="1925"/>
                    <a:pt x="43967" y="0"/>
                    <a:pt x="415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9"/>
            <p:cNvSpPr/>
            <p:nvPr/>
          </p:nvSpPr>
          <p:spPr>
            <a:xfrm>
              <a:off x="1547375" y="4713800"/>
              <a:ext cx="1147350" cy="120375"/>
            </a:xfrm>
            <a:custGeom>
              <a:avLst/>
              <a:gdLst/>
              <a:ahLst/>
              <a:cxnLst/>
              <a:rect l="l" t="t" r="r" b="b"/>
              <a:pathLst>
                <a:path w="45894" h="4815" extrusionOk="0">
                  <a:moveTo>
                    <a:pt x="1" y="0"/>
                  </a:moveTo>
                  <a:lnTo>
                    <a:pt x="1" y="4814"/>
                  </a:lnTo>
                  <a:lnTo>
                    <a:pt x="45893" y="4814"/>
                  </a:lnTo>
                  <a:lnTo>
                    <a:pt x="458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9"/>
            <p:cNvSpPr/>
            <p:nvPr/>
          </p:nvSpPr>
          <p:spPr>
            <a:xfrm>
              <a:off x="923500" y="4713800"/>
              <a:ext cx="623875" cy="120375"/>
            </a:xfrm>
            <a:custGeom>
              <a:avLst/>
              <a:gdLst/>
              <a:ahLst/>
              <a:cxnLst/>
              <a:rect l="l" t="t" r="r" b="b"/>
              <a:pathLst>
                <a:path w="24955" h="4815" extrusionOk="0">
                  <a:moveTo>
                    <a:pt x="1" y="0"/>
                  </a:moveTo>
                  <a:lnTo>
                    <a:pt x="1" y="4814"/>
                  </a:lnTo>
                  <a:lnTo>
                    <a:pt x="24954" y="4814"/>
                  </a:lnTo>
                  <a:lnTo>
                    <a:pt x="24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a:off x="1037675" y="4654800"/>
              <a:ext cx="358750" cy="179375"/>
            </a:xfrm>
            <a:custGeom>
              <a:avLst/>
              <a:gdLst/>
              <a:ahLst/>
              <a:cxnLst/>
              <a:rect l="l" t="t" r="r" b="b"/>
              <a:pathLst>
                <a:path w="14350" h="7175" extrusionOk="0">
                  <a:moveTo>
                    <a:pt x="7174" y="0"/>
                  </a:moveTo>
                  <a:cubicBezTo>
                    <a:pt x="3213" y="0"/>
                    <a:pt x="0" y="3213"/>
                    <a:pt x="0" y="7174"/>
                  </a:cubicBezTo>
                  <a:lnTo>
                    <a:pt x="14350" y="7174"/>
                  </a:lnTo>
                  <a:cubicBezTo>
                    <a:pt x="14350" y="3213"/>
                    <a:pt x="11138" y="0"/>
                    <a:pt x="71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a:off x="2101000" y="4654800"/>
              <a:ext cx="358775" cy="179375"/>
            </a:xfrm>
            <a:custGeom>
              <a:avLst/>
              <a:gdLst/>
              <a:ahLst/>
              <a:cxnLst/>
              <a:rect l="l" t="t" r="r" b="b"/>
              <a:pathLst>
                <a:path w="14351" h="7175" extrusionOk="0">
                  <a:moveTo>
                    <a:pt x="7175" y="0"/>
                  </a:moveTo>
                  <a:cubicBezTo>
                    <a:pt x="3213" y="0"/>
                    <a:pt x="0" y="3213"/>
                    <a:pt x="0" y="7174"/>
                  </a:cubicBezTo>
                  <a:lnTo>
                    <a:pt x="14350" y="7174"/>
                  </a:lnTo>
                  <a:cubicBezTo>
                    <a:pt x="14350" y="3213"/>
                    <a:pt x="11138" y="0"/>
                    <a:pt x="71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9"/>
            <p:cNvSpPr/>
            <p:nvPr/>
          </p:nvSpPr>
          <p:spPr>
            <a:xfrm>
              <a:off x="1074000" y="4691075"/>
              <a:ext cx="286125" cy="286175"/>
            </a:xfrm>
            <a:custGeom>
              <a:avLst/>
              <a:gdLst/>
              <a:ahLst/>
              <a:cxnLst/>
              <a:rect l="l" t="t" r="r" b="b"/>
              <a:pathLst>
                <a:path w="11445" h="11447" extrusionOk="0">
                  <a:moveTo>
                    <a:pt x="5721" y="0"/>
                  </a:moveTo>
                  <a:cubicBezTo>
                    <a:pt x="2561" y="0"/>
                    <a:pt x="0" y="2563"/>
                    <a:pt x="0" y="5723"/>
                  </a:cubicBezTo>
                  <a:cubicBezTo>
                    <a:pt x="0" y="8883"/>
                    <a:pt x="2561" y="11446"/>
                    <a:pt x="5721" y="11446"/>
                  </a:cubicBezTo>
                  <a:cubicBezTo>
                    <a:pt x="8882" y="11446"/>
                    <a:pt x="11444" y="8883"/>
                    <a:pt x="11444" y="5723"/>
                  </a:cubicBezTo>
                  <a:cubicBezTo>
                    <a:pt x="11444" y="2563"/>
                    <a:pt x="8882" y="0"/>
                    <a:pt x="57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9"/>
            <p:cNvSpPr/>
            <p:nvPr/>
          </p:nvSpPr>
          <p:spPr>
            <a:xfrm>
              <a:off x="2137325" y="4691075"/>
              <a:ext cx="286125" cy="286175"/>
            </a:xfrm>
            <a:custGeom>
              <a:avLst/>
              <a:gdLst/>
              <a:ahLst/>
              <a:cxnLst/>
              <a:rect l="l" t="t" r="r" b="b"/>
              <a:pathLst>
                <a:path w="11445" h="11447" extrusionOk="0">
                  <a:moveTo>
                    <a:pt x="5722" y="0"/>
                  </a:moveTo>
                  <a:cubicBezTo>
                    <a:pt x="2561" y="0"/>
                    <a:pt x="0" y="2563"/>
                    <a:pt x="0" y="5723"/>
                  </a:cubicBezTo>
                  <a:cubicBezTo>
                    <a:pt x="0" y="8883"/>
                    <a:pt x="2561" y="11446"/>
                    <a:pt x="5722" y="11446"/>
                  </a:cubicBezTo>
                  <a:cubicBezTo>
                    <a:pt x="8883" y="11446"/>
                    <a:pt x="11444" y="8883"/>
                    <a:pt x="11444" y="5723"/>
                  </a:cubicBezTo>
                  <a:cubicBezTo>
                    <a:pt x="11444" y="2563"/>
                    <a:pt x="8883" y="0"/>
                    <a:pt x="57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9"/>
            <p:cNvSpPr/>
            <p:nvPr/>
          </p:nvSpPr>
          <p:spPr>
            <a:xfrm>
              <a:off x="1161350" y="4041975"/>
              <a:ext cx="332275" cy="325050"/>
            </a:xfrm>
            <a:custGeom>
              <a:avLst/>
              <a:gdLst/>
              <a:ahLst/>
              <a:cxnLst/>
              <a:rect l="l" t="t" r="r" b="b"/>
              <a:pathLst>
                <a:path w="13291" h="13002" extrusionOk="0">
                  <a:moveTo>
                    <a:pt x="2832" y="1"/>
                  </a:moveTo>
                  <a:lnTo>
                    <a:pt x="0" y="13002"/>
                  </a:lnTo>
                  <a:lnTo>
                    <a:pt x="13290" y="13002"/>
                  </a:lnTo>
                  <a:lnTo>
                    <a:pt x="132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9"/>
            <p:cNvSpPr/>
            <p:nvPr/>
          </p:nvSpPr>
          <p:spPr>
            <a:xfrm>
              <a:off x="1139875" y="4762625"/>
              <a:ext cx="148725" cy="143100"/>
            </a:xfrm>
            <a:custGeom>
              <a:avLst/>
              <a:gdLst/>
              <a:ahLst/>
              <a:cxnLst/>
              <a:rect l="l" t="t" r="r" b="b"/>
              <a:pathLst>
                <a:path w="5949" h="5724" extrusionOk="0">
                  <a:moveTo>
                    <a:pt x="3086" y="1"/>
                  </a:moveTo>
                  <a:cubicBezTo>
                    <a:pt x="1930" y="1"/>
                    <a:pt x="886" y="698"/>
                    <a:pt x="443" y="1768"/>
                  </a:cubicBezTo>
                  <a:cubicBezTo>
                    <a:pt x="1" y="2836"/>
                    <a:pt x="247" y="4067"/>
                    <a:pt x="1065" y="4885"/>
                  </a:cubicBezTo>
                  <a:cubicBezTo>
                    <a:pt x="1612" y="5432"/>
                    <a:pt x="2344" y="5723"/>
                    <a:pt x="3088" y="5723"/>
                  </a:cubicBezTo>
                  <a:cubicBezTo>
                    <a:pt x="3457" y="5723"/>
                    <a:pt x="3829" y="5652"/>
                    <a:pt x="4183" y="5504"/>
                  </a:cubicBezTo>
                  <a:cubicBezTo>
                    <a:pt x="5253" y="5062"/>
                    <a:pt x="5949" y="4017"/>
                    <a:pt x="5949" y="2861"/>
                  </a:cubicBezTo>
                  <a:cubicBezTo>
                    <a:pt x="5949" y="1280"/>
                    <a:pt x="4667" y="1"/>
                    <a:pt x="30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9"/>
            <p:cNvSpPr/>
            <p:nvPr/>
          </p:nvSpPr>
          <p:spPr>
            <a:xfrm>
              <a:off x="1178475" y="4798375"/>
              <a:ext cx="74325" cy="71550"/>
            </a:xfrm>
            <a:custGeom>
              <a:avLst/>
              <a:gdLst/>
              <a:ahLst/>
              <a:cxnLst/>
              <a:rect l="l" t="t" r="r" b="b"/>
              <a:pathLst>
                <a:path w="2973" h="2862" extrusionOk="0">
                  <a:moveTo>
                    <a:pt x="1542" y="1"/>
                  </a:moveTo>
                  <a:cubicBezTo>
                    <a:pt x="964" y="1"/>
                    <a:pt x="443" y="350"/>
                    <a:pt x="221" y="884"/>
                  </a:cubicBezTo>
                  <a:cubicBezTo>
                    <a:pt x="0" y="1418"/>
                    <a:pt x="123" y="2033"/>
                    <a:pt x="532" y="2443"/>
                  </a:cubicBezTo>
                  <a:cubicBezTo>
                    <a:pt x="805" y="2716"/>
                    <a:pt x="1171" y="2861"/>
                    <a:pt x="1544" y="2861"/>
                  </a:cubicBezTo>
                  <a:cubicBezTo>
                    <a:pt x="1728" y="2861"/>
                    <a:pt x="1914" y="2826"/>
                    <a:pt x="2091" y="2753"/>
                  </a:cubicBezTo>
                  <a:cubicBezTo>
                    <a:pt x="2626" y="2531"/>
                    <a:pt x="2973" y="2009"/>
                    <a:pt x="2973" y="1431"/>
                  </a:cubicBezTo>
                  <a:cubicBezTo>
                    <a:pt x="2973" y="640"/>
                    <a:pt x="2332" y="1"/>
                    <a:pt x="15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9"/>
            <p:cNvSpPr/>
            <p:nvPr/>
          </p:nvSpPr>
          <p:spPr>
            <a:xfrm>
              <a:off x="2203200" y="4762625"/>
              <a:ext cx="148725" cy="143075"/>
            </a:xfrm>
            <a:custGeom>
              <a:avLst/>
              <a:gdLst/>
              <a:ahLst/>
              <a:cxnLst/>
              <a:rect l="l" t="t" r="r" b="b"/>
              <a:pathLst>
                <a:path w="5949" h="5723" extrusionOk="0">
                  <a:moveTo>
                    <a:pt x="3087" y="1"/>
                  </a:moveTo>
                  <a:cubicBezTo>
                    <a:pt x="1930" y="1"/>
                    <a:pt x="886" y="698"/>
                    <a:pt x="443" y="1766"/>
                  </a:cubicBezTo>
                  <a:cubicBezTo>
                    <a:pt x="1" y="2836"/>
                    <a:pt x="245" y="4067"/>
                    <a:pt x="1063" y="4885"/>
                  </a:cubicBezTo>
                  <a:cubicBezTo>
                    <a:pt x="1611" y="5432"/>
                    <a:pt x="2343" y="5723"/>
                    <a:pt x="3088" y="5723"/>
                  </a:cubicBezTo>
                  <a:cubicBezTo>
                    <a:pt x="3456" y="5723"/>
                    <a:pt x="3828" y="5651"/>
                    <a:pt x="4182" y="5504"/>
                  </a:cubicBezTo>
                  <a:cubicBezTo>
                    <a:pt x="5251" y="5062"/>
                    <a:pt x="5949" y="4017"/>
                    <a:pt x="5949" y="2861"/>
                  </a:cubicBezTo>
                  <a:cubicBezTo>
                    <a:pt x="5947" y="1280"/>
                    <a:pt x="4667" y="1"/>
                    <a:pt x="30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9"/>
            <p:cNvSpPr/>
            <p:nvPr/>
          </p:nvSpPr>
          <p:spPr>
            <a:xfrm>
              <a:off x="2241750" y="4798375"/>
              <a:ext cx="74425" cy="71575"/>
            </a:xfrm>
            <a:custGeom>
              <a:avLst/>
              <a:gdLst/>
              <a:ahLst/>
              <a:cxnLst/>
              <a:rect l="l" t="t" r="r" b="b"/>
              <a:pathLst>
                <a:path w="2977" h="2863" extrusionOk="0">
                  <a:moveTo>
                    <a:pt x="1545" y="1"/>
                  </a:moveTo>
                  <a:cubicBezTo>
                    <a:pt x="966" y="1"/>
                    <a:pt x="445" y="350"/>
                    <a:pt x="223" y="884"/>
                  </a:cubicBezTo>
                  <a:cubicBezTo>
                    <a:pt x="1" y="1419"/>
                    <a:pt x="125" y="2035"/>
                    <a:pt x="533" y="2443"/>
                  </a:cubicBezTo>
                  <a:cubicBezTo>
                    <a:pt x="807" y="2717"/>
                    <a:pt x="1172" y="2862"/>
                    <a:pt x="1545" y="2862"/>
                  </a:cubicBezTo>
                  <a:cubicBezTo>
                    <a:pt x="1729" y="2862"/>
                    <a:pt x="1915" y="2826"/>
                    <a:pt x="2093" y="2753"/>
                  </a:cubicBezTo>
                  <a:cubicBezTo>
                    <a:pt x="2628" y="2531"/>
                    <a:pt x="2976" y="2009"/>
                    <a:pt x="2975" y="1431"/>
                  </a:cubicBezTo>
                  <a:cubicBezTo>
                    <a:pt x="2975" y="640"/>
                    <a:pt x="2334" y="1"/>
                    <a:pt x="15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9"/>
            <p:cNvSpPr/>
            <p:nvPr/>
          </p:nvSpPr>
          <p:spPr>
            <a:xfrm>
              <a:off x="1837925" y="3868250"/>
              <a:ext cx="598825" cy="598800"/>
            </a:xfrm>
            <a:custGeom>
              <a:avLst/>
              <a:gdLst/>
              <a:ahLst/>
              <a:cxnLst/>
              <a:rect l="l" t="t" r="r" b="b"/>
              <a:pathLst>
                <a:path w="23953" h="23952" extrusionOk="0">
                  <a:moveTo>
                    <a:pt x="11978" y="1"/>
                  </a:moveTo>
                  <a:cubicBezTo>
                    <a:pt x="5364" y="1"/>
                    <a:pt x="0" y="5362"/>
                    <a:pt x="0" y="11975"/>
                  </a:cubicBezTo>
                  <a:cubicBezTo>
                    <a:pt x="0" y="18589"/>
                    <a:pt x="5364" y="23951"/>
                    <a:pt x="11978" y="23951"/>
                  </a:cubicBezTo>
                  <a:cubicBezTo>
                    <a:pt x="18590" y="23951"/>
                    <a:pt x="23952" y="18589"/>
                    <a:pt x="23952" y="11975"/>
                  </a:cubicBezTo>
                  <a:cubicBezTo>
                    <a:pt x="23952" y="5362"/>
                    <a:pt x="18590" y="1"/>
                    <a:pt x="11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9"/>
            <p:cNvSpPr/>
            <p:nvPr/>
          </p:nvSpPr>
          <p:spPr>
            <a:xfrm>
              <a:off x="1939050" y="3982900"/>
              <a:ext cx="396525" cy="396625"/>
            </a:xfrm>
            <a:custGeom>
              <a:avLst/>
              <a:gdLst/>
              <a:ahLst/>
              <a:cxnLst/>
              <a:rect l="l" t="t" r="r" b="b"/>
              <a:pathLst>
                <a:path w="15861" h="15865" extrusionOk="0">
                  <a:moveTo>
                    <a:pt x="5118" y="1"/>
                  </a:moveTo>
                  <a:lnTo>
                    <a:pt x="5118" y="5120"/>
                  </a:lnTo>
                  <a:lnTo>
                    <a:pt x="0" y="5120"/>
                  </a:lnTo>
                  <a:lnTo>
                    <a:pt x="0" y="10743"/>
                  </a:lnTo>
                  <a:lnTo>
                    <a:pt x="5118" y="10743"/>
                  </a:lnTo>
                  <a:lnTo>
                    <a:pt x="5118" y="15864"/>
                  </a:lnTo>
                  <a:lnTo>
                    <a:pt x="10743" y="15864"/>
                  </a:lnTo>
                  <a:lnTo>
                    <a:pt x="10743" y="10743"/>
                  </a:lnTo>
                  <a:lnTo>
                    <a:pt x="15861" y="10743"/>
                  </a:lnTo>
                  <a:lnTo>
                    <a:pt x="15861" y="5120"/>
                  </a:lnTo>
                  <a:lnTo>
                    <a:pt x="10743" y="5120"/>
                  </a:lnTo>
                  <a:lnTo>
                    <a:pt x="107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9"/>
            <p:cNvSpPr/>
            <p:nvPr/>
          </p:nvSpPr>
          <p:spPr>
            <a:xfrm>
              <a:off x="1228050" y="3892250"/>
              <a:ext cx="257825" cy="75375"/>
            </a:xfrm>
            <a:custGeom>
              <a:avLst/>
              <a:gdLst/>
              <a:ahLst/>
              <a:cxnLst/>
              <a:rect l="l" t="t" r="r" b="b"/>
              <a:pathLst>
                <a:path w="10313" h="3015" extrusionOk="0">
                  <a:moveTo>
                    <a:pt x="3015" y="0"/>
                  </a:moveTo>
                  <a:cubicBezTo>
                    <a:pt x="1350" y="0"/>
                    <a:pt x="0" y="1350"/>
                    <a:pt x="2" y="3014"/>
                  </a:cubicBezTo>
                  <a:lnTo>
                    <a:pt x="10312" y="3014"/>
                  </a:lnTo>
                  <a:cubicBezTo>
                    <a:pt x="10312" y="1350"/>
                    <a:pt x="8962" y="0"/>
                    <a:pt x="72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9"/>
            <p:cNvSpPr/>
            <p:nvPr/>
          </p:nvSpPr>
          <p:spPr>
            <a:xfrm>
              <a:off x="1258325" y="3967600"/>
              <a:ext cx="12075" cy="20625"/>
            </a:xfrm>
            <a:custGeom>
              <a:avLst/>
              <a:gdLst/>
              <a:ahLst/>
              <a:cxnLst/>
              <a:rect l="l" t="t" r="r" b="b"/>
              <a:pathLst>
                <a:path w="483" h="825" extrusionOk="0">
                  <a:moveTo>
                    <a:pt x="1" y="0"/>
                  </a:moveTo>
                  <a:lnTo>
                    <a:pt x="1" y="824"/>
                  </a:lnTo>
                  <a:lnTo>
                    <a:pt x="482" y="824"/>
                  </a:lnTo>
                  <a:lnTo>
                    <a:pt x="482" y="0"/>
                  </a:lnTo>
                  <a:close/>
                </a:path>
              </a:pathLst>
            </a:custGeom>
            <a:solidFill>
              <a:srgbClr val="1D3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9"/>
            <p:cNvSpPr/>
            <p:nvPr/>
          </p:nvSpPr>
          <p:spPr>
            <a:xfrm>
              <a:off x="1443525" y="3967600"/>
              <a:ext cx="12050" cy="20625"/>
            </a:xfrm>
            <a:custGeom>
              <a:avLst/>
              <a:gdLst/>
              <a:ahLst/>
              <a:cxnLst/>
              <a:rect l="l" t="t" r="r" b="b"/>
              <a:pathLst>
                <a:path w="482" h="825" extrusionOk="0">
                  <a:moveTo>
                    <a:pt x="1" y="0"/>
                  </a:moveTo>
                  <a:lnTo>
                    <a:pt x="1" y="824"/>
                  </a:lnTo>
                  <a:lnTo>
                    <a:pt x="482" y="824"/>
                  </a:lnTo>
                  <a:lnTo>
                    <a:pt x="482" y="0"/>
                  </a:lnTo>
                  <a:close/>
                </a:path>
              </a:pathLst>
            </a:custGeom>
            <a:solidFill>
              <a:srgbClr val="1D3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9"/>
            <p:cNvSpPr/>
            <p:nvPr/>
          </p:nvSpPr>
          <p:spPr>
            <a:xfrm>
              <a:off x="2724050" y="4419875"/>
              <a:ext cx="157650" cy="61250"/>
            </a:xfrm>
            <a:custGeom>
              <a:avLst/>
              <a:gdLst/>
              <a:ahLst/>
              <a:cxnLst/>
              <a:rect l="l" t="t" r="r" b="b"/>
              <a:pathLst>
                <a:path w="6306" h="2450" extrusionOk="0">
                  <a:moveTo>
                    <a:pt x="1225" y="0"/>
                  </a:moveTo>
                  <a:cubicBezTo>
                    <a:pt x="549" y="0"/>
                    <a:pt x="2" y="549"/>
                    <a:pt x="2" y="1225"/>
                  </a:cubicBezTo>
                  <a:cubicBezTo>
                    <a:pt x="1" y="1901"/>
                    <a:pt x="549" y="2450"/>
                    <a:pt x="1225" y="2450"/>
                  </a:cubicBezTo>
                  <a:lnTo>
                    <a:pt x="5081" y="2450"/>
                  </a:lnTo>
                  <a:cubicBezTo>
                    <a:pt x="5758" y="2450"/>
                    <a:pt x="6306" y="1901"/>
                    <a:pt x="6306" y="1225"/>
                  </a:cubicBezTo>
                  <a:cubicBezTo>
                    <a:pt x="6304" y="549"/>
                    <a:pt x="5758" y="0"/>
                    <a:pt x="50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9"/>
            <p:cNvSpPr/>
            <p:nvPr/>
          </p:nvSpPr>
          <p:spPr>
            <a:xfrm>
              <a:off x="3376525" y="4419875"/>
              <a:ext cx="157625" cy="61250"/>
            </a:xfrm>
            <a:custGeom>
              <a:avLst/>
              <a:gdLst/>
              <a:ahLst/>
              <a:cxnLst/>
              <a:rect l="l" t="t" r="r" b="b"/>
              <a:pathLst>
                <a:path w="6305" h="2450" extrusionOk="0">
                  <a:moveTo>
                    <a:pt x="1225" y="0"/>
                  </a:moveTo>
                  <a:cubicBezTo>
                    <a:pt x="549" y="0"/>
                    <a:pt x="1" y="549"/>
                    <a:pt x="1" y="1225"/>
                  </a:cubicBezTo>
                  <a:cubicBezTo>
                    <a:pt x="1" y="1900"/>
                    <a:pt x="549" y="2450"/>
                    <a:pt x="1225" y="2450"/>
                  </a:cubicBezTo>
                  <a:lnTo>
                    <a:pt x="5080" y="2450"/>
                  </a:lnTo>
                  <a:cubicBezTo>
                    <a:pt x="5756" y="2450"/>
                    <a:pt x="6305" y="1900"/>
                    <a:pt x="6305" y="1225"/>
                  </a:cubicBezTo>
                  <a:cubicBezTo>
                    <a:pt x="6305" y="549"/>
                    <a:pt x="5756" y="0"/>
                    <a:pt x="5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9"/>
            <p:cNvSpPr/>
            <p:nvPr/>
          </p:nvSpPr>
          <p:spPr>
            <a:xfrm>
              <a:off x="2539675" y="4449450"/>
              <a:ext cx="1178900" cy="855425"/>
            </a:xfrm>
            <a:custGeom>
              <a:avLst/>
              <a:gdLst/>
              <a:ahLst/>
              <a:cxnLst/>
              <a:rect l="l" t="t" r="r" b="b"/>
              <a:pathLst>
                <a:path w="47156" h="34217" extrusionOk="0">
                  <a:moveTo>
                    <a:pt x="6254" y="0"/>
                  </a:moveTo>
                  <a:cubicBezTo>
                    <a:pt x="2800" y="0"/>
                    <a:pt x="0" y="2800"/>
                    <a:pt x="0" y="6253"/>
                  </a:cubicBezTo>
                  <a:lnTo>
                    <a:pt x="0" y="27962"/>
                  </a:lnTo>
                  <a:cubicBezTo>
                    <a:pt x="0" y="31415"/>
                    <a:pt x="2800" y="34217"/>
                    <a:pt x="6254" y="34217"/>
                  </a:cubicBezTo>
                  <a:lnTo>
                    <a:pt x="40900" y="34217"/>
                  </a:lnTo>
                  <a:cubicBezTo>
                    <a:pt x="44354" y="34217"/>
                    <a:pt x="47155" y="31415"/>
                    <a:pt x="47155" y="27962"/>
                  </a:cubicBezTo>
                  <a:lnTo>
                    <a:pt x="47155" y="6253"/>
                  </a:lnTo>
                  <a:cubicBezTo>
                    <a:pt x="47155" y="2800"/>
                    <a:pt x="44354" y="0"/>
                    <a:pt x="40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9"/>
            <p:cNvSpPr/>
            <p:nvPr/>
          </p:nvSpPr>
          <p:spPr>
            <a:xfrm>
              <a:off x="2829700" y="4577775"/>
              <a:ext cx="598825" cy="598775"/>
            </a:xfrm>
            <a:custGeom>
              <a:avLst/>
              <a:gdLst/>
              <a:ahLst/>
              <a:cxnLst/>
              <a:rect l="l" t="t" r="r" b="b"/>
              <a:pathLst>
                <a:path w="23953" h="23951" extrusionOk="0">
                  <a:moveTo>
                    <a:pt x="11978" y="0"/>
                  </a:moveTo>
                  <a:cubicBezTo>
                    <a:pt x="5364" y="0"/>
                    <a:pt x="0" y="5361"/>
                    <a:pt x="0" y="11975"/>
                  </a:cubicBezTo>
                  <a:cubicBezTo>
                    <a:pt x="0" y="18588"/>
                    <a:pt x="5364" y="23951"/>
                    <a:pt x="11978" y="23951"/>
                  </a:cubicBezTo>
                  <a:cubicBezTo>
                    <a:pt x="18590" y="23951"/>
                    <a:pt x="23952" y="18588"/>
                    <a:pt x="23952" y="11975"/>
                  </a:cubicBezTo>
                  <a:cubicBezTo>
                    <a:pt x="23952" y="5361"/>
                    <a:pt x="18591" y="0"/>
                    <a:pt x="119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9"/>
            <p:cNvSpPr/>
            <p:nvPr/>
          </p:nvSpPr>
          <p:spPr>
            <a:xfrm>
              <a:off x="2930825" y="4692425"/>
              <a:ext cx="396525" cy="396600"/>
            </a:xfrm>
            <a:custGeom>
              <a:avLst/>
              <a:gdLst/>
              <a:ahLst/>
              <a:cxnLst/>
              <a:rect l="l" t="t" r="r" b="b"/>
              <a:pathLst>
                <a:path w="15861" h="15864" extrusionOk="0">
                  <a:moveTo>
                    <a:pt x="5118" y="0"/>
                  </a:moveTo>
                  <a:lnTo>
                    <a:pt x="5118" y="5121"/>
                  </a:lnTo>
                  <a:lnTo>
                    <a:pt x="0" y="5121"/>
                  </a:lnTo>
                  <a:lnTo>
                    <a:pt x="0" y="10742"/>
                  </a:lnTo>
                  <a:lnTo>
                    <a:pt x="5118" y="10742"/>
                  </a:lnTo>
                  <a:lnTo>
                    <a:pt x="5118" y="15863"/>
                  </a:lnTo>
                  <a:lnTo>
                    <a:pt x="10741" y="15863"/>
                  </a:lnTo>
                  <a:lnTo>
                    <a:pt x="10741" y="10742"/>
                  </a:lnTo>
                  <a:lnTo>
                    <a:pt x="15860" y="10742"/>
                  </a:lnTo>
                  <a:lnTo>
                    <a:pt x="15860" y="5121"/>
                  </a:lnTo>
                  <a:lnTo>
                    <a:pt x="10741" y="5121"/>
                  </a:lnTo>
                  <a:lnTo>
                    <a:pt x="107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9"/>
            <p:cNvSpPr/>
            <p:nvPr/>
          </p:nvSpPr>
          <p:spPr>
            <a:xfrm>
              <a:off x="2640400" y="4526875"/>
              <a:ext cx="52875" cy="50875"/>
            </a:xfrm>
            <a:custGeom>
              <a:avLst/>
              <a:gdLst/>
              <a:ahLst/>
              <a:cxnLst/>
              <a:rect l="l" t="t" r="r" b="b"/>
              <a:pathLst>
                <a:path w="2115" h="2035" extrusionOk="0">
                  <a:moveTo>
                    <a:pt x="1097" y="1"/>
                  </a:moveTo>
                  <a:cubicBezTo>
                    <a:pt x="686" y="1"/>
                    <a:pt x="315" y="248"/>
                    <a:pt x="157" y="628"/>
                  </a:cubicBezTo>
                  <a:cubicBezTo>
                    <a:pt x="0" y="1008"/>
                    <a:pt x="87" y="1446"/>
                    <a:pt x="377" y="1737"/>
                  </a:cubicBezTo>
                  <a:cubicBezTo>
                    <a:pt x="571" y="1932"/>
                    <a:pt x="831" y="2035"/>
                    <a:pt x="1096" y="2035"/>
                  </a:cubicBezTo>
                  <a:cubicBezTo>
                    <a:pt x="1227" y="2035"/>
                    <a:pt x="1360" y="2009"/>
                    <a:pt x="1486" y="1957"/>
                  </a:cubicBezTo>
                  <a:cubicBezTo>
                    <a:pt x="1866" y="1801"/>
                    <a:pt x="2114" y="1430"/>
                    <a:pt x="2114" y="1018"/>
                  </a:cubicBezTo>
                  <a:cubicBezTo>
                    <a:pt x="2114" y="457"/>
                    <a:pt x="1658" y="1"/>
                    <a:pt x="10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9"/>
            <p:cNvSpPr/>
            <p:nvPr/>
          </p:nvSpPr>
          <p:spPr>
            <a:xfrm>
              <a:off x="3562925" y="4526875"/>
              <a:ext cx="52900" cy="50900"/>
            </a:xfrm>
            <a:custGeom>
              <a:avLst/>
              <a:gdLst/>
              <a:ahLst/>
              <a:cxnLst/>
              <a:rect l="l" t="t" r="r" b="b"/>
              <a:pathLst>
                <a:path w="2116" h="2036" extrusionOk="0">
                  <a:moveTo>
                    <a:pt x="1098" y="1"/>
                  </a:moveTo>
                  <a:cubicBezTo>
                    <a:pt x="687" y="1"/>
                    <a:pt x="316" y="248"/>
                    <a:pt x="158" y="628"/>
                  </a:cubicBezTo>
                  <a:cubicBezTo>
                    <a:pt x="0" y="1008"/>
                    <a:pt x="88" y="1446"/>
                    <a:pt x="379" y="1738"/>
                  </a:cubicBezTo>
                  <a:cubicBezTo>
                    <a:pt x="573" y="1932"/>
                    <a:pt x="834" y="2035"/>
                    <a:pt x="1099" y="2035"/>
                  </a:cubicBezTo>
                  <a:cubicBezTo>
                    <a:pt x="1230" y="2035"/>
                    <a:pt x="1362" y="2010"/>
                    <a:pt x="1487" y="1959"/>
                  </a:cubicBezTo>
                  <a:cubicBezTo>
                    <a:pt x="1869" y="1801"/>
                    <a:pt x="2116" y="1430"/>
                    <a:pt x="2116" y="1018"/>
                  </a:cubicBezTo>
                  <a:cubicBezTo>
                    <a:pt x="2116" y="457"/>
                    <a:pt x="1660" y="1"/>
                    <a:pt x="1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9"/>
            <p:cNvSpPr/>
            <p:nvPr/>
          </p:nvSpPr>
          <p:spPr>
            <a:xfrm>
              <a:off x="2640400" y="5151100"/>
              <a:ext cx="52875" cy="50875"/>
            </a:xfrm>
            <a:custGeom>
              <a:avLst/>
              <a:gdLst/>
              <a:ahLst/>
              <a:cxnLst/>
              <a:rect l="l" t="t" r="r" b="b"/>
              <a:pathLst>
                <a:path w="2115" h="2035" extrusionOk="0">
                  <a:moveTo>
                    <a:pt x="1097" y="0"/>
                  </a:moveTo>
                  <a:cubicBezTo>
                    <a:pt x="686" y="0"/>
                    <a:pt x="315" y="247"/>
                    <a:pt x="157" y="627"/>
                  </a:cubicBezTo>
                  <a:cubicBezTo>
                    <a:pt x="0" y="1009"/>
                    <a:pt x="87" y="1445"/>
                    <a:pt x="377" y="1737"/>
                  </a:cubicBezTo>
                  <a:cubicBezTo>
                    <a:pt x="573" y="1932"/>
                    <a:pt x="833" y="2035"/>
                    <a:pt x="1098" y="2035"/>
                  </a:cubicBezTo>
                  <a:cubicBezTo>
                    <a:pt x="1229" y="2035"/>
                    <a:pt x="1361" y="2010"/>
                    <a:pt x="1487" y="1958"/>
                  </a:cubicBezTo>
                  <a:cubicBezTo>
                    <a:pt x="1867" y="1800"/>
                    <a:pt x="2114" y="1429"/>
                    <a:pt x="2114" y="1018"/>
                  </a:cubicBezTo>
                  <a:cubicBezTo>
                    <a:pt x="2114" y="456"/>
                    <a:pt x="1658" y="0"/>
                    <a:pt x="1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9"/>
            <p:cNvSpPr/>
            <p:nvPr/>
          </p:nvSpPr>
          <p:spPr>
            <a:xfrm>
              <a:off x="3562925" y="5151100"/>
              <a:ext cx="52900" cy="50900"/>
            </a:xfrm>
            <a:custGeom>
              <a:avLst/>
              <a:gdLst/>
              <a:ahLst/>
              <a:cxnLst/>
              <a:rect l="l" t="t" r="r" b="b"/>
              <a:pathLst>
                <a:path w="2116" h="2036" extrusionOk="0">
                  <a:moveTo>
                    <a:pt x="1098" y="0"/>
                  </a:moveTo>
                  <a:cubicBezTo>
                    <a:pt x="687" y="0"/>
                    <a:pt x="316" y="247"/>
                    <a:pt x="158" y="629"/>
                  </a:cubicBezTo>
                  <a:cubicBezTo>
                    <a:pt x="0" y="1009"/>
                    <a:pt x="88" y="1447"/>
                    <a:pt x="379" y="1737"/>
                  </a:cubicBezTo>
                  <a:cubicBezTo>
                    <a:pt x="574" y="1932"/>
                    <a:pt x="834" y="2035"/>
                    <a:pt x="1099" y="2035"/>
                  </a:cubicBezTo>
                  <a:cubicBezTo>
                    <a:pt x="1230" y="2035"/>
                    <a:pt x="1363" y="2010"/>
                    <a:pt x="1489" y="1958"/>
                  </a:cubicBezTo>
                  <a:cubicBezTo>
                    <a:pt x="1869" y="1800"/>
                    <a:pt x="2116" y="1429"/>
                    <a:pt x="2116" y="1018"/>
                  </a:cubicBezTo>
                  <a:cubicBezTo>
                    <a:pt x="2116" y="456"/>
                    <a:pt x="1660" y="0"/>
                    <a:pt x="10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9"/>
            <p:cNvSpPr/>
            <p:nvPr/>
          </p:nvSpPr>
          <p:spPr>
            <a:xfrm>
              <a:off x="5363475" y="5181625"/>
              <a:ext cx="502350" cy="135850"/>
            </a:xfrm>
            <a:custGeom>
              <a:avLst/>
              <a:gdLst/>
              <a:ahLst/>
              <a:cxnLst/>
              <a:rect l="l" t="t" r="r" b="b"/>
              <a:pathLst>
                <a:path w="20094" h="5434" extrusionOk="0">
                  <a:moveTo>
                    <a:pt x="0" y="1"/>
                  </a:moveTo>
                  <a:lnTo>
                    <a:pt x="0" y="2061"/>
                  </a:lnTo>
                  <a:cubicBezTo>
                    <a:pt x="0" y="3924"/>
                    <a:pt x="4500" y="5433"/>
                    <a:pt x="10047" y="5433"/>
                  </a:cubicBezTo>
                  <a:cubicBezTo>
                    <a:pt x="15594" y="5433"/>
                    <a:pt x="20093" y="3924"/>
                    <a:pt x="20093" y="2061"/>
                  </a:cubicBezTo>
                  <a:lnTo>
                    <a:pt x="20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9"/>
            <p:cNvSpPr/>
            <p:nvPr/>
          </p:nvSpPr>
          <p:spPr>
            <a:xfrm>
              <a:off x="5363475" y="5097350"/>
              <a:ext cx="502350" cy="168575"/>
            </a:xfrm>
            <a:custGeom>
              <a:avLst/>
              <a:gdLst/>
              <a:ahLst/>
              <a:cxnLst/>
              <a:rect l="l" t="t" r="r" b="b"/>
              <a:pathLst>
                <a:path w="20094" h="6743" extrusionOk="0">
                  <a:moveTo>
                    <a:pt x="10047" y="0"/>
                  </a:moveTo>
                  <a:cubicBezTo>
                    <a:pt x="4498" y="0"/>
                    <a:pt x="0" y="1509"/>
                    <a:pt x="0" y="3372"/>
                  </a:cubicBezTo>
                  <a:cubicBezTo>
                    <a:pt x="0" y="5234"/>
                    <a:pt x="4500" y="6742"/>
                    <a:pt x="10047" y="6742"/>
                  </a:cubicBezTo>
                  <a:cubicBezTo>
                    <a:pt x="15594" y="6742"/>
                    <a:pt x="20093" y="5234"/>
                    <a:pt x="20093" y="3372"/>
                  </a:cubicBezTo>
                  <a:cubicBezTo>
                    <a:pt x="20093" y="1511"/>
                    <a:pt x="15595" y="0"/>
                    <a:pt x="10047" y="0"/>
                  </a:cubicBezTo>
                  <a:close/>
                </a:path>
              </a:pathLst>
            </a:custGeom>
            <a:solidFill>
              <a:srgbClr val="FFDA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9"/>
            <p:cNvSpPr/>
            <p:nvPr/>
          </p:nvSpPr>
          <p:spPr>
            <a:xfrm>
              <a:off x="5364050" y="5108375"/>
              <a:ext cx="501175" cy="157575"/>
            </a:xfrm>
            <a:custGeom>
              <a:avLst/>
              <a:gdLst/>
              <a:ahLst/>
              <a:cxnLst/>
              <a:rect l="l" t="t" r="r" b="b"/>
              <a:pathLst>
                <a:path w="20047" h="6303" extrusionOk="0">
                  <a:moveTo>
                    <a:pt x="10024" y="1031"/>
                  </a:moveTo>
                  <a:cubicBezTo>
                    <a:pt x="12598" y="1031"/>
                    <a:pt x="15005" y="1363"/>
                    <a:pt x="16800" y="1965"/>
                  </a:cubicBezTo>
                  <a:cubicBezTo>
                    <a:pt x="18492" y="2533"/>
                    <a:pt x="19039" y="3159"/>
                    <a:pt x="19039" y="3372"/>
                  </a:cubicBezTo>
                  <a:cubicBezTo>
                    <a:pt x="19039" y="3586"/>
                    <a:pt x="18492" y="4212"/>
                    <a:pt x="16800" y="4778"/>
                  </a:cubicBezTo>
                  <a:cubicBezTo>
                    <a:pt x="15005" y="5382"/>
                    <a:pt x="12600" y="5714"/>
                    <a:pt x="10024" y="5714"/>
                  </a:cubicBezTo>
                  <a:cubicBezTo>
                    <a:pt x="7448" y="5714"/>
                    <a:pt x="5043" y="5382"/>
                    <a:pt x="3247" y="4778"/>
                  </a:cubicBezTo>
                  <a:cubicBezTo>
                    <a:pt x="1556" y="4212"/>
                    <a:pt x="1008" y="3586"/>
                    <a:pt x="1008" y="3372"/>
                  </a:cubicBezTo>
                  <a:cubicBezTo>
                    <a:pt x="1008" y="3157"/>
                    <a:pt x="1556" y="2533"/>
                    <a:pt x="3247" y="1965"/>
                  </a:cubicBezTo>
                  <a:cubicBezTo>
                    <a:pt x="5043" y="1363"/>
                    <a:pt x="7449" y="1031"/>
                    <a:pt x="10024" y="1031"/>
                  </a:cubicBezTo>
                  <a:close/>
                  <a:moveTo>
                    <a:pt x="10024" y="0"/>
                  </a:moveTo>
                  <a:cubicBezTo>
                    <a:pt x="4696" y="0"/>
                    <a:pt x="341" y="1393"/>
                    <a:pt x="1" y="3153"/>
                  </a:cubicBezTo>
                  <a:cubicBezTo>
                    <a:pt x="341" y="4911"/>
                    <a:pt x="4696" y="6303"/>
                    <a:pt x="10024" y="6303"/>
                  </a:cubicBezTo>
                  <a:cubicBezTo>
                    <a:pt x="15352" y="6303"/>
                    <a:pt x="19708" y="4911"/>
                    <a:pt x="20046" y="3153"/>
                  </a:cubicBezTo>
                  <a:cubicBezTo>
                    <a:pt x="19708" y="1393"/>
                    <a:pt x="15352" y="0"/>
                    <a:pt x="10024" y="0"/>
                  </a:cubicBezTo>
                  <a:close/>
                </a:path>
              </a:pathLst>
            </a:custGeom>
            <a:solidFill>
              <a:srgbClr val="D18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9"/>
            <p:cNvSpPr/>
            <p:nvPr/>
          </p:nvSpPr>
          <p:spPr>
            <a:xfrm>
              <a:off x="5363475" y="5097375"/>
              <a:ext cx="502350" cy="168575"/>
            </a:xfrm>
            <a:custGeom>
              <a:avLst/>
              <a:gdLst/>
              <a:ahLst/>
              <a:cxnLst/>
              <a:rect l="l" t="t" r="r" b="b"/>
              <a:pathLst>
                <a:path w="20094" h="6743" extrusionOk="0">
                  <a:moveTo>
                    <a:pt x="10047" y="1030"/>
                  </a:moveTo>
                  <a:cubicBezTo>
                    <a:pt x="12623" y="1030"/>
                    <a:pt x="15028" y="1361"/>
                    <a:pt x="16823" y="1963"/>
                  </a:cubicBezTo>
                  <a:cubicBezTo>
                    <a:pt x="18515" y="2532"/>
                    <a:pt x="19062" y="3158"/>
                    <a:pt x="19062" y="3371"/>
                  </a:cubicBezTo>
                  <a:cubicBezTo>
                    <a:pt x="19062" y="3584"/>
                    <a:pt x="18515" y="4210"/>
                    <a:pt x="16823" y="4777"/>
                  </a:cubicBezTo>
                  <a:cubicBezTo>
                    <a:pt x="15028" y="5379"/>
                    <a:pt x="12623" y="5711"/>
                    <a:pt x="10047" y="5711"/>
                  </a:cubicBezTo>
                  <a:cubicBezTo>
                    <a:pt x="7471" y="5711"/>
                    <a:pt x="5066" y="5379"/>
                    <a:pt x="3270" y="4777"/>
                  </a:cubicBezTo>
                  <a:cubicBezTo>
                    <a:pt x="1579" y="4210"/>
                    <a:pt x="1031" y="3584"/>
                    <a:pt x="1031" y="3371"/>
                  </a:cubicBezTo>
                  <a:cubicBezTo>
                    <a:pt x="1031" y="3158"/>
                    <a:pt x="1579" y="2532"/>
                    <a:pt x="3270" y="1963"/>
                  </a:cubicBezTo>
                  <a:cubicBezTo>
                    <a:pt x="5066" y="1361"/>
                    <a:pt x="7472" y="1030"/>
                    <a:pt x="10047" y="1030"/>
                  </a:cubicBezTo>
                  <a:close/>
                  <a:moveTo>
                    <a:pt x="10047" y="1"/>
                  </a:moveTo>
                  <a:cubicBezTo>
                    <a:pt x="4498" y="1"/>
                    <a:pt x="0" y="1508"/>
                    <a:pt x="0" y="3371"/>
                  </a:cubicBezTo>
                  <a:cubicBezTo>
                    <a:pt x="0" y="5233"/>
                    <a:pt x="4498" y="6743"/>
                    <a:pt x="10047" y="6743"/>
                  </a:cubicBezTo>
                  <a:cubicBezTo>
                    <a:pt x="15595" y="6743"/>
                    <a:pt x="20093" y="5233"/>
                    <a:pt x="20093" y="3371"/>
                  </a:cubicBezTo>
                  <a:cubicBezTo>
                    <a:pt x="20093" y="1508"/>
                    <a:pt x="15594" y="1"/>
                    <a:pt x="10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9"/>
            <p:cNvSpPr/>
            <p:nvPr/>
          </p:nvSpPr>
          <p:spPr>
            <a:xfrm>
              <a:off x="5426750" y="5148850"/>
              <a:ext cx="375775" cy="65575"/>
            </a:xfrm>
            <a:custGeom>
              <a:avLst/>
              <a:gdLst/>
              <a:ahLst/>
              <a:cxnLst/>
              <a:rect l="l" t="t" r="r" b="b"/>
              <a:pathLst>
                <a:path w="15031" h="2623" extrusionOk="0">
                  <a:moveTo>
                    <a:pt x="7516" y="1"/>
                  </a:moveTo>
                  <a:cubicBezTo>
                    <a:pt x="3760" y="1"/>
                    <a:pt x="1140" y="725"/>
                    <a:pt x="0" y="1312"/>
                  </a:cubicBezTo>
                  <a:cubicBezTo>
                    <a:pt x="1140" y="1900"/>
                    <a:pt x="3760" y="2623"/>
                    <a:pt x="7516" y="2623"/>
                  </a:cubicBezTo>
                  <a:cubicBezTo>
                    <a:pt x="11272" y="2623"/>
                    <a:pt x="13893" y="1900"/>
                    <a:pt x="15031" y="1312"/>
                  </a:cubicBezTo>
                  <a:cubicBezTo>
                    <a:pt x="13893" y="725"/>
                    <a:pt x="11272" y="1"/>
                    <a:pt x="7516" y="1"/>
                  </a:cubicBezTo>
                  <a:close/>
                </a:path>
              </a:pathLst>
            </a:custGeom>
            <a:solidFill>
              <a:srgbClr val="FFA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9"/>
            <p:cNvSpPr/>
            <p:nvPr/>
          </p:nvSpPr>
          <p:spPr>
            <a:xfrm>
              <a:off x="5363475" y="5095950"/>
              <a:ext cx="502350" cy="135850"/>
            </a:xfrm>
            <a:custGeom>
              <a:avLst/>
              <a:gdLst/>
              <a:ahLst/>
              <a:cxnLst/>
              <a:rect l="l" t="t" r="r" b="b"/>
              <a:pathLst>
                <a:path w="20094" h="5434" extrusionOk="0">
                  <a:moveTo>
                    <a:pt x="0" y="1"/>
                  </a:moveTo>
                  <a:lnTo>
                    <a:pt x="0" y="2062"/>
                  </a:lnTo>
                  <a:cubicBezTo>
                    <a:pt x="0" y="3924"/>
                    <a:pt x="4500" y="5433"/>
                    <a:pt x="10047" y="5433"/>
                  </a:cubicBezTo>
                  <a:cubicBezTo>
                    <a:pt x="15594" y="5433"/>
                    <a:pt x="20093" y="3924"/>
                    <a:pt x="20093" y="2062"/>
                  </a:cubicBezTo>
                  <a:lnTo>
                    <a:pt x="20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9"/>
            <p:cNvSpPr/>
            <p:nvPr/>
          </p:nvSpPr>
          <p:spPr>
            <a:xfrm>
              <a:off x="5363475" y="5011675"/>
              <a:ext cx="502350" cy="168600"/>
            </a:xfrm>
            <a:custGeom>
              <a:avLst/>
              <a:gdLst/>
              <a:ahLst/>
              <a:cxnLst/>
              <a:rect l="l" t="t" r="r" b="b"/>
              <a:pathLst>
                <a:path w="20094" h="6744" extrusionOk="0">
                  <a:moveTo>
                    <a:pt x="10047" y="0"/>
                  </a:moveTo>
                  <a:cubicBezTo>
                    <a:pt x="4498" y="0"/>
                    <a:pt x="0" y="1510"/>
                    <a:pt x="0" y="3372"/>
                  </a:cubicBezTo>
                  <a:cubicBezTo>
                    <a:pt x="0" y="5234"/>
                    <a:pt x="4500" y="6744"/>
                    <a:pt x="10047" y="6744"/>
                  </a:cubicBezTo>
                  <a:cubicBezTo>
                    <a:pt x="15594" y="6744"/>
                    <a:pt x="20093" y="5234"/>
                    <a:pt x="20093" y="3372"/>
                  </a:cubicBezTo>
                  <a:cubicBezTo>
                    <a:pt x="20093" y="1510"/>
                    <a:pt x="15595" y="0"/>
                    <a:pt x="10047" y="0"/>
                  </a:cubicBezTo>
                  <a:close/>
                </a:path>
              </a:pathLst>
            </a:custGeom>
            <a:solidFill>
              <a:srgbClr val="FFDA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9"/>
            <p:cNvSpPr/>
            <p:nvPr/>
          </p:nvSpPr>
          <p:spPr>
            <a:xfrm>
              <a:off x="5364050" y="5022725"/>
              <a:ext cx="501175" cy="157550"/>
            </a:xfrm>
            <a:custGeom>
              <a:avLst/>
              <a:gdLst/>
              <a:ahLst/>
              <a:cxnLst/>
              <a:rect l="l" t="t" r="r" b="b"/>
              <a:pathLst>
                <a:path w="20047" h="6302" extrusionOk="0">
                  <a:moveTo>
                    <a:pt x="10024" y="1030"/>
                  </a:moveTo>
                  <a:cubicBezTo>
                    <a:pt x="12598" y="1030"/>
                    <a:pt x="15005" y="1363"/>
                    <a:pt x="16800" y="1964"/>
                  </a:cubicBezTo>
                  <a:cubicBezTo>
                    <a:pt x="18492" y="2532"/>
                    <a:pt x="19039" y="3158"/>
                    <a:pt x="19039" y="3371"/>
                  </a:cubicBezTo>
                  <a:cubicBezTo>
                    <a:pt x="19039" y="3584"/>
                    <a:pt x="18492" y="4211"/>
                    <a:pt x="16800" y="4779"/>
                  </a:cubicBezTo>
                  <a:cubicBezTo>
                    <a:pt x="15005" y="5381"/>
                    <a:pt x="12600" y="5713"/>
                    <a:pt x="10024" y="5713"/>
                  </a:cubicBezTo>
                  <a:cubicBezTo>
                    <a:pt x="7448" y="5713"/>
                    <a:pt x="5043" y="5381"/>
                    <a:pt x="3247" y="4779"/>
                  </a:cubicBezTo>
                  <a:cubicBezTo>
                    <a:pt x="1556" y="4211"/>
                    <a:pt x="1008" y="3586"/>
                    <a:pt x="1008" y="3371"/>
                  </a:cubicBezTo>
                  <a:cubicBezTo>
                    <a:pt x="1008" y="3156"/>
                    <a:pt x="1556" y="2532"/>
                    <a:pt x="3247" y="1964"/>
                  </a:cubicBezTo>
                  <a:cubicBezTo>
                    <a:pt x="5043" y="1363"/>
                    <a:pt x="7449" y="1030"/>
                    <a:pt x="10024" y="1030"/>
                  </a:cubicBezTo>
                  <a:close/>
                  <a:moveTo>
                    <a:pt x="10024" y="1"/>
                  </a:moveTo>
                  <a:cubicBezTo>
                    <a:pt x="4696" y="1"/>
                    <a:pt x="341" y="1392"/>
                    <a:pt x="1" y="3150"/>
                  </a:cubicBezTo>
                  <a:cubicBezTo>
                    <a:pt x="341" y="4910"/>
                    <a:pt x="4696" y="6302"/>
                    <a:pt x="10024" y="6302"/>
                  </a:cubicBezTo>
                  <a:cubicBezTo>
                    <a:pt x="15352" y="6302"/>
                    <a:pt x="19708" y="4910"/>
                    <a:pt x="20046" y="3150"/>
                  </a:cubicBezTo>
                  <a:cubicBezTo>
                    <a:pt x="19708" y="1392"/>
                    <a:pt x="15352" y="1"/>
                    <a:pt x="10024" y="1"/>
                  </a:cubicBezTo>
                  <a:close/>
                </a:path>
              </a:pathLst>
            </a:custGeom>
            <a:solidFill>
              <a:srgbClr val="D18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9"/>
            <p:cNvSpPr/>
            <p:nvPr/>
          </p:nvSpPr>
          <p:spPr>
            <a:xfrm>
              <a:off x="5363475" y="5011675"/>
              <a:ext cx="502350" cy="168600"/>
            </a:xfrm>
            <a:custGeom>
              <a:avLst/>
              <a:gdLst/>
              <a:ahLst/>
              <a:cxnLst/>
              <a:rect l="l" t="t" r="r" b="b"/>
              <a:pathLst>
                <a:path w="20094" h="6744" extrusionOk="0">
                  <a:moveTo>
                    <a:pt x="10047" y="1031"/>
                  </a:moveTo>
                  <a:cubicBezTo>
                    <a:pt x="12623" y="1031"/>
                    <a:pt x="15028" y="1364"/>
                    <a:pt x="16823" y="1964"/>
                  </a:cubicBezTo>
                  <a:cubicBezTo>
                    <a:pt x="18515" y="2532"/>
                    <a:pt x="19062" y="3159"/>
                    <a:pt x="19062" y="3372"/>
                  </a:cubicBezTo>
                  <a:cubicBezTo>
                    <a:pt x="19062" y="3585"/>
                    <a:pt x="18515" y="4211"/>
                    <a:pt x="16823" y="4778"/>
                  </a:cubicBezTo>
                  <a:cubicBezTo>
                    <a:pt x="15028" y="5380"/>
                    <a:pt x="12623" y="5713"/>
                    <a:pt x="10047" y="5713"/>
                  </a:cubicBezTo>
                  <a:cubicBezTo>
                    <a:pt x="7471" y="5713"/>
                    <a:pt x="5066" y="5380"/>
                    <a:pt x="3270" y="4778"/>
                  </a:cubicBezTo>
                  <a:cubicBezTo>
                    <a:pt x="1579" y="4211"/>
                    <a:pt x="1031" y="3585"/>
                    <a:pt x="1031" y="3372"/>
                  </a:cubicBezTo>
                  <a:cubicBezTo>
                    <a:pt x="1031" y="3157"/>
                    <a:pt x="1579" y="2532"/>
                    <a:pt x="3270" y="1964"/>
                  </a:cubicBezTo>
                  <a:cubicBezTo>
                    <a:pt x="5066" y="1364"/>
                    <a:pt x="7472" y="1031"/>
                    <a:pt x="10047" y="1031"/>
                  </a:cubicBezTo>
                  <a:close/>
                  <a:moveTo>
                    <a:pt x="10047" y="0"/>
                  </a:moveTo>
                  <a:cubicBezTo>
                    <a:pt x="4498" y="0"/>
                    <a:pt x="0" y="1510"/>
                    <a:pt x="0" y="3372"/>
                  </a:cubicBezTo>
                  <a:cubicBezTo>
                    <a:pt x="0" y="5233"/>
                    <a:pt x="4498" y="6744"/>
                    <a:pt x="10047" y="6744"/>
                  </a:cubicBezTo>
                  <a:cubicBezTo>
                    <a:pt x="15595" y="6744"/>
                    <a:pt x="20093" y="5233"/>
                    <a:pt x="20093" y="3372"/>
                  </a:cubicBezTo>
                  <a:cubicBezTo>
                    <a:pt x="20093" y="1510"/>
                    <a:pt x="15594" y="0"/>
                    <a:pt x="100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9"/>
            <p:cNvSpPr/>
            <p:nvPr/>
          </p:nvSpPr>
          <p:spPr>
            <a:xfrm>
              <a:off x="5426750" y="5063225"/>
              <a:ext cx="375775" cy="65550"/>
            </a:xfrm>
            <a:custGeom>
              <a:avLst/>
              <a:gdLst/>
              <a:ahLst/>
              <a:cxnLst/>
              <a:rect l="l" t="t" r="r" b="b"/>
              <a:pathLst>
                <a:path w="15031" h="2622" extrusionOk="0">
                  <a:moveTo>
                    <a:pt x="7516" y="0"/>
                  </a:moveTo>
                  <a:cubicBezTo>
                    <a:pt x="3760" y="0"/>
                    <a:pt x="1140" y="721"/>
                    <a:pt x="0" y="1310"/>
                  </a:cubicBezTo>
                  <a:cubicBezTo>
                    <a:pt x="1140" y="1898"/>
                    <a:pt x="3760" y="2621"/>
                    <a:pt x="7516" y="2621"/>
                  </a:cubicBezTo>
                  <a:cubicBezTo>
                    <a:pt x="11272" y="2621"/>
                    <a:pt x="13893" y="1898"/>
                    <a:pt x="15031" y="1310"/>
                  </a:cubicBezTo>
                  <a:cubicBezTo>
                    <a:pt x="13893" y="721"/>
                    <a:pt x="11272" y="0"/>
                    <a:pt x="7516" y="0"/>
                  </a:cubicBezTo>
                  <a:close/>
                </a:path>
              </a:pathLst>
            </a:custGeom>
            <a:solidFill>
              <a:srgbClr val="FFA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9"/>
            <p:cNvSpPr/>
            <p:nvPr/>
          </p:nvSpPr>
          <p:spPr>
            <a:xfrm>
              <a:off x="5363475" y="5010300"/>
              <a:ext cx="502350" cy="135825"/>
            </a:xfrm>
            <a:custGeom>
              <a:avLst/>
              <a:gdLst/>
              <a:ahLst/>
              <a:cxnLst/>
              <a:rect l="l" t="t" r="r" b="b"/>
              <a:pathLst>
                <a:path w="20094" h="5433" extrusionOk="0">
                  <a:moveTo>
                    <a:pt x="0" y="0"/>
                  </a:moveTo>
                  <a:lnTo>
                    <a:pt x="0" y="2061"/>
                  </a:lnTo>
                  <a:cubicBezTo>
                    <a:pt x="0" y="3923"/>
                    <a:pt x="4500" y="5432"/>
                    <a:pt x="10047" y="5432"/>
                  </a:cubicBezTo>
                  <a:cubicBezTo>
                    <a:pt x="15594" y="5432"/>
                    <a:pt x="20093" y="3923"/>
                    <a:pt x="20093" y="2061"/>
                  </a:cubicBezTo>
                  <a:lnTo>
                    <a:pt x="200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9"/>
            <p:cNvSpPr/>
            <p:nvPr/>
          </p:nvSpPr>
          <p:spPr>
            <a:xfrm>
              <a:off x="5363475" y="4926000"/>
              <a:ext cx="502350" cy="168600"/>
            </a:xfrm>
            <a:custGeom>
              <a:avLst/>
              <a:gdLst/>
              <a:ahLst/>
              <a:cxnLst/>
              <a:rect l="l" t="t" r="r" b="b"/>
              <a:pathLst>
                <a:path w="20094" h="6744" extrusionOk="0">
                  <a:moveTo>
                    <a:pt x="10047" y="0"/>
                  </a:moveTo>
                  <a:cubicBezTo>
                    <a:pt x="4498" y="0"/>
                    <a:pt x="0" y="1510"/>
                    <a:pt x="0" y="3372"/>
                  </a:cubicBezTo>
                  <a:cubicBezTo>
                    <a:pt x="0" y="5235"/>
                    <a:pt x="4500" y="6744"/>
                    <a:pt x="10047" y="6744"/>
                  </a:cubicBezTo>
                  <a:cubicBezTo>
                    <a:pt x="15594" y="6744"/>
                    <a:pt x="20093" y="5235"/>
                    <a:pt x="20093" y="3372"/>
                  </a:cubicBezTo>
                  <a:cubicBezTo>
                    <a:pt x="20093" y="1510"/>
                    <a:pt x="15595" y="0"/>
                    <a:pt x="10047" y="0"/>
                  </a:cubicBezTo>
                  <a:close/>
                </a:path>
              </a:pathLst>
            </a:custGeom>
            <a:solidFill>
              <a:srgbClr val="FFDA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9"/>
            <p:cNvSpPr/>
            <p:nvPr/>
          </p:nvSpPr>
          <p:spPr>
            <a:xfrm>
              <a:off x="5364050" y="4937050"/>
              <a:ext cx="501175" cy="157550"/>
            </a:xfrm>
            <a:custGeom>
              <a:avLst/>
              <a:gdLst/>
              <a:ahLst/>
              <a:cxnLst/>
              <a:rect l="l" t="t" r="r" b="b"/>
              <a:pathLst>
                <a:path w="20047" h="6302" extrusionOk="0">
                  <a:moveTo>
                    <a:pt x="10024" y="1032"/>
                  </a:moveTo>
                  <a:cubicBezTo>
                    <a:pt x="12598" y="1032"/>
                    <a:pt x="15005" y="1363"/>
                    <a:pt x="16800" y="1965"/>
                  </a:cubicBezTo>
                  <a:cubicBezTo>
                    <a:pt x="18492" y="2532"/>
                    <a:pt x="19039" y="3158"/>
                    <a:pt x="19039" y="3371"/>
                  </a:cubicBezTo>
                  <a:cubicBezTo>
                    <a:pt x="19039" y="3584"/>
                    <a:pt x="18492" y="4210"/>
                    <a:pt x="16800" y="4779"/>
                  </a:cubicBezTo>
                  <a:cubicBezTo>
                    <a:pt x="15005" y="5381"/>
                    <a:pt x="12600" y="5713"/>
                    <a:pt x="10024" y="5713"/>
                  </a:cubicBezTo>
                  <a:cubicBezTo>
                    <a:pt x="7448" y="5713"/>
                    <a:pt x="5043" y="5381"/>
                    <a:pt x="3247" y="4779"/>
                  </a:cubicBezTo>
                  <a:cubicBezTo>
                    <a:pt x="1556" y="4210"/>
                    <a:pt x="1008" y="3586"/>
                    <a:pt x="1008" y="3371"/>
                  </a:cubicBezTo>
                  <a:cubicBezTo>
                    <a:pt x="1008" y="3158"/>
                    <a:pt x="1556" y="2532"/>
                    <a:pt x="3247" y="1965"/>
                  </a:cubicBezTo>
                  <a:cubicBezTo>
                    <a:pt x="5043" y="1363"/>
                    <a:pt x="7449" y="1032"/>
                    <a:pt x="10024" y="1032"/>
                  </a:cubicBezTo>
                  <a:close/>
                  <a:moveTo>
                    <a:pt x="10024" y="1"/>
                  </a:moveTo>
                  <a:cubicBezTo>
                    <a:pt x="4696" y="1"/>
                    <a:pt x="341" y="1391"/>
                    <a:pt x="1" y="3151"/>
                  </a:cubicBezTo>
                  <a:cubicBezTo>
                    <a:pt x="341" y="4910"/>
                    <a:pt x="4696" y="6302"/>
                    <a:pt x="10024" y="6302"/>
                  </a:cubicBezTo>
                  <a:cubicBezTo>
                    <a:pt x="15352" y="6302"/>
                    <a:pt x="19708" y="4910"/>
                    <a:pt x="20046" y="3151"/>
                  </a:cubicBezTo>
                  <a:cubicBezTo>
                    <a:pt x="19708" y="1391"/>
                    <a:pt x="15352" y="1"/>
                    <a:pt x="10024" y="1"/>
                  </a:cubicBezTo>
                  <a:close/>
                </a:path>
              </a:pathLst>
            </a:custGeom>
            <a:solidFill>
              <a:srgbClr val="D18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9"/>
            <p:cNvSpPr/>
            <p:nvPr/>
          </p:nvSpPr>
          <p:spPr>
            <a:xfrm>
              <a:off x="5363475" y="4926000"/>
              <a:ext cx="502350" cy="168600"/>
            </a:xfrm>
            <a:custGeom>
              <a:avLst/>
              <a:gdLst/>
              <a:ahLst/>
              <a:cxnLst/>
              <a:rect l="l" t="t" r="r" b="b"/>
              <a:pathLst>
                <a:path w="20094" h="6744" extrusionOk="0">
                  <a:moveTo>
                    <a:pt x="10047" y="1031"/>
                  </a:moveTo>
                  <a:cubicBezTo>
                    <a:pt x="12623" y="1031"/>
                    <a:pt x="15028" y="1364"/>
                    <a:pt x="16823" y="1966"/>
                  </a:cubicBezTo>
                  <a:cubicBezTo>
                    <a:pt x="18515" y="2533"/>
                    <a:pt x="19062" y="3159"/>
                    <a:pt x="19062" y="3372"/>
                  </a:cubicBezTo>
                  <a:cubicBezTo>
                    <a:pt x="19062" y="3585"/>
                    <a:pt x="18515" y="4211"/>
                    <a:pt x="16823" y="4780"/>
                  </a:cubicBezTo>
                  <a:cubicBezTo>
                    <a:pt x="15028" y="5381"/>
                    <a:pt x="12623" y="5713"/>
                    <a:pt x="10047" y="5713"/>
                  </a:cubicBezTo>
                  <a:cubicBezTo>
                    <a:pt x="7471" y="5713"/>
                    <a:pt x="5066" y="5381"/>
                    <a:pt x="3270" y="4780"/>
                  </a:cubicBezTo>
                  <a:cubicBezTo>
                    <a:pt x="1579" y="4211"/>
                    <a:pt x="1031" y="3585"/>
                    <a:pt x="1031" y="3372"/>
                  </a:cubicBezTo>
                  <a:cubicBezTo>
                    <a:pt x="1031" y="3158"/>
                    <a:pt x="1579" y="2533"/>
                    <a:pt x="3270" y="1966"/>
                  </a:cubicBezTo>
                  <a:cubicBezTo>
                    <a:pt x="5066" y="1364"/>
                    <a:pt x="7472" y="1031"/>
                    <a:pt x="10047" y="1031"/>
                  </a:cubicBezTo>
                  <a:close/>
                  <a:moveTo>
                    <a:pt x="10047" y="0"/>
                  </a:moveTo>
                  <a:cubicBezTo>
                    <a:pt x="4498" y="0"/>
                    <a:pt x="0" y="1510"/>
                    <a:pt x="0" y="3372"/>
                  </a:cubicBezTo>
                  <a:cubicBezTo>
                    <a:pt x="0" y="5233"/>
                    <a:pt x="4498" y="6744"/>
                    <a:pt x="10047" y="6744"/>
                  </a:cubicBezTo>
                  <a:cubicBezTo>
                    <a:pt x="15595" y="6744"/>
                    <a:pt x="20093" y="5233"/>
                    <a:pt x="20093" y="3372"/>
                  </a:cubicBezTo>
                  <a:cubicBezTo>
                    <a:pt x="20093" y="1510"/>
                    <a:pt x="15594" y="0"/>
                    <a:pt x="100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9"/>
            <p:cNvSpPr/>
            <p:nvPr/>
          </p:nvSpPr>
          <p:spPr>
            <a:xfrm>
              <a:off x="5426750" y="4977550"/>
              <a:ext cx="375775" cy="65550"/>
            </a:xfrm>
            <a:custGeom>
              <a:avLst/>
              <a:gdLst/>
              <a:ahLst/>
              <a:cxnLst/>
              <a:rect l="l" t="t" r="r" b="b"/>
              <a:pathLst>
                <a:path w="15031" h="2622" extrusionOk="0">
                  <a:moveTo>
                    <a:pt x="7516" y="0"/>
                  </a:moveTo>
                  <a:cubicBezTo>
                    <a:pt x="3760" y="0"/>
                    <a:pt x="1140" y="723"/>
                    <a:pt x="0" y="1310"/>
                  </a:cubicBezTo>
                  <a:cubicBezTo>
                    <a:pt x="1140" y="1899"/>
                    <a:pt x="3760" y="2621"/>
                    <a:pt x="7516" y="2621"/>
                  </a:cubicBezTo>
                  <a:cubicBezTo>
                    <a:pt x="11272" y="2621"/>
                    <a:pt x="13893" y="1899"/>
                    <a:pt x="15031" y="1310"/>
                  </a:cubicBezTo>
                  <a:cubicBezTo>
                    <a:pt x="13893" y="723"/>
                    <a:pt x="11272" y="0"/>
                    <a:pt x="7516" y="0"/>
                  </a:cubicBezTo>
                  <a:close/>
                </a:path>
              </a:pathLst>
            </a:custGeom>
            <a:solidFill>
              <a:srgbClr val="FFA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9"/>
            <p:cNvSpPr/>
            <p:nvPr/>
          </p:nvSpPr>
          <p:spPr>
            <a:xfrm>
              <a:off x="5363475" y="4924625"/>
              <a:ext cx="502350" cy="135825"/>
            </a:xfrm>
            <a:custGeom>
              <a:avLst/>
              <a:gdLst/>
              <a:ahLst/>
              <a:cxnLst/>
              <a:rect l="l" t="t" r="r" b="b"/>
              <a:pathLst>
                <a:path w="20094" h="5433" extrusionOk="0">
                  <a:moveTo>
                    <a:pt x="0" y="0"/>
                  </a:moveTo>
                  <a:lnTo>
                    <a:pt x="0" y="2061"/>
                  </a:lnTo>
                  <a:cubicBezTo>
                    <a:pt x="0" y="3923"/>
                    <a:pt x="4500" y="5433"/>
                    <a:pt x="10047" y="5433"/>
                  </a:cubicBezTo>
                  <a:cubicBezTo>
                    <a:pt x="15594" y="5433"/>
                    <a:pt x="20093" y="3923"/>
                    <a:pt x="20093" y="2061"/>
                  </a:cubicBezTo>
                  <a:lnTo>
                    <a:pt x="200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9"/>
            <p:cNvSpPr/>
            <p:nvPr/>
          </p:nvSpPr>
          <p:spPr>
            <a:xfrm>
              <a:off x="5363475" y="4840375"/>
              <a:ext cx="502350" cy="168550"/>
            </a:xfrm>
            <a:custGeom>
              <a:avLst/>
              <a:gdLst/>
              <a:ahLst/>
              <a:cxnLst/>
              <a:rect l="l" t="t" r="r" b="b"/>
              <a:pathLst>
                <a:path w="20094" h="6742" extrusionOk="0">
                  <a:moveTo>
                    <a:pt x="10047" y="0"/>
                  </a:moveTo>
                  <a:cubicBezTo>
                    <a:pt x="4498" y="0"/>
                    <a:pt x="0" y="1509"/>
                    <a:pt x="0" y="3370"/>
                  </a:cubicBezTo>
                  <a:cubicBezTo>
                    <a:pt x="0" y="5231"/>
                    <a:pt x="4500" y="6742"/>
                    <a:pt x="10047" y="6742"/>
                  </a:cubicBezTo>
                  <a:cubicBezTo>
                    <a:pt x="15594" y="6742"/>
                    <a:pt x="20093" y="5233"/>
                    <a:pt x="20093" y="3370"/>
                  </a:cubicBezTo>
                  <a:cubicBezTo>
                    <a:pt x="20093" y="1508"/>
                    <a:pt x="15595" y="0"/>
                    <a:pt x="100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9"/>
            <p:cNvSpPr/>
            <p:nvPr/>
          </p:nvSpPr>
          <p:spPr>
            <a:xfrm>
              <a:off x="5364050" y="4851350"/>
              <a:ext cx="501175" cy="157575"/>
            </a:xfrm>
            <a:custGeom>
              <a:avLst/>
              <a:gdLst/>
              <a:ahLst/>
              <a:cxnLst/>
              <a:rect l="l" t="t" r="r" b="b"/>
              <a:pathLst>
                <a:path w="20047" h="6303" extrusionOk="0">
                  <a:moveTo>
                    <a:pt x="10024" y="1032"/>
                  </a:moveTo>
                  <a:cubicBezTo>
                    <a:pt x="12598" y="1032"/>
                    <a:pt x="15005" y="1364"/>
                    <a:pt x="16800" y="1966"/>
                  </a:cubicBezTo>
                  <a:cubicBezTo>
                    <a:pt x="18492" y="2533"/>
                    <a:pt x="19039" y="3159"/>
                    <a:pt x="19039" y="3372"/>
                  </a:cubicBezTo>
                  <a:cubicBezTo>
                    <a:pt x="19039" y="3585"/>
                    <a:pt x="18492" y="4213"/>
                    <a:pt x="16800" y="4780"/>
                  </a:cubicBezTo>
                  <a:cubicBezTo>
                    <a:pt x="15005" y="5382"/>
                    <a:pt x="12600" y="5714"/>
                    <a:pt x="10024" y="5714"/>
                  </a:cubicBezTo>
                  <a:cubicBezTo>
                    <a:pt x="7448" y="5714"/>
                    <a:pt x="5043" y="5382"/>
                    <a:pt x="3247" y="4780"/>
                  </a:cubicBezTo>
                  <a:cubicBezTo>
                    <a:pt x="1556" y="4213"/>
                    <a:pt x="1008" y="3587"/>
                    <a:pt x="1008" y="3372"/>
                  </a:cubicBezTo>
                  <a:cubicBezTo>
                    <a:pt x="1008" y="3159"/>
                    <a:pt x="1556" y="2533"/>
                    <a:pt x="3247" y="1966"/>
                  </a:cubicBezTo>
                  <a:cubicBezTo>
                    <a:pt x="5043" y="1364"/>
                    <a:pt x="7449" y="1032"/>
                    <a:pt x="10024" y="1032"/>
                  </a:cubicBezTo>
                  <a:close/>
                  <a:moveTo>
                    <a:pt x="10024" y="1"/>
                  </a:moveTo>
                  <a:cubicBezTo>
                    <a:pt x="4696" y="1"/>
                    <a:pt x="341" y="1394"/>
                    <a:pt x="1" y="3152"/>
                  </a:cubicBezTo>
                  <a:cubicBezTo>
                    <a:pt x="341" y="4911"/>
                    <a:pt x="4696" y="6303"/>
                    <a:pt x="10024" y="6303"/>
                  </a:cubicBezTo>
                  <a:cubicBezTo>
                    <a:pt x="15352" y="6303"/>
                    <a:pt x="19708" y="4911"/>
                    <a:pt x="20046" y="3152"/>
                  </a:cubicBezTo>
                  <a:cubicBezTo>
                    <a:pt x="19708" y="1394"/>
                    <a:pt x="15352" y="1"/>
                    <a:pt x="10024" y="1"/>
                  </a:cubicBezTo>
                  <a:close/>
                </a:path>
              </a:pathLst>
            </a:custGeom>
            <a:solidFill>
              <a:srgbClr val="D18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9"/>
            <p:cNvSpPr/>
            <p:nvPr/>
          </p:nvSpPr>
          <p:spPr>
            <a:xfrm>
              <a:off x="5363475" y="4840325"/>
              <a:ext cx="502350" cy="168575"/>
            </a:xfrm>
            <a:custGeom>
              <a:avLst/>
              <a:gdLst/>
              <a:ahLst/>
              <a:cxnLst/>
              <a:rect l="l" t="t" r="r" b="b"/>
              <a:pathLst>
                <a:path w="20094" h="6743" extrusionOk="0">
                  <a:moveTo>
                    <a:pt x="10047" y="1032"/>
                  </a:moveTo>
                  <a:cubicBezTo>
                    <a:pt x="12623" y="1032"/>
                    <a:pt x="15028" y="1364"/>
                    <a:pt x="16823" y="1966"/>
                  </a:cubicBezTo>
                  <a:cubicBezTo>
                    <a:pt x="18515" y="2533"/>
                    <a:pt x="19062" y="3159"/>
                    <a:pt x="19062" y="3372"/>
                  </a:cubicBezTo>
                  <a:cubicBezTo>
                    <a:pt x="19062" y="3585"/>
                    <a:pt x="18515" y="4211"/>
                    <a:pt x="16823" y="4779"/>
                  </a:cubicBezTo>
                  <a:cubicBezTo>
                    <a:pt x="15028" y="5381"/>
                    <a:pt x="12623" y="5714"/>
                    <a:pt x="10047" y="5714"/>
                  </a:cubicBezTo>
                  <a:cubicBezTo>
                    <a:pt x="7471" y="5714"/>
                    <a:pt x="5066" y="5381"/>
                    <a:pt x="3270" y="4779"/>
                  </a:cubicBezTo>
                  <a:cubicBezTo>
                    <a:pt x="1579" y="4211"/>
                    <a:pt x="1031" y="3585"/>
                    <a:pt x="1031" y="3372"/>
                  </a:cubicBezTo>
                  <a:cubicBezTo>
                    <a:pt x="1031" y="3159"/>
                    <a:pt x="1579" y="2533"/>
                    <a:pt x="3270" y="1966"/>
                  </a:cubicBezTo>
                  <a:cubicBezTo>
                    <a:pt x="5066" y="1364"/>
                    <a:pt x="7472" y="1032"/>
                    <a:pt x="10047" y="1032"/>
                  </a:cubicBezTo>
                  <a:close/>
                  <a:moveTo>
                    <a:pt x="10047" y="1"/>
                  </a:moveTo>
                  <a:cubicBezTo>
                    <a:pt x="4498" y="1"/>
                    <a:pt x="0" y="1510"/>
                    <a:pt x="0" y="3372"/>
                  </a:cubicBezTo>
                  <a:cubicBezTo>
                    <a:pt x="0" y="5235"/>
                    <a:pt x="4498" y="6743"/>
                    <a:pt x="10047" y="6743"/>
                  </a:cubicBezTo>
                  <a:cubicBezTo>
                    <a:pt x="15595" y="6743"/>
                    <a:pt x="20093" y="5233"/>
                    <a:pt x="20093" y="3372"/>
                  </a:cubicBezTo>
                  <a:cubicBezTo>
                    <a:pt x="20093" y="1511"/>
                    <a:pt x="15594" y="1"/>
                    <a:pt x="10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9"/>
            <p:cNvSpPr/>
            <p:nvPr/>
          </p:nvSpPr>
          <p:spPr>
            <a:xfrm>
              <a:off x="5426750" y="4891875"/>
              <a:ext cx="375775" cy="65550"/>
            </a:xfrm>
            <a:custGeom>
              <a:avLst/>
              <a:gdLst/>
              <a:ahLst/>
              <a:cxnLst/>
              <a:rect l="l" t="t" r="r" b="b"/>
              <a:pathLst>
                <a:path w="15031" h="2622" extrusionOk="0">
                  <a:moveTo>
                    <a:pt x="7516" y="1"/>
                  </a:moveTo>
                  <a:cubicBezTo>
                    <a:pt x="3760" y="1"/>
                    <a:pt x="1140" y="723"/>
                    <a:pt x="0" y="1310"/>
                  </a:cubicBezTo>
                  <a:cubicBezTo>
                    <a:pt x="1140" y="1899"/>
                    <a:pt x="3760" y="2621"/>
                    <a:pt x="7516" y="2621"/>
                  </a:cubicBezTo>
                  <a:cubicBezTo>
                    <a:pt x="11272" y="2621"/>
                    <a:pt x="13893" y="1899"/>
                    <a:pt x="15031" y="1310"/>
                  </a:cubicBezTo>
                  <a:cubicBezTo>
                    <a:pt x="13893" y="723"/>
                    <a:pt x="11272" y="1"/>
                    <a:pt x="75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9"/>
            <p:cNvSpPr/>
            <p:nvPr/>
          </p:nvSpPr>
          <p:spPr>
            <a:xfrm>
              <a:off x="5450025" y="4838950"/>
              <a:ext cx="502350" cy="135825"/>
            </a:xfrm>
            <a:custGeom>
              <a:avLst/>
              <a:gdLst/>
              <a:ahLst/>
              <a:cxnLst/>
              <a:rect l="l" t="t" r="r" b="b"/>
              <a:pathLst>
                <a:path w="20094" h="5433" extrusionOk="0">
                  <a:moveTo>
                    <a:pt x="1" y="0"/>
                  </a:moveTo>
                  <a:lnTo>
                    <a:pt x="1" y="2061"/>
                  </a:lnTo>
                  <a:cubicBezTo>
                    <a:pt x="1" y="3922"/>
                    <a:pt x="4500" y="5433"/>
                    <a:pt x="10047" y="5433"/>
                  </a:cubicBezTo>
                  <a:cubicBezTo>
                    <a:pt x="15596" y="5433"/>
                    <a:pt x="20094" y="3923"/>
                    <a:pt x="20094" y="2061"/>
                  </a:cubicBezTo>
                  <a:lnTo>
                    <a:pt x="20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9"/>
            <p:cNvSpPr/>
            <p:nvPr/>
          </p:nvSpPr>
          <p:spPr>
            <a:xfrm>
              <a:off x="5450025" y="4754650"/>
              <a:ext cx="502350" cy="168575"/>
            </a:xfrm>
            <a:custGeom>
              <a:avLst/>
              <a:gdLst/>
              <a:ahLst/>
              <a:cxnLst/>
              <a:rect l="l" t="t" r="r" b="b"/>
              <a:pathLst>
                <a:path w="20094" h="6743" extrusionOk="0">
                  <a:moveTo>
                    <a:pt x="10047" y="1"/>
                  </a:moveTo>
                  <a:cubicBezTo>
                    <a:pt x="4499" y="1"/>
                    <a:pt x="1" y="1512"/>
                    <a:pt x="1" y="3372"/>
                  </a:cubicBezTo>
                  <a:cubicBezTo>
                    <a:pt x="1" y="5233"/>
                    <a:pt x="4500" y="6743"/>
                    <a:pt x="10047" y="6743"/>
                  </a:cubicBezTo>
                  <a:cubicBezTo>
                    <a:pt x="15596" y="6743"/>
                    <a:pt x="20094" y="5235"/>
                    <a:pt x="20094" y="3372"/>
                  </a:cubicBezTo>
                  <a:cubicBezTo>
                    <a:pt x="20094" y="1512"/>
                    <a:pt x="15596" y="1"/>
                    <a:pt x="10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9"/>
            <p:cNvSpPr/>
            <p:nvPr/>
          </p:nvSpPr>
          <p:spPr>
            <a:xfrm>
              <a:off x="5450625" y="4765725"/>
              <a:ext cx="501175" cy="157550"/>
            </a:xfrm>
            <a:custGeom>
              <a:avLst/>
              <a:gdLst/>
              <a:ahLst/>
              <a:cxnLst/>
              <a:rect l="l" t="t" r="r" b="b"/>
              <a:pathLst>
                <a:path w="20047" h="6302" extrusionOk="0">
                  <a:moveTo>
                    <a:pt x="10023" y="1030"/>
                  </a:moveTo>
                  <a:cubicBezTo>
                    <a:pt x="12599" y="1030"/>
                    <a:pt x="15004" y="1362"/>
                    <a:pt x="16799" y="1964"/>
                  </a:cubicBezTo>
                  <a:cubicBezTo>
                    <a:pt x="18492" y="2532"/>
                    <a:pt x="19037" y="3157"/>
                    <a:pt x="19037" y="3370"/>
                  </a:cubicBezTo>
                  <a:cubicBezTo>
                    <a:pt x="19037" y="3584"/>
                    <a:pt x="18492" y="4209"/>
                    <a:pt x="16799" y="4778"/>
                  </a:cubicBezTo>
                  <a:cubicBezTo>
                    <a:pt x="15004" y="5380"/>
                    <a:pt x="12598" y="5713"/>
                    <a:pt x="10023" y="5713"/>
                  </a:cubicBezTo>
                  <a:cubicBezTo>
                    <a:pt x="7449" y="5713"/>
                    <a:pt x="5042" y="5380"/>
                    <a:pt x="3247" y="4778"/>
                  </a:cubicBezTo>
                  <a:cubicBezTo>
                    <a:pt x="1554" y="4209"/>
                    <a:pt x="1006" y="3585"/>
                    <a:pt x="1006" y="3370"/>
                  </a:cubicBezTo>
                  <a:cubicBezTo>
                    <a:pt x="1006" y="3156"/>
                    <a:pt x="1554" y="2533"/>
                    <a:pt x="3247" y="1964"/>
                  </a:cubicBezTo>
                  <a:cubicBezTo>
                    <a:pt x="5042" y="1362"/>
                    <a:pt x="7447" y="1030"/>
                    <a:pt x="10023" y="1030"/>
                  </a:cubicBezTo>
                  <a:close/>
                  <a:moveTo>
                    <a:pt x="10023" y="0"/>
                  </a:moveTo>
                  <a:cubicBezTo>
                    <a:pt x="4695" y="0"/>
                    <a:pt x="339" y="1392"/>
                    <a:pt x="0" y="3150"/>
                  </a:cubicBezTo>
                  <a:cubicBezTo>
                    <a:pt x="339" y="4910"/>
                    <a:pt x="4695" y="6301"/>
                    <a:pt x="10023" y="6301"/>
                  </a:cubicBezTo>
                  <a:cubicBezTo>
                    <a:pt x="15353" y="6301"/>
                    <a:pt x="19708" y="4910"/>
                    <a:pt x="20046" y="3150"/>
                  </a:cubicBezTo>
                  <a:cubicBezTo>
                    <a:pt x="19708" y="1392"/>
                    <a:pt x="15351" y="0"/>
                    <a:pt x="10023" y="0"/>
                  </a:cubicBezTo>
                  <a:close/>
                </a:path>
              </a:pathLst>
            </a:custGeom>
            <a:solidFill>
              <a:srgbClr val="D18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9"/>
            <p:cNvSpPr/>
            <p:nvPr/>
          </p:nvSpPr>
          <p:spPr>
            <a:xfrm>
              <a:off x="5450025" y="4754650"/>
              <a:ext cx="502350" cy="168575"/>
            </a:xfrm>
            <a:custGeom>
              <a:avLst/>
              <a:gdLst/>
              <a:ahLst/>
              <a:cxnLst/>
              <a:rect l="l" t="t" r="r" b="b"/>
              <a:pathLst>
                <a:path w="20094" h="6743" extrusionOk="0">
                  <a:moveTo>
                    <a:pt x="10047" y="1032"/>
                  </a:moveTo>
                  <a:cubicBezTo>
                    <a:pt x="12622" y="1032"/>
                    <a:pt x="15028" y="1363"/>
                    <a:pt x="16823" y="1966"/>
                  </a:cubicBezTo>
                  <a:cubicBezTo>
                    <a:pt x="18516" y="2534"/>
                    <a:pt x="19061" y="3159"/>
                    <a:pt x="19061" y="3372"/>
                  </a:cubicBezTo>
                  <a:cubicBezTo>
                    <a:pt x="19061" y="3584"/>
                    <a:pt x="18516" y="4211"/>
                    <a:pt x="16823" y="4780"/>
                  </a:cubicBezTo>
                  <a:cubicBezTo>
                    <a:pt x="15028" y="5381"/>
                    <a:pt x="12622" y="5715"/>
                    <a:pt x="10047" y="5715"/>
                  </a:cubicBezTo>
                  <a:cubicBezTo>
                    <a:pt x="7473" y="5715"/>
                    <a:pt x="5066" y="5381"/>
                    <a:pt x="3273" y="4780"/>
                  </a:cubicBezTo>
                  <a:cubicBezTo>
                    <a:pt x="1578" y="4211"/>
                    <a:pt x="1030" y="3585"/>
                    <a:pt x="1030" y="3372"/>
                  </a:cubicBezTo>
                  <a:cubicBezTo>
                    <a:pt x="1030" y="3158"/>
                    <a:pt x="1578" y="2534"/>
                    <a:pt x="3273" y="1966"/>
                  </a:cubicBezTo>
                  <a:cubicBezTo>
                    <a:pt x="5066" y="1363"/>
                    <a:pt x="7471" y="1032"/>
                    <a:pt x="10047" y="1032"/>
                  </a:cubicBezTo>
                  <a:close/>
                  <a:moveTo>
                    <a:pt x="10047" y="1"/>
                  </a:moveTo>
                  <a:cubicBezTo>
                    <a:pt x="4499" y="1"/>
                    <a:pt x="1" y="1512"/>
                    <a:pt x="1" y="3372"/>
                  </a:cubicBezTo>
                  <a:cubicBezTo>
                    <a:pt x="1" y="5233"/>
                    <a:pt x="4499" y="6743"/>
                    <a:pt x="10047" y="6743"/>
                  </a:cubicBezTo>
                  <a:cubicBezTo>
                    <a:pt x="15596" y="6743"/>
                    <a:pt x="20094" y="5233"/>
                    <a:pt x="20094" y="3372"/>
                  </a:cubicBezTo>
                  <a:cubicBezTo>
                    <a:pt x="20094" y="1512"/>
                    <a:pt x="15596" y="1"/>
                    <a:pt x="10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a:off x="5513275" y="4806200"/>
              <a:ext cx="375850" cy="65550"/>
            </a:xfrm>
            <a:custGeom>
              <a:avLst/>
              <a:gdLst/>
              <a:ahLst/>
              <a:cxnLst/>
              <a:rect l="l" t="t" r="r" b="b"/>
              <a:pathLst>
                <a:path w="15034" h="2622" extrusionOk="0">
                  <a:moveTo>
                    <a:pt x="7517" y="1"/>
                  </a:moveTo>
                  <a:cubicBezTo>
                    <a:pt x="3761" y="1"/>
                    <a:pt x="1140" y="722"/>
                    <a:pt x="1" y="1310"/>
                  </a:cubicBezTo>
                  <a:cubicBezTo>
                    <a:pt x="1142" y="1899"/>
                    <a:pt x="3761" y="2622"/>
                    <a:pt x="7517" y="2622"/>
                  </a:cubicBezTo>
                  <a:cubicBezTo>
                    <a:pt x="11273" y="2622"/>
                    <a:pt x="13894" y="1899"/>
                    <a:pt x="15034" y="1310"/>
                  </a:cubicBezTo>
                  <a:cubicBezTo>
                    <a:pt x="13894" y="722"/>
                    <a:pt x="11273" y="1"/>
                    <a:pt x="7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a:off x="5513275" y="4728875"/>
              <a:ext cx="502400" cy="135875"/>
            </a:xfrm>
            <a:custGeom>
              <a:avLst/>
              <a:gdLst/>
              <a:ahLst/>
              <a:cxnLst/>
              <a:rect l="l" t="t" r="r" b="b"/>
              <a:pathLst>
                <a:path w="20096" h="5435" extrusionOk="0">
                  <a:moveTo>
                    <a:pt x="1" y="1"/>
                  </a:moveTo>
                  <a:lnTo>
                    <a:pt x="1" y="2061"/>
                  </a:lnTo>
                  <a:cubicBezTo>
                    <a:pt x="1" y="3924"/>
                    <a:pt x="4499" y="5434"/>
                    <a:pt x="10049" y="5434"/>
                  </a:cubicBezTo>
                  <a:cubicBezTo>
                    <a:pt x="15597" y="5434"/>
                    <a:pt x="20095" y="3924"/>
                    <a:pt x="20095" y="2061"/>
                  </a:cubicBezTo>
                  <a:lnTo>
                    <a:pt x="200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9"/>
            <p:cNvSpPr/>
            <p:nvPr/>
          </p:nvSpPr>
          <p:spPr>
            <a:xfrm>
              <a:off x="5513275" y="4644575"/>
              <a:ext cx="502400" cy="168625"/>
            </a:xfrm>
            <a:custGeom>
              <a:avLst/>
              <a:gdLst/>
              <a:ahLst/>
              <a:cxnLst/>
              <a:rect l="l" t="t" r="r" b="b"/>
              <a:pathLst>
                <a:path w="20096" h="6745" extrusionOk="0">
                  <a:moveTo>
                    <a:pt x="10049" y="1"/>
                  </a:moveTo>
                  <a:cubicBezTo>
                    <a:pt x="4500" y="1"/>
                    <a:pt x="1" y="1510"/>
                    <a:pt x="1" y="3373"/>
                  </a:cubicBezTo>
                  <a:cubicBezTo>
                    <a:pt x="1" y="5235"/>
                    <a:pt x="4499" y="6744"/>
                    <a:pt x="10049" y="6744"/>
                  </a:cubicBezTo>
                  <a:cubicBezTo>
                    <a:pt x="15597" y="6744"/>
                    <a:pt x="20095" y="5235"/>
                    <a:pt x="20095" y="3373"/>
                  </a:cubicBezTo>
                  <a:cubicBezTo>
                    <a:pt x="20095" y="1512"/>
                    <a:pt x="15597" y="1"/>
                    <a:pt x="10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9"/>
            <p:cNvSpPr/>
            <p:nvPr/>
          </p:nvSpPr>
          <p:spPr>
            <a:xfrm>
              <a:off x="5513900" y="4655650"/>
              <a:ext cx="501175" cy="157550"/>
            </a:xfrm>
            <a:custGeom>
              <a:avLst/>
              <a:gdLst/>
              <a:ahLst/>
              <a:cxnLst/>
              <a:rect l="l" t="t" r="r" b="b"/>
              <a:pathLst>
                <a:path w="20047" h="6302" extrusionOk="0">
                  <a:moveTo>
                    <a:pt x="10024" y="1032"/>
                  </a:moveTo>
                  <a:cubicBezTo>
                    <a:pt x="12598" y="1032"/>
                    <a:pt x="15004" y="1362"/>
                    <a:pt x="16801" y="1964"/>
                  </a:cubicBezTo>
                  <a:cubicBezTo>
                    <a:pt x="18492" y="2533"/>
                    <a:pt x="19039" y="3158"/>
                    <a:pt x="19039" y="3371"/>
                  </a:cubicBezTo>
                  <a:cubicBezTo>
                    <a:pt x="19039" y="3584"/>
                    <a:pt x="18492" y="4210"/>
                    <a:pt x="16801" y="4779"/>
                  </a:cubicBezTo>
                  <a:cubicBezTo>
                    <a:pt x="15006" y="5381"/>
                    <a:pt x="12598" y="5713"/>
                    <a:pt x="10024" y="5713"/>
                  </a:cubicBezTo>
                  <a:cubicBezTo>
                    <a:pt x="7449" y="5713"/>
                    <a:pt x="5043" y="5381"/>
                    <a:pt x="3249" y="4779"/>
                  </a:cubicBezTo>
                  <a:cubicBezTo>
                    <a:pt x="1555" y="4210"/>
                    <a:pt x="1008" y="3585"/>
                    <a:pt x="1008" y="3371"/>
                  </a:cubicBezTo>
                  <a:cubicBezTo>
                    <a:pt x="1008" y="3158"/>
                    <a:pt x="1555" y="2533"/>
                    <a:pt x="3249" y="1964"/>
                  </a:cubicBezTo>
                  <a:cubicBezTo>
                    <a:pt x="5043" y="1362"/>
                    <a:pt x="7449" y="1032"/>
                    <a:pt x="10024" y="1032"/>
                  </a:cubicBezTo>
                  <a:close/>
                  <a:moveTo>
                    <a:pt x="10024" y="0"/>
                  </a:moveTo>
                  <a:cubicBezTo>
                    <a:pt x="4697" y="0"/>
                    <a:pt x="341" y="1392"/>
                    <a:pt x="1" y="3152"/>
                  </a:cubicBezTo>
                  <a:cubicBezTo>
                    <a:pt x="341" y="4910"/>
                    <a:pt x="4696" y="6301"/>
                    <a:pt x="10024" y="6301"/>
                  </a:cubicBezTo>
                  <a:cubicBezTo>
                    <a:pt x="15350" y="6301"/>
                    <a:pt x="19708" y="4910"/>
                    <a:pt x="20046" y="3152"/>
                  </a:cubicBezTo>
                  <a:cubicBezTo>
                    <a:pt x="19707" y="1392"/>
                    <a:pt x="15352" y="0"/>
                    <a:pt x="10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5513275" y="4644625"/>
              <a:ext cx="502400" cy="168600"/>
            </a:xfrm>
            <a:custGeom>
              <a:avLst/>
              <a:gdLst/>
              <a:ahLst/>
              <a:cxnLst/>
              <a:rect l="l" t="t" r="r" b="b"/>
              <a:pathLst>
                <a:path w="20096" h="6744" extrusionOk="0">
                  <a:moveTo>
                    <a:pt x="10049" y="1030"/>
                  </a:moveTo>
                  <a:cubicBezTo>
                    <a:pt x="12623" y="1030"/>
                    <a:pt x="15029" y="1362"/>
                    <a:pt x="16825" y="1964"/>
                  </a:cubicBezTo>
                  <a:cubicBezTo>
                    <a:pt x="18517" y="2532"/>
                    <a:pt x="19064" y="3158"/>
                    <a:pt x="19064" y="3371"/>
                  </a:cubicBezTo>
                  <a:cubicBezTo>
                    <a:pt x="19064" y="3584"/>
                    <a:pt x="18517" y="4211"/>
                    <a:pt x="16825" y="4779"/>
                  </a:cubicBezTo>
                  <a:cubicBezTo>
                    <a:pt x="15029" y="5381"/>
                    <a:pt x="12623" y="5713"/>
                    <a:pt x="10049" y="5713"/>
                  </a:cubicBezTo>
                  <a:cubicBezTo>
                    <a:pt x="7474" y="5713"/>
                    <a:pt x="5068" y="5381"/>
                    <a:pt x="3272" y="4779"/>
                  </a:cubicBezTo>
                  <a:cubicBezTo>
                    <a:pt x="1580" y="4211"/>
                    <a:pt x="1032" y="3584"/>
                    <a:pt x="1032" y="3371"/>
                  </a:cubicBezTo>
                  <a:cubicBezTo>
                    <a:pt x="1032" y="3156"/>
                    <a:pt x="1580" y="2532"/>
                    <a:pt x="3272" y="1964"/>
                  </a:cubicBezTo>
                  <a:cubicBezTo>
                    <a:pt x="5068" y="1362"/>
                    <a:pt x="7474" y="1030"/>
                    <a:pt x="10049" y="1030"/>
                  </a:cubicBezTo>
                  <a:close/>
                  <a:moveTo>
                    <a:pt x="10049" y="0"/>
                  </a:moveTo>
                  <a:cubicBezTo>
                    <a:pt x="4500" y="0"/>
                    <a:pt x="1" y="1510"/>
                    <a:pt x="1" y="3371"/>
                  </a:cubicBezTo>
                  <a:cubicBezTo>
                    <a:pt x="1" y="5232"/>
                    <a:pt x="4500" y="6744"/>
                    <a:pt x="10049" y="6744"/>
                  </a:cubicBezTo>
                  <a:cubicBezTo>
                    <a:pt x="15597" y="6744"/>
                    <a:pt x="20095" y="5233"/>
                    <a:pt x="20095" y="3371"/>
                  </a:cubicBezTo>
                  <a:cubicBezTo>
                    <a:pt x="20095" y="1508"/>
                    <a:pt x="15597" y="0"/>
                    <a:pt x="10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9"/>
            <p:cNvSpPr/>
            <p:nvPr/>
          </p:nvSpPr>
          <p:spPr>
            <a:xfrm>
              <a:off x="5576600" y="4696150"/>
              <a:ext cx="375775" cy="65525"/>
            </a:xfrm>
            <a:custGeom>
              <a:avLst/>
              <a:gdLst/>
              <a:ahLst/>
              <a:cxnLst/>
              <a:rect l="l" t="t" r="r" b="b"/>
              <a:pathLst>
                <a:path w="15031" h="2621" extrusionOk="0">
                  <a:moveTo>
                    <a:pt x="7516" y="0"/>
                  </a:moveTo>
                  <a:cubicBezTo>
                    <a:pt x="3760" y="0"/>
                    <a:pt x="1140" y="721"/>
                    <a:pt x="0" y="1310"/>
                  </a:cubicBezTo>
                  <a:cubicBezTo>
                    <a:pt x="1140" y="1900"/>
                    <a:pt x="3760" y="2621"/>
                    <a:pt x="7516" y="2621"/>
                  </a:cubicBezTo>
                  <a:cubicBezTo>
                    <a:pt x="11272" y="2621"/>
                    <a:pt x="13893" y="1900"/>
                    <a:pt x="15031" y="1310"/>
                  </a:cubicBezTo>
                  <a:cubicBezTo>
                    <a:pt x="13893" y="721"/>
                    <a:pt x="11272" y="0"/>
                    <a:pt x="7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9"/>
            <p:cNvSpPr/>
            <p:nvPr/>
          </p:nvSpPr>
          <p:spPr>
            <a:xfrm>
              <a:off x="3880500" y="3630800"/>
              <a:ext cx="1228275" cy="1056125"/>
            </a:xfrm>
            <a:custGeom>
              <a:avLst/>
              <a:gdLst/>
              <a:ahLst/>
              <a:cxnLst/>
              <a:rect l="l" t="t" r="r" b="b"/>
              <a:pathLst>
                <a:path w="49131" h="42245" extrusionOk="0">
                  <a:moveTo>
                    <a:pt x="37943" y="0"/>
                  </a:moveTo>
                  <a:lnTo>
                    <a:pt x="0" y="25778"/>
                  </a:lnTo>
                  <a:lnTo>
                    <a:pt x="11187" y="42245"/>
                  </a:lnTo>
                  <a:lnTo>
                    <a:pt x="49131" y="16467"/>
                  </a:lnTo>
                  <a:lnTo>
                    <a:pt x="37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3912600" y="3662650"/>
              <a:ext cx="1164000" cy="992625"/>
            </a:xfrm>
            <a:custGeom>
              <a:avLst/>
              <a:gdLst/>
              <a:ahLst/>
              <a:cxnLst/>
              <a:rect l="l" t="t" r="r" b="b"/>
              <a:pathLst>
                <a:path w="46560" h="39705" extrusionOk="0">
                  <a:moveTo>
                    <a:pt x="36121" y="1331"/>
                  </a:moveTo>
                  <a:lnTo>
                    <a:pt x="36121" y="1332"/>
                  </a:lnTo>
                  <a:lnTo>
                    <a:pt x="45229" y="14742"/>
                  </a:lnTo>
                  <a:lnTo>
                    <a:pt x="10442" y="38374"/>
                  </a:lnTo>
                  <a:lnTo>
                    <a:pt x="1333" y="24964"/>
                  </a:lnTo>
                  <a:lnTo>
                    <a:pt x="36121" y="1331"/>
                  </a:lnTo>
                  <a:close/>
                  <a:moveTo>
                    <a:pt x="36374" y="0"/>
                  </a:moveTo>
                  <a:lnTo>
                    <a:pt x="1" y="24709"/>
                  </a:lnTo>
                  <a:lnTo>
                    <a:pt x="10187" y="39704"/>
                  </a:lnTo>
                  <a:lnTo>
                    <a:pt x="46560" y="14994"/>
                  </a:lnTo>
                  <a:lnTo>
                    <a:pt x="36374" y="0"/>
                  </a:lnTo>
                  <a:close/>
                </a:path>
              </a:pathLst>
            </a:custGeom>
            <a:solidFill>
              <a:srgbClr val="FFA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9"/>
            <p:cNvSpPr/>
            <p:nvPr/>
          </p:nvSpPr>
          <p:spPr>
            <a:xfrm>
              <a:off x="3912600" y="3662650"/>
              <a:ext cx="1164000" cy="992625"/>
            </a:xfrm>
            <a:custGeom>
              <a:avLst/>
              <a:gdLst/>
              <a:ahLst/>
              <a:cxnLst/>
              <a:rect l="l" t="t" r="r" b="b"/>
              <a:pathLst>
                <a:path w="46560" h="39705" extrusionOk="0">
                  <a:moveTo>
                    <a:pt x="36121" y="1331"/>
                  </a:moveTo>
                  <a:lnTo>
                    <a:pt x="36121" y="1332"/>
                  </a:lnTo>
                  <a:lnTo>
                    <a:pt x="45229" y="14742"/>
                  </a:lnTo>
                  <a:lnTo>
                    <a:pt x="10442" y="38374"/>
                  </a:lnTo>
                  <a:lnTo>
                    <a:pt x="1333" y="24964"/>
                  </a:lnTo>
                  <a:lnTo>
                    <a:pt x="36121" y="1331"/>
                  </a:lnTo>
                  <a:close/>
                  <a:moveTo>
                    <a:pt x="36374" y="0"/>
                  </a:moveTo>
                  <a:lnTo>
                    <a:pt x="1" y="24709"/>
                  </a:lnTo>
                  <a:lnTo>
                    <a:pt x="10187" y="39704"/>
                  </a:lnTo>
                  <a:lnTo>
                    <a:pt x="46560" y="14994"/>
                  </a:lnTo>
                  <a:lnTo>
                    <a:pt x="36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9"/>
            <p:cNvSpPr/>
            <p:nvPr/>
          </p:nvSpPr>
          <p:spPr>
            <a:xfrm>
              <a:off x="4768125" y="3662650"/>
              <a:ext cx="90400" cy="65100"/>
            </a:xfrm>
            <a:custGeom>
              <a:avLst/>
              <a:gdLst/>
              <a:ahLst/>
              <a:cxnLst/>
              <a:rect l="l" t="t" r="r" b="b"/>
              <a:pathLst>
                <a:path w="3616" h="2604" extrusionOk="0">
                  <a:moveTo>
                    <a:pt x="2153" y="0"/>
                  </a:moveTo>
                  <a:lnTo>
                    <a:pt x="0" y="1462"/>
                  </a:lnTo>
                  <a:cubicBezTo>
                    <a:pt x="505" y="2203"/>
                    <a:pt x="1324" y="2604"/>
                    <a:pt x="2157" y="2604"/>
                  </a:cubicBezTo>
                  <a:cubicBezTo>
                    <a:pt x="2660" y="2604"/>
                    <a:pt x="3168" y="2458"/>
                    <a:pt x="3615" y="2153"/>
                  </a:cubicBezTo>
                  <a:lnTo>
                    <a:pt x="2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3912600" y="4243800"/>
              <a:ext cx="74050" cy="90425"/>
            </a:xfrm>
            <a:custGeom>
              <a:avLst/>
              <a:gdLst/>
              <a:ahLst/>
              <a:cxnLst/>
              <a:rect l="l" t="t" r="r" b="b"/>
              <a:pathLst>
                <a:path w="2962" h="3617" extrusionOk="0">
                  <a:moveTo>
                    <a:pt x="2154" y="0"/>
                  </a:moveTo>
                  <a:lnTo>
                    <a:pt x="1" y="1463"/>
                  </a:lnTo>
                  <a:lnTo>
                    <a:pt x="1464" y="3616"/>
                  </a:lnTo>
                  <a:cubicBezTo>
                    <a:pt x="2653" y="2809"/>
                    <a:pt x="2961" y="1189"/>
                    <a:pt x="2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9"/>
            <p:cNvSpPr/>
            <p:nvPr/>
          </p:nvSpPr>
          <p:spPr>
            <a:xfrm>
              <a:off x="4130700" y="4590175"/>
              <a:ext cx="90425" cy="65125"/>
            </a:xfrm>
            <a:custGeom>
              <a:avLst/>
              <a:gdLst/>
              <a:ahLst/>
              <a:cxnLst/>
              <a:rect l="l" t="t" r="r" b="b"/>
              <a:pathLst>
                <a:path w="3617" h="2605" extrusionOk="0">
                  <a:moveTo>
                    <a:pt x="1460" y="0"/>
                  </a:moveTo>
                  <a:cubicBezTo>
                    <a:pt x="957" y="0"/>
                    <a:pt x="448" y="146"/>
                    <a:pt x="0" y="450"/>
                  </a:cubicBezTo>
                  <a:lnTo>
                    <a:pt x="1463" y="2605"/>
                  </a:lnTo>
                  <a:lnTo>
                    <a:pt x="3616" y="1141"/>
                  </a:lnTo>
                  <a:cubicBezTo>
                    <a:pt x="3113" y="400"/>
                    <a:pt x="2294" y="0"/>
                    <a:pt x="1460" y="0"/>
                  </a:cubicBezTo>
                  <a:close/>
                </a:path>
              </a:pathLst>
            </a:custGeom>
            <a:solidFill>
              <a:srgbClr val="FFA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9"/>
            <p:cNvSpPr/>
            <p:nvPr/>
          </p:nvSpPr>
          <p:spPr>
            <a:xfrm>
              <a:off x="5002575" y="3983700"/>
              <a:ext cx="74075" cy="90425"/>
            </a:xfrm>
            <a:custGeom>
              <a:avLst/>
              <a:gdLst/>
              <a:ahLst/>
              <a:cxnLst/>
              <a:rect l="l" t="t" r="r" b="b"/>
              <a:pathLst>
                <a:path w="2963" h="3617" extrusionOk="0">
                  <a:moveTo>
                    <a:pt x="1499" y="0"/>
                  </a:moveTo>
                  <a:cubicBezTo>
                    <a:pt x="310" y="808"/>
                    <a:pt x="0" y="2426"/>
                    <a:pt x="808" y="3616"/>
                  </a:cubicBezTo>
                  <a:lnTo>
                    <a:pt x="2962" y="2153"/>
                  </a:lnTo>
                  <a:lnTo>
                    <a:pt x="14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4247275" y="3979175"/>
              <a:ext cx="494625" cy="359550"/>
            </a:xfrm>
            <a:custGeom>
              <a:avLst/>
              <a:gdLst/>
              <a:ahLst/>
              <a:cxnLst/>
              <a:rect l="l" t="t" r="r" b="b"/>
              <a:pathLst>
                <a:path w="19785" h="14382" extrusionOk="0">
                  <a:moveTo>
                    <a:pt x="14246" y="0"/>
                  </a:moveTo>
                  <a:cubicBezTo>
                    <a:pt x="12055" y="0"/>
                    <a:pt x="9339" y="896"/>
                    <a:pt x="6793" y="2626"/>
                  </a:cubicBezTo>
                  <a:cubicBezTo>
                    <a:pt x="2276" y="5694"/>
                    <a:pt x="1" y="10226"/>
                    <a:pt x="1714" y="12747"/>
                  </a:cubicBezTo>
                  <a:cubicBezTo>
                    <a:pt x="2462" y="13846"/>
                    <a:pt x="3844" y="14382"/>
                    <a:pt x="5539" y="14382"/>
                  </a:cubicBezTo>
                  <a:cubicBezTo>
                    <a:pt x="7731" y="14382"/>
                    <a:pt x="10447" y="13486"/>
                    <a:pt x="12994" y="11756"/>
                  </a:cubicBezTo>
                  <a:cubicBezTo>
                    <a:pt x="17512" y="8689"/>
                    <a:pt x="19784" y="4156"/>
                    <a:pt x="18071" y="1637"/>
                  </a:cubicBezTo>
                  <a:cubicBezTo>
                    <a:pt x="17324" y="536"/>
                    <a:pt x="15942" y="0"/>
                    <a:pt x="14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9"/>
            <p:cNvSpPr/>
            <p:nvPr/>
          </p:nvSpPr>
          <p:spPr>
            <a:xfrm>
              <a:off x="4121675" y="4344725"/>
              <a:ext cx="83250" cy="78575"/>
            </a:xfrm>
            <a:custGeom>
              <a:avLst/>
              <a:gdLst/>
              <a:ahLst/>
              <a:cxnLst/>
              <a:rect l="l" t="t" r="r" b="b"/>
              <a:pathLst>
                <a:path w="3330" h="3143" extrusionOk="0">
                  <a:moveTo>
                    <a:pt x="1666" y="1"/>
                  </a:moveTo>
                  <a:cubicBezTo>
                    <a:pt x="1362" y="1"/>
                    <a:pt x="1056" y="89"/>
                    <a:pt x="786" y="272"/>
                  </a:cubicBezTo>
                  <a:cubicBezTo>
                    <a:pt x="260" y="628"/>
                    <a:pt x="1" y="1267"/>
                    <a:pt x="129" y="1889"/>
                  </a:cubicBezTo>
                  <a:cubicBezTo>
                    <a:pt x="257" y="2512"/>
                    <a:pt x="747" y="2996"/>
                    <a:pt x="1371" y="3115"/>
                  </a:cubicBezTo>
                  <a:cubicBezTo>
                    <a:pt x="1470" y="3134"/>
                    <a:pt x="1569" y="3143"/>
                    <a:pt x="1667" y="3143"/>
                  </a:cubicBezTo>
                  <a:cubicBezTo>
                    <a:pt x="2189" y="3143"/>
                    <a:pt x="2686" y="2882"/>
                    <a:pt x="2979" y="2436"/>
                  </a:cubicBezTo>
                  <a:cubicBezTo>
                    <a:pt x="3329" y="1905"/>
                    <a:pt x="3323" y="1215"/>
                    <a:pt x="2967" y="691"/>
                  </a:cubicBezTo>
                  <a:cubicBezTo>
                    <a:pt x="2663" y="242"/>
                    <a:pt x="2169" y="1"/>
                    <a:pt x="1666" y="1"/>
                  </a:cubicBezTo>
                  <a:close/>
                </a:path>
              </a:pathLst>
            </a:custGeom>
            <a:solidFill>
              <a:srgbClr val="23A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9"/>
            <p:cNvSpPr/>
            <p:nvPr/>
          </p:nvSpPr>
          <p:spPr>
            <a:xfrm>
              <a:off x="4784225" y="3894625"/>
              <a:ext cx="83200" cy="78550"/>
            </a:xfrm>
            <a:custGeom>
              <a:avLst/>
              <a:gdLst/>
              <a:ahLst/>
              <a:cxnLst/>
              <a:rect l="l" t="t" r="r" b="b"/>
              <a:pathLst>
                <a:path w="3328" h="3142" extrusionOk="0">
                  <a:moveTo>
                    <a:pt x="1665" y="1"/>
                  </a:moveTo>
                  <a:cubicBezTo>
                    <a:pt x="1361" y="1"/>
                    <a:pt x="1053" y="89"/>
                    <a:pt x="782" y="273"/>
                  </a:cubicBezTo>
                  <a:cubicBezTo>
                    <a:pt x="258" y="631"/>
                    <a:pt x="0" y="1269"/>
                    <a:pt x="128" y="1890"/>
                  </a:cubicBezTo>
                  <a:cubicBezTo>
                    <a:pt x="258" y="2513"/>
                    <a:pt x="748" y="2995"/>
                    <a:pt x="1372" y="3115"/>
                  </a:cubicBezTo>
                  <a:cubicBezTo>
                    <a:pt x="1470" y="3133"/>
                    <a:pt x="1568" y="3142"/>
                    <a:pt x="1665" y="3142"/>
                  </a:cubicBezTo>
                  <a:cubicBezTo>
                    <a:pt x="2188" y="3142"/>
                    <a:pt x="2684" y="2881"/>
                    <a:pt x="2979" y="2434"/>
                  </a:cubicBezTo>
                  <a:cubicBezTo>
                    <a:pt x="3327" y="1903"/>
                    <a:pt x="3323" y="1215"/>
                    <a:pt x="2967" y="689"/>
                  </a:cubicBezTo>
                  <a:cubicBezTo>
                    <a:pt x="2662" y="242"/>
                    <a:pt x="2168" y="1"/>
                    <a:pt x="16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3883300" y="4004175"/>
              <a:ext cx="1245225" cy="833875"/>
            </a:xfrm>
            <a:custGeom>
              <a:avLst/>
              <a:gdLst/>
              <a:ahLst/>
              <a:cxnLst/>
              <a:rect l="l" t="t" r="r" b="b"/>
              <a:pathLst>
                <a:path w="49809" h="33355" extrusionOk="0">
                  <a:moveTo>
                    <a:pt x="43531" y="1"/>
                  </a:moveTo>
                  <a:lnTo>
                    <a:pt x="0" y="14462"/>
                  </a:lnTo>
                  <a:lnTo>
                    <a:pt x="6277" y="33354"/>
                  </a:lnTo>
                  <a:lnTo>
                    <a:pt x="49809" y="18891"/>
                  </a:lnTo>
                  <a:lnTo>
                    <a:pt x="435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9"/>
            <p:cNvSpPr/>
            <p:nvPr/>
          </p:nvSpPr>
          <p:spPr>
            <a:xfrm>
              <a:off x="3912800" y="4032750"/>
              <a:ext cx="1186225" cy="776725"/>
            </a:xfrm>
            <a:custGeom>
              <a:avLst/>
              <a:gdLst/>
              <a:ahLst/>
              <a:cxnLst/>
              <a:rect l="l" t="t" r="r" b="b"/>
              <a:pathLst>
                <a:path w="47449" h="31069" extrusionOk="0">
                  <a:moveTo>
                    <a:pt x="41122" y="1213"/>
                  </a:moveTo>
                  <a:lnTo>
                    <a:pt x="46236" y="16597"/>
                  </a:lnTo>
                  <a:lnTo>
                    <a:pt x="6326" y="29856"/>
                  </a:lnTo>
                  <a:lnTo>
                    <a:pt x="1215" y="14474"/>
                  </a:lnTo>
                  <a:lnTo>
                    <a:pt x="41122" y="1213"/>
                  </a:lnTo>
                  <a:close/>
                  <a:moveTo>
                    <a:pt x="41732" y="0"/>
                  </a:moveTo>
                  <a:lnTo>
                    <a:pt x="0" y="13864"/>
                  </a:lnTo>
                  <a:lnTo>
                    <a:pt x="5719" y="31068"/>
                  </a:lnTo>
                  <a:lnTo>
                    <a:pt x="47449" y="17203"/>
                  </a:lnTo>
                  <a:lnTo>
                    <a:pt x="41732" y="0"/>
                  </a:lnTo>
                  <a:close/>
                </a:path>
              </a:pathLst>
            </a:custGeom>
            <a:solidFill>
              <a:srgbClr val="FFA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9"/>
            <p:cNvSpPr/>
            <p:nvPr/>
          </p:nvSpPr>
          <p:spPr>
            <a:xfrm>
              <a:off x="3912800" y="4032750"/>
              <a:ext cx="1186225" cy="776725"/>
            </a:xfrm>
            <a:custGeom>
              <a:avLst/>
              <a:gdLst/>
              <a:ahLst/>
              <a:cxnLst/>
              <a:rect l="l" t="t" r="r" b="b"/>
              <a:pathLst>
                <a:path w="47449" h="31069" extrusionOk="0">
                  <a:moveTo>
                    <a:pt x="41122" y="1213"/>
                  </a:moveTo>
                  <a:lnTo>
                    <a:pt x="46236" y="16597"/>
                  </a:lnTo>
                  <a:lnTo>
                    <a:pt x="6326" y="29856"/>
                  </a:lnTo>
                  <a:lnTo>
                    <a:pt x="1215" y="14474"/>
                  </a:lnTo>
                  <a:lnTo>
                    <a:pt x="41122" y="1213"/>
                  </a:lnTo>
                  <a:close/>
                  <a:moveTo>
                    <a:pt x="41732" y="0"/>
                  </a:moveTo>
                  <a:lnTo>
                    <a:pt x="0" y="13864"/>
                  </a:lnTo>
                  <a:lnTo>
                    <a:pt x="5719" y="31068"/>
                  </a:lnTo>
                  <a:lnTo>
                    <a:pt x="47449" y="17203"/>
                  </a:lnTo>
                  <a:lnTo>
                    <a:pt x="417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9"/>
            <p:cNvSpPr/>
            <p:nvPr/>
          </p:nvSpPr>
          <p:spPr>
            <a:xfrm>
              <a:off x="4894350" y="4032750"/>
              <a:ext cx="82250" cy="65100"/>
            </a:xfrm>
            <a:custGeom>
              <a:avLst/>
              <a:gdLst/>
              <a:ahLst/>
              <a:cxnLst/>
              <a:rect l="l" t="t" r="r" b="b"/>
              <a:pathLst>
                <a:path w="3290" h="2604" extrusionOk="0">
                  <a:moveTo>
                    <a:pt x="2470" y="0"/>
                  </a:moveTo>
                  <a:lnTo>
                    <a:pt x="1" y="820"/>
                  </a:lnTo>
                  <a:cubicBezTo>
                    <a:pt x="362" y="1911"/>
                    <a:pt x="1378" y="2604"/>
                    <a:pt x="2469" y="2604"/>
                  </a:cubicBezTo>
                  <a:cubicBezTo>
                    <a:pt x="2741" y="2604"/>
                    <a:pt x="3017" y="2561"/>
                    <a:pt x="3289" y="2471"/>
                  </a:cubicBezTo>
                  <a:lnTo>
                    <a:pt x="2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9"/>
            <p:cNvSpPr/>
            <p:nvPr/>
          </p:nvSpPr>
          <p:spPr>
            <a:xfrm>
              <a:off x="3912800" y="4358900"/>
              <a:ext cx="73100" cy="82250"/>
            </a:xfrm>
            <a:custGeom>
              <a:avLst/>
              <a:gdLst/>
              <a:ahLst/>
              <a:cxnLst/>
              <a:rect l="l" t="t" r="r" b="b"/>
              <a:pathLst>
                <a:path w="2924" h="3290" extrusionOk="0">
                  <a:moveTo>
                    <a:pt x="2471" y="0"/>
                  </a:moveTo>
                  <a:lnTo>
                    <a:pt x="0" y="820"/>
                  </a:lnTo>
                  <a:lnTo>
                    <a:pt x="823" y="3290"/>
                  </a:lnTo>
                  <a:cubicBezTo>
                    <a:pt x="2186" y="2836"/>
                    <a:pt x="2923" y="1363"/>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9"/>
            <p:cNvSpPr/>
            <p:nvPr/>
          </p:nvSpPr>
          <p:spPr>
            <a:xfrm>
              <a:off x="4035225" y="4744350"/>
              <a:ext cx="82275" cy="65125"/>
            </a:xfrm>
            <a:custGeom>
              <a:avLst/>
              <a:gdLst/>
              <a:ahLst/>
              <a:cxnLst/>
              <a:rect l="l" t="t" r="r" b="b"/>
              <a:pathLst>
                <a:path w="3291" h="2605" extrusionOk="0">
                  <a:moveTo>
                    <a:pt x="821" y="1"/>
                  </a:moveTo>
                  <a:cubicBezTo>
                    <a:pt x="549" y="1"/>
                    <a:pt x="273" y="44"/>
                    <a:pt x="1" y="134"/>
                  </a:cubicBezTo>
                  <a:lnTo>
                    <a:pt x="820" y="2604"/>
                  </a:lnTo>
                  <a:lnTo>
                    <a:pt x="3290" y="1783"/>
                  </a:lnTo>
                  <a:cubicBezTo>
                    <a:pt x="2928" y="692"/>
                    <a:pt x="1911" y="1"/>
                    <a:pt x="821" y="1"/>
                  </a:cubicBezTo>
                  <a:close/>
                </a:path>
              </a:pathLst>
            </a:custGeom>
            <a:solidFill>
              <a:srgbClr val="FFA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5025875" y="4401100"/>
              <a:ext cx="73125" cy="82275"/>
            </a:xfrm>
            <a:custGeom>
              <a:avLst/>
              <a:gdLst/>
              <a:ahLst/>
              <a:cxnLst/>
              <a:rect l="l" t="t" r="r" b="b"/>
              <a:pathLst>
                <a:path w="2925" h="3291" extrusionOk="0">
                  <a:moveTo>
                    <a:pt x="2103" y="0"/>
                  </a:moveTo>
                  <a:cubicBezTo>
                    <a:pt x="738" y="453"/>
                    <a:pt x="1" y="1925"/>
                    <a:pt x="454" y="3290"/>
                  </a:cubicBezTo>
                  <a:lnTo>
                    <a:pt x="2924" y="2469"/>
                  </a:ln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9"/>
            <p:cNvSpPr/>
            <p:nvPr/>
          </p:nvSpPr>
          <p:spPr>
            <a:xfrm>
              <a:off x="4247275" y="4268675"/>
              <a:ext cx="517225" cy="304825"/>
            </a:xfrm>
            <a:custGeom>
              <a:avLst/>
              <a:gdLst/>
              <a:ahLst/>
              <a:cxnLst/>
              <a:rect l="l" t="t" r="r" b="b"/>
              <a:pathLst>
                <a:path w="20689" h="12193" extrusionOk="0">
                  <a:moveTo>
                    <a:pt x="13640" y="1"/>
                  </a:moveTo>
                  <a:cubicBezTo>
                    <a:pt x="12083" y="1"/>
                    <a:pt x="10355" y="278"/>
                    <a:pt x="8605" y="859"/>
                  </a:cubicBezTo>
                  <a:cubicBezTo>
                    <a:pt x="3423" y="2581"/>
                    <a:pt x="1" y="6321"/>
                    <a:pt x="962" y="9214"/>
                  </a:cubicBezTo>
                  <a:cubicBezTo>
                    <a:pt x="1599" y="11129"/>
                    <a:pt x="3998" y="12192"/>
                    <a:pt x="7051" y="12192"/>
                  </a:cubicBezTo>
                  <a:cubicBezTo>
                    <a:pt x="8608" y="12192"/>
                    <a:pt x="10335" y="11916"/>
                    <a:pt x="12086" y="11334"/>
                  </a:cubicBezTo>
                  <a:cubicBezTo>
                    <a:pt x="17268" y="9612"/>
                    <a:pt x="20688" y="5871"/>
                    <a:pt x="19727" y="2980"/>
                  </a:cubicBezTo>
                  <a:cubicBezTo>
                    <a:pt x="19091" y="1064"/>
                    <a:pt x="16692" y="1"/>
                    <a:pt x="13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9"/>
            <p:cNvSpPr/>
            <p:nvPr/>
          </p:nvSpPr>
          <p:spPr>
            <a:xfrm>
              <a:off x="4085600" y="4508075"/>
              <a:ext cx="82550" cy="78550"/>
            </a:xfrm>
            <a:custGeom>
              <a:avLst/>
              <a:gdLst/>
              <a:ahLst/>
              <a:cxnLst/>
              <a:rect l="l" t="t" r="r" b="b"/>
              <a:pathLst>
                <a:path w="3302" h="3142" extrusionOk="0">
                  <a:moveTo>
                    <a:pt x="1610" y="1"/>
                  </a:moveTo>
                  <a:cubicBezTo>
                    <a:pt x="1446" y="1"/>
                    <a:pt x="1280" y="27"/>
                    <a:pt x="1116" y="81"/>
                  </a:cubicBezTo>
                  <a:cubicBezTo>
                    <a:pt x="513" y="282"/>
                    <a:pt x="91" y="826"/>
                    <a:pt x="45" y="1459"/>
                  </a:cubicBezTo>
                  <a:cubicBezTo>
                    <a:pt x="0" y="2092"/>
                    <a:pt x="340" y="2691"/>
                    <a:pt x="907" y="2976"/>
                  </a:cubicBezTo>
                  <a:cubicBezTo>
                    <a:pt x="1130" y="3087"/>
                    <a:pt x="1371" y="3142"/>
                    <a:pt x="1610" y="3142"/>
                  </a:cubicBezTo>
                  <a:cubicBezTo>
                    <a:pt x="1980" y="3142"/>
                    <a:pt x="2347" y="3011"/>
                    <a:pt x="2639" y="2758"/>
                  </a:cubicBezTo>
                  <a:cubicBezTo>
                    <a:pt x="3118" y="2344"/>
                    <a:pt x="3302" y="1680"/>
                    <a:pt x="3102" y="1078"/>
                  </a:cubicBezTo>
                  <a:cubicBezTo>
                    <a:pt x="2883" y="418"/>
                    <a:pt x="2268" y="1"/>
                    <a:pt x="1610" y="1"/>
                  </a:cubicBezTo>
                  <a:close/>
                </a:path>
              </a:pathLst>
            </a:custGeom>
            <a:solidFill>
              <a:srgbClr val="23A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4845650" y="4255550"/>
              <a:ext cx="82600" cy="78550"/>
            </a:xfrm>
            <a:custGeom>
              <a:avLst/>
              <a:gdLst/>
              <a:ahLst/>
              <a:cxnLst/>
              <a:rect l="l" t="t" r="r" b="b"/>
              <a:pathLst>
                <a:path w="3304" h="3142" extrusionOk="0">
                  <a:moveTo>
                    <a:pt x="1613" y="1"/>
                  </a:moveTo>
                  <a:cubicBezTo>
                    <a:pt x="1449" y="1"/>
                    <a:pt x="1282" y="27"/>
                    <a:pt x="1117" y="82"/>
                  </a:cubicBezTo>
                  <a:cubicBezTo>
                    <a:pt x="514" y="281"/>
                    <a:pt x="91" y="825"/>
                    <a:pt x="45" y="1458"/>
                  </a:cubicBezTo>
                  <a:cubicBezTo>
                    <a:pt x="0" y="2093"/>
                    <a:pt x="341" y="2692"/>
                    <a:pt x="909" y="2977"/>
                  </a:cubicBezTo>
                  <a:cubicBezTo>
                    <a:pt x="1132" y="3088"/>
                    <a:pt x="1372" y="3142"/>
                    <a:pt x="1611" y="3142"/>
                  </a:cubicBezTo>
                  <a:cubicBezTo>
                    <a:pt x="1982" y="3142"/>
                    <a:pt x="2349" y="3012"/>
                    <a:pt x="2640" y="2759"/>
                  </a:cubicBezTo>
                  <a:cubicBezTo>
                    <a:pt x="3121" y="2342"/>
                    <a:pt x="3303" y="1677"/>
                    <a:pt x="3102" y="1075"/>
                  </a:cubicBezTo>
                  <a:cubicBezTo>
                    <a:pt x="2883" y="417"/>
                    <a:pt x="2271" y="1"/>
                    <a:pt x="1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3800" y="4494550"/>
              <a:ext cx="1280350" cy="808600"/>
            </a:xfrm>
            <a:custGeom>
              <a:avLst/>
              <a:gdLst/>
              <a:ahLst/>
              <a:cxnLst/>
              <a:rect l="l" t="t" r="r" b="b"/>
              <a:pathLst>
                <a:path w="51214" h="32344" extrusionOk="0">
                  <a:moveTo>
                    <a:pt x="3047" y="1"/>
                  </a:moveTo>
                  <a:cubicBezTo>
                    <a:pt x="1363" y="1"/>
                    <a:pt x="0" y="1310"/>
                    <a:pt x="0" y="2925"/>
                  </a:cubicBezTo>
                  <a:lnTo>
                    <a:pt x="0" y="29421"/>
                  </a:lnTo>
                  <a:cubicBezTo>
                    <a:pt x="0" y="31034"/>
                    <a:pt x="1363" y="32344"/>
                    <a:pt x="3047" y="32344"/>
                  </a:cubicBezTo>
                  <a:lnTo>
                    <a:pt x="48165" y="32344"/>
                  </a:lnTo>
                  <a:cubicBezTo>
                    <a:pt x="49849" y="32344"/>
                    <a:pt x="51214" y="31034"/>
                    <a:pt x="51214" y="29421"/>
                  </a:cubicBezTo>
                  <a:lnTo>
                    <a:pt x="51214" y="2925"/>
                  </a:lnTo>
                  <a:cubicBezTo>
                    <a:pt x="51214" y="1310"/>
                    <a:pt x="49849" y="1"/>
                    <a:pt x="48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9"/>
            <p:cNvSpPr/>
            <p:nvPr/>
          </p:nvSpPr>
          <p:spPr>
            <a:xfrm>
              <a:off x="4504475" y="4494550"/>
              <a:ext cx="629675" cy="808600"/>
            </a:xfrm>
            <a:custGeom>
              <a:avLst/>
              <a:gdLst/>
              <a:ahLst/>
              <a:cxnLst/>
              <a:rect l="l" t="t" r="r" b="b"/>
              <a:pathLst>
                <a:path w="25187" h="32344" extrusionOk="0">
                  <a:moveTo>
                    <a:pt x="3049" y="1"/>
                  </a:moveTo>
                  <a:cubicBezTo>
                    <a:pt x="1366" y="1"/>
                    <a:pt x="1" y="1310"/>
                    <a:pt x="1" y="2925"/>
                  </a:cubicBezTo>
                  <a:lnTo>
                    <a:pt x="1" y="29421"/>
                  </a:lnTo>
                  <a:cubicBezTo>
                    <a:pt x="1" y="31034"/>
                    <a:pt x="1366" y="32344"/>
                    <a:pt x="3049" y="32344"/>
                  </a:cubicBezTo>
                  <a:lnTo>
                    <a:pt x="22138" y="32344"/>
                  </a:lnTo>
                  <a:cubicBezTo>
                    <a:pt x="23822" y="32344"/>
                    <a:pt x="25187" y="31034"/>
                    <a:pt x="25187" y="29421"/>
                  </a:cubicBezTo>
                  <a:lnTo>
                    <a:pt x="25187" y="2925"/>
                  </a:lnTo>
                  <a:cubicBezTo>
                    <a:pt x="25187" y="1310"/>
                    <a:pt x="23822" y="1"/>
                    <a:pt x="22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9"/>
            <p:cNvSpPr/>
            <p:nvPr/>
          </p:nvSpPr>
          <p:spPr>
            <a:xfrm>
              <a:off x="4771750" y="4582225"/>
              <a:ext cx="286500" cy="81000"/>
            </a:xfrm>
            <a:custGeom>
              <a:avLst/>
              <a:gdLst/>
              <a:ahLst/>
              <a:cxnLst/>
              <a:rect l="l" t="t" r="r" b="b"/>
              <a:pathLst>
                <a:path w="11460" h="3240" extrusionOk="0">
                  <a:moveTo>
                    <a:pt x="1620" y="1"/>
                  </a:moveTo>
                  <a:cubicBezTo>
                    <a:pt x="724" y="1"/>
                    <a:pt x="0" y="726"/>
                    <a:pt x="0" y="1620"/>
                  </a:cubicBezTo>
                  <a:cubicBezTo>
                    <a:pt x="0" y="2514"/>
                    <a:pt x="726" y="3240"/>
                    <a:pt x="1620" y="3240"/>
                  </a:cubicBezTo>
                  <a:lnTo>
                    <a:pt x="9841" y="3240"/>
                  </a:lnTo>
                  <a:cubicBezTo>
                    <a:pt x="10735" y="3240"/>
                    <a:pt x="11459" y="2514"/>
                    <a:pt x="11459" y="1620"/>
                  </a:cubicBezTo>
                  <a:cubicBezTo>
                    <a:pt x="11459" y="726"/>
                    <a:pt x="10735" y="2"/>
                    <a:pt x="98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9"/>
            <p:cNvSpPr/>
            <p:nvPr/>
          </p:nvSpPr>
          <p:spPr>
            <a:xfrm>
              <a:off x="4607400" y="4791975"/>
              <a:ext cx="612375" cy="213800"/>
            </a:xfrm>
            <a:custGeom>
              <a:avLst/>
              <a:gdLst/>
              <a:ahLst/>
              <a:cxnLst/>
              <a:rect l="l" t="t" r="r" b="b"/>
              <a:pathLst>
                <a:path w="24495" h="8552" extrusionOk="0">
                  <a:moveTo>
                    <a:pt x="21574" y="1"/>
                  </a:moveTo>
                  <a:cubicBezTo>
                    <a:pt x="21573" y="1"/>
                    <a:pt x="21573" y="1"/>
                    <a:pt x="21572" y="1"/>
                  </a:cubicBezTo>
                  <a:lnTo>
                    <a:pt x="2925" y="1"/>
                  </a:lnTo>
                  <a:cubicBezTo>
                    <a:pt x="1310" y="1"/>
                    <a:pt x="0" y="1309"/>
                    <a:pt x="0" y="2922"/>
                  </a:cubicBezTo>
                  <a:lnTo>
                    <a:pt x="0" y="5630"/>
                  </a:lnTo>
                  <a:cubicBezTo>
                    <a:pt x="0" y="7243"/>
                    <a:pt x="1309" y="8551"/>
                    <a:pt x="2925" y="8551"/>
                  </a:cubicBezTo>
                  <a:lnTo>
                    <a:pt x="21570" y="8551"/>
                  </a:lnTo>
                  <a:cubicBezTo>
                    <a:pt x="23185" y="8551"/>
                    <a:pt x="24493" y="7243"/>
                    <a:pt x="24495" y="5630"/>
                  </a:cubicBezTo>
                  <a:lnTo>
                    <a:pt x="24495" y="2922"/>
                  </a:lnTo>
                  <a:cubicBezTo>
                    <a:pt x="24495" y="1310"/>
                    <a:pt x="23187" y="1"/>
                    <a:pt x="21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9"/>
            <p:cNvSpPr/>
            <p:nvPr/>
          </p:nvSpPr>
          <p:spPr>
            <a:xfrm>
              <a:off x="4644575" y="4835100"/>
              <a:ext cx="132550" cy="127550"/>
            </a:xfrm>
            <a:custGeom>
              <a:avLst/>
              <a:gdLst/>
              <a:ahLst/>
              <a:cxnLst/>
              <a:rect l="l" t="t" r="r" b="b"/>
              <a:pathLst>
                <a:path w="5302" h="5102" extrusionOk="0">
                  <a:moveTo>
                    <a:pt x="2749" y="1"/>
                  </a:moveTo>
                  <a:cubicBezTo>
                    <a:pt x="1718" y="1"/>
                    <a:pt x="789" y="624"/>
                    <a:pt x="394" y="1576"/>
                  </a:cubicBezTo>
                  <a:cubicBezTo>
                    <a:pt x="0" y="2529"/>
                    <a:pt x="218" y="3626"/>
                    <a:pt x="948" y="4355"/>
                  </a:cubicBezTo>
                  <a:cubicBezTo>
                    <a:pt x="1436" y="4843"/>
                    <a:pt x="2088" y="5102"/>
                    <a:pt x="2751" y="5102"/>
                  </a:cubicBezTo>
                  <a:cubicBezTo>
                    <a:pt x="3080" y="5102"/>
                    <a:pt x="3411" y="5038"/>
                    <a:pt x="3727" y="4907"/>
                  </a:cubicBezTo>
                  <a:cubicBezTo>
                    <a:pt x="4680" y="4512"/>
                    <a:pt x="5302" y="3583"/>
                    <a:pt x="5302" y="2552"/>
                  </a:cubicBezTo>
                  <a:cubicBezTo>
                    <a:pt x="5300" y="1142"/>
                    <a:pt x="4159" y="1"/>
                    <a:pt x="27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6" name="Google Shape;1986;p49"/>
          <p:cNvGrpSpPr/>
          <p:nvPr/>
        </p:nvGrpSpPr>
        <p:grpSpPr>
          <a:xfrm>
            <a:off x="221358" y="335012"/>
            <a:ext cx="1798058" cy="4014556"/>
            <a:chOff x="4210450" y="238125"/>
            <a:chExt cx="1796150" cy="2976200"/>
          </a:xfrm>
        </p:grpSpPr>
        <p:sp>
          <p:nvSpPr>
            <p:cNvPr id="1987" name="Google Shape;1987;p49"/>
            <p:cNvSpPr/>
            <p:nvPr/>
          </p:nvSpPr>
          <p:spPr>
            <a:xfrm>
              <a:off x="5577650" y="2468225"/>
              <a:ext cx="1025" cy="6475"/>
            </a:xfrm>
            <a:custGeom>
              <a:avLst/>
              <a:gdLst/>
              <a:ahLst/>
              <a:cxnLst/>
              <a:rect l="l" t="t" r="r" b="b"/>
              <a:pathLst>
                <a:path w="41" h="259" extrusionOk="0">
                  <a:moveTo>
                    <a:pt x="1" y="0"/>
                  </a:moveTo>
                  <a:lnTo>
                    <a:pt x="1" y="0"/>
                  </a:lnTo>
                  <a:cubicBezTo>
                    <a:pt x="5" y="48"/>
                    <a:pt x="14" y="94"/>
                    <a:pt x="17" y="144"/>
                  </a:cubicBezTo>
                  <a:cubicBezTo>
                    <a:pt x="23" y="180"/>
                    <a:pt x="21" y="221"/>
                    <a:pt x="24" y="258"/>
                  </a:cubicBezTo>
                  <a:cubicBezTo>
                    <a:pt x="27" y="222"/>
                    <a:pt x="36" y="186"/>
                    <a:pt x="37" y="151"/>
                  </a:cubicBezTo>
                  <a:cubicBezTo>
                    <a:pt x="39" y="105"/>
                    <a:pt x="39" y="58"/>
                    <a:pt x="40" y="10"/>
                  </a:cubicBezTo>
                  <a:cubicBezTo>
                    <a:pt x="27" y="7"/>
                    <a:pt x="14" y="3"/>
                    <a:pt x="1" y="0"/>
                  </a:cubicBezTo>
                  <a:close/>
                </a:path>
              </a:pathLst>
            </a:custGeom>
            <a:solidFill>
              <a:srgbClr val="FFB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4743750" y="956125"/>
              <a:ext cx="690200" cy="420925"/>
            </a:xfrm>
            <a:custGeom>
              <a:avLst/>
              <a:gdLst/>
              <a:ahLst/>
              <a:cxnLst/>
              <a:rect l="l" t="t" r="r" b="b"/>
              <a:pathLst>
                <a:path w="27608" h="16837" extrusionOk="0">
                  <a:moveTo>
                    <a:pt x="23962" y="1"/>
                  </a:moveTo>
                  <a:cubicBezTo>
                    <a:pt x="23962" y="1"/>
                    <a:pt x="24490" y="641"/>
                    <a:pt x="15729" y="8511"/>
                  </a:cubicBezTo>
                  <a:lnTo>
                    <a:pt x="1639" y="176"/>
                  </a:lnTo>
                  <a:lnTo>
                    <a:pt x="0" y="2013"/>
                  </a:lnTo>
                  <a:cubicBezTo>
                    <a:pt x="0" y="2013"/>
                    <a:pt x="7990" y="11521"/>
                    <a:pt x="16262" y="16836"/>
                  </a:cubicBezTo>
                  <a:cubicBezTo>
                    <a:pt x="16262" y="16836"/>
                    <a:pt x="21813" y="11409"/>
                    <a:pt x="27607" y="3199"/>
                  </a:cubicBezTo>
                  <a:lnTo>
                    <a:pt x="23962" y="1"/>
                  </a:lnTo>
                  <a:close/>
                </a:path>
              </a:pathLst>
            </a:custGeom>
            <a:solidFill>
              <a:srgbClr val="D9B6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5022975" y="3039225"/>
              <a:ext cx="312150" cy="136075"/>
            </a:xfrm>
            <a:custGeom>
              <a:avLst/>
              <a:gdLst/>
              <a:ahLst/>
              <a:cxnLst/>
              <a:rect l="l" t="t" r="r" b="b"/>
              <a:pathLst>
                <a:path w="12486" h="5443" extrusionOk="0">
                  <a:moveTo>
                    <a:pt x="10180" y="1"/>
                  </a:moveTo>
                  <a:lnTo>
                    <a:pt x="8900" y="2285"/>
                  </a:lnTo>
                  <a:cubicBezTo>
                    <a:pt x="0" y="4071"/>
                    <a:pt x="1849" y="5215"/>
                    <a:pt x="1849" y="5215"/>
                  </a:cubicBezTo>
                  <a:cubicBezTo>
                    <a:pt x="2788" y="5385"/>
                    <a:pt x="4263" y="5442"/>
                    <a:pt x="5811" y="5442"/>
                  </a:cubicBezTo>
                  <a:cubicBezTo>
                    <a:pt x="8908" y="5442"/>
                    <a:pt x="12302" y="5215"/>
                    <a:pt x="12302" y="5215"/>
                  </a:cubicBezTo>
                  <a:cubicBezTo>
                    <a:pt x="12486" y="4465"/>
                    <a:pt x="11930" y="2216"/>
                    <a:pt x="11930" y="2216"/>
                  </a:cubicBezTo>
                  <a:lnTo>
                    <a:pt x="101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5801975" y="2970775"/>
              <a:ext cx="204625" cy="243550"/>
            </a:xfrm>
            <a:custGeom>
              <a:avLst/>
              <a:gdLst/>
              <a:ahLst/>
              <a:cxnLst/>
              <a:rect l="l" t="t" r="r" b="b"/>
              <a:pathLst>
                <a:path w="8185" h="9742" extrusionOk="0">
                  <a:moveTo>
                    <a:pt x="2833" y="0"/>
                  </a:moveTo>
                  <a:lnTo>
                    <a:pt x="3749" y="2452"/>
                  </a:lnTo>
                  <a:cubicBezTo>
                    <a:pt x="0" y="9249"/>
                    <a:pt x="970" y="9741"/>
                    <a:pt x="1329" y="9741"/>
                  </a:cubicBezTo>
                  <a:cubicBezTo>
                    <a:pt x="1390" y="9741"/>
                    <a:pt x="1434" y="9727"/>
                    <a:pt x="1434" y="9727"/>
                  </a:cubicBezTo>
                  <a:cubicBezTo>
                    <a:pt x="3643" y="7907"/>
                    <a:pt x="8184" y="1747"/>
                    <a:pt x="8184" y="1747"/>
                  </a:cubicBezTo>
                  <a:cubicBezTo>
                    <a:pt x="7730" y="1122"/>
                    <a:pt x="5653" y="93"/>
                    <a:pt x="5653" y="93"/>
                  </a:cubicBezTo>
                  <a:lnTo>
                    <a:pt x="28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9"/>
            <p:cNvSpPr/>
            <p:nvPr/>
          </p:nvSpPr>
          <p:spPr>
            <a:xfrm>
              <a:off x="5219325" y="1547625"/>
              <a:ext cx="322275" cy="1606575"/>
            </a:xfrm>
            <a:custGeom>
              <a:avLst/>
              <a:gdLst/>
              <a:ahLst/>
              <a:cxnLst/>
              <a:rect l="l" t="t" r="r" b="b"/>
              <a:pathLst>
                <a:path w="12891" h="64263" extrusionOk="0">
                  <a:moveTo>
                    <a:pt x="12891" y="1"/>
                  </a:moveTo>
                  <a:cubicBezTo>
                    <a:pt x="12890" y="2"/>
                    <a:pt x="6382" y="2585"/>
                    <a:pt x="4288" y="2585"/>
                  </a:cubicBezTo>
                  <a:cubicBezTo>
                    <a:pt x="3878" y="2585"/>
                    <a:pt x="3637" y="2486"/>
                    <a:pt x="3648" y="2249"/>
                  </a:cubicBezTo>
                  <a:lnTo>
                    <a:pt x="3648" y="2249"/>
                  </a:lnTo>
                  <a:cubicBezTo>
                    <a:pt x="3648" y="2249"/>
                    <a:pt x="0" y="4648"/>
                    <a:pt x="1046" y="61948"/>
                  </a:cubicBezTo>
                  <a:lnTo>
                    <a:pt x="5586" y="64263"/>
                  </a:lnTo>
                  <a:cubicBezTo>
                    <a:pt x="5586" y="64263"/>
                    <a:pt x="8507" y="38634"/>
                    <a:pt x="12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9"/>
            <p:cNvSpPr/>
            <p:nvPr/>
          </p:nvSpPr>
          <p:spPr>
            <a:xfrm>
              <a:off x="5322950" y="1513300"/>
              <a:ext cx="630050" cy="1555475"/>
            </a:xfrm>
            <a:custGeom>
              <a:avLst/>
              <a:gdLst/>
              <a:ahLst/>
              <a:cxnLst/>
              <a:rect l="l" t="t" r="r" b="b"/>
              <a:pathLst>
                <a:path w="25202" h="62219" extrusionOk="0">
                  <a:moveTo>
                    <a:pt x="13544" y="0"/>
                  </a:moveTo>
                  <a:cubicBezTo>
                    <a:pt x="13543" y="1"/>
                    <a:pt x="3966" y="3594"/>
                    <a:pt x="546" y="3594"/>
                  </a:cubicBezTo>
                  <a:cubicBezTo>
                    <a:pt x="341" y="3594"/>
                    <a:pt x="158" y="3581"/>
                    <a:pt x="1" y="3554"/>
                  </a:cubicBezTo>
                  <a:lnTo>
                    <a:pt x="1" y="3554"/>
                  </a:lnTo>
                  <a:cubicBezTo>
                    <a:pt x="1" y="3554"/>
                    <a:pt x="797" y="18288"/>
                    <a:pt x="6590" y="36622"/>
                  </a:cubicBezTo>
                  <a:cubicBezTo>
                    <a:pt x="8309" y="42064"/>
                    <a:pt x="21101" y="62218"/>
                    <a:pt x="21101" y="62218"/>
                  </a:cubicBezTo>
                  <a:lnTo>
                    <a:pt x="25201" y="58592"/>
                  </a:lnTo>
                  <a:cubicBezTo>
                    <a:pt x="25201" y="58592"/>
                    <a:pt x="14133" y="37588"/>
                    <a:pt x="13891" y="35630"/>
                  </a:cubicBezTo>
                  <a:cubicBezTo>
                    <a:pt x="12587" y="25107"/>
                    <a:pt x="20197" y="7727"/>
                    <a:pt x="13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9"/>
            <p:cNvSpPr/>
            <p:nvPr/>
          </p:nvSpPr>
          <p:spPr>
            <a:xfrm>
              <a:off x="5188750" y="896475"/>
              <a:ext cx="314600" cy="384000"/>
            </a:xfrm>
            <a:custGeom>
              <a:avLst/>
              <a:gdLst/>
              <a:ahLst/>
              <a:cxnLst/>
              <a:rect l="l" t="t" r="r" b="b"/>
              <a:pathLst>
                <a:path w="12584" h="15360" extrusionOk="0">
                  <a:moveTo>
                    <a:pt x="9139" y="1"/>
                  </a:moveTo>
                  <a:cubicBezTo>
                    <a:pt x="5745" y="844"/>
                    <a:pt x="1" y="8490"/>
                    <a:pt x="1" y="8490"/>
                  </a:cubicBezTo>
                  <a:cubicBezTo>
                    <a:pt x="1286" y="10370"/>
                    <a:pt x="4610" y="15360"/>
                    <a:pt x="4610" y="15360"/>
                  </a:cubicBezTo>
                  <a:cubicBezTo>
                    <a:pt x="12583" y="7719"/>
                    <a:pt x="9139" y="1"/>
                    <a:pt x="9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9"/>
            <p:cNvSpPr/>
            <p:nvPr/>
          </p:nvSpPr>
          <p:spPr>
            <a:xfrm>
              <a:off x="5205475" y="822400"/>
              <a:ext cx="552325" cy="998075"/>
            </a:xfrm>
            <a:custGeom>
              <a:avLst/>
              <a:gdLst/>
              <a:ahLst/>
              <a:cxnLst/>
              <a:rect l="l" t="t" r="r" b="b"/>
              <a:pathLst>
                <a:path w="22093" h="39923" extrusionOk="0">
                  <a:moveTo>
                    <a:pt x="9531" y="0"/>
                  </a:moveTo>
                  <a:cubicBezTo>
                    <a:pt x="8221" y="0"/>
                    <a:pt x="6841" y="1302"/>
                    <a:pt x="5376" y="2508"/>
                  </a:cubicBezTo>
                  <a:cubicBezTo>
                    <a:pt x="5376" y="2508"/>
                    <a:pt x="2427" y="3706"/>
                    <a:pt x="2045" y="5470"/>
                  </a:cubicBezTo>
                  <a:cubicBezTo>
                    <a:pt x="0" y="14949"/>
                    <a:pt x="1075" y="39200"/>
                    <a:pt x="1075" y="39200"/>
                  </a:cubicBezTo>
                  <a:cubicBezTo>
                    <a:pt x="1068" y="39709"/>
                    <a:pt x="1739" y="39923"/>
                    <a:pt x="2844" y="39923"/>
                  </a:cubicBezTo>
                  <a:cubicBezTo>
                    <a:pt x="7911" y="39923"/>
                    <a:pt x="22092" y="35414"/>
                    <a:pt x="21646" y="34179"/>
                  </a:cubicBezTo>
                  <a:cubicBezTo>
                    <a:pt x="16240" y="19228"/>
                    <a:pt x="14488" y="10041"/>
                    <a:pt x="13688" y="6854"/>
                  </a:cubicBezTo>
                  <a:cubicBezTo>
                    <a:pt x="12376" y="1631"/>
                    <a:pt x="10997" y="0"/>
                    <a:pt x="9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9"/>
            <p:cNvSpPr/>
            <p:nvPr/>
          </p:nvSpPr>
          <p:spPr>
            <a:xfrm>
              <a:off x="5188750" y="502600"/>
              <a:ext cx="302225" cy="467350"/>
            </a:xfrm>
            <a:custGeom>
              <a:avLst/>
              <a:gdLst/>
              <a:ahLst/>
              <a:cxnLst/>
              <a:rect l="l" t="t" r="r" b="b"/>
              <a:pathLst>
                <a:path w="12089" h="18694" extrusionOk="0">
                  <a:moveTo>
                    <a:pt x="12089" y="1"/>
                  </a:moveTo>
                  <a:lnTo>
                    <a:pt x="1" y="4409"/>
                  </a:lnTo>
                  <a:cubicBezTo>
                    <a:pt x="2" y="4408"/>
                    <a:pt x="3" y="4408"/>
                    <a:pt x="5" y="4408"/>
                  </a:cubicBezTo>
                  <a:cubicBezTo>
                    <a:pt x="105" y="4408"/>
                    <a:pt x="803" y="5275"/>
                    <a:pt x="891" y="5373"/>
                  </a:cubicBezTo>
                  <a:cubicBezTo>
                    <a:pt x="1173" y="5685"/>
                    <a:pt x="1450" y="6003"/>
                    <a:pt x="1717" y="6328"/>
                  </a:cubicBezTo>
                  <a:cubicBezTo>
                    <a:pt x="2189" y="6905"/>
                    <a:pt x="2501" y="7608"/>
                    <a:pt x="3018" y="8150"/>
                  </a:cubicBezTo>
                  <a:cubicBezTo>
                    <a:pt x="6880" y="12193"/>
                    <a:pt x="2198" y="18061"/>
                    <a:pt x="2786" y="18594"/>
                  </a:cubicBezTo>
                  <a:cubicBezTo>
                    <a:pt x="2860" y="18662"/>
                    <a:pt x="2969" y="18694"/>
                    <a:pt x="3108" y="18694"/>
                  </a:cubicBezTo>
                  <a:cubicBezTo>
                    <a:pt x="4899" y="18694"/>
                    <a:pt x="11590" y="13425"/>
                    <a:pt x="11571" y="13328"/>
                  </a:cubicBezTo>
                  <a:cubicBezTo>
                    <a:pt x="10208" y="6116"/>
                    <a:pt x="12089" y="1"/>
                    <a:pt x="12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9"/>
            <p:cNvSpPr/>
            <p:nvPr/>
          </p:nvSpPr>
          <p:spPr>
            <a:xfrm>
              <a:off x="5096000" y="277750"/>
              <a:ext cx="418075" cy="529725"/>
            </a:xfrm>
            <a:custGeom>
              <a:avLst/>
              <a:gdLst/>
              <a:ahLst/>
              <a:cxnLst/>
              <a:rect l="l" t="t" r="r" b="b"/>
              <a:pathLst>
                <a:path w="16723" h="21189" extrusionOk="0">
                  <a:moveTo>
                    <a:pt x="8058" y="0"/>
                  </a:moveTo>
                  <a:cubicBezTo>
                    <a:pt x="3504" y="0"/>
                    <a:pt x="0" y="3504"/>
                    <a:pt x="69" y="8104"/>
                  </a:cubicBezTo>
                  <a:cubicBezTo>
                    <a:pt x="143" y="13237"/>
                    <a:pt x="114" y="21189"/>
                    <a:pt x="4656" y="21189"/>
                  </a:cubicBezTo>
                  <a:cubicBezTo>
                    <a:pt x="4706" y="21189"/>
                    <a:pt x="4755" y="21188"/>
                    <a:pt x="4806" y="21186"/>
                  </a:cubicBezTo>
                  <a:cubicBezTo>
                    <a:pt x="11677" y="20929"/>
                    <a:pt x="16417" y="13474"/>
                    <a:pt x="16569" y="8779"/>
                  </a:cubicBezTo>
                  <a:cubicBezTo>
                    <a:pt x="16723" y="4085"/>
                    <a:pt x="13037" y="156"/>
                    <a:pt x="8345" y="5"/>
                  </a:cubicBezTo>
                  <a:cubicBezTo>
                    <a:pt x="8249" y="2"/>
                    <a:pt x="8153" y="0"/>
                    <a:pt x="8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4210450" y="577600"/>
              <a:ext cx="763150" cy="763125"/>
            </a:xfrm>
            <a:custGeom>
              <a:avLst/>
              <a:gdLst/>
              <a:ahLst/>
              <a:cxnLst/>
              <a:rect l="l" t="t" r="r" b="b"/>
              <a:pathLst>
                <a:path w="30526" h="30525" extrusionOk="0">
                  <a:moveTo>
                    <a:pt x="15262" y="0"/>
                  </a:moveTo>
                  <a:cubicBezTo>
                    <a:pt x="6833" y="0"/>
                    <a:pt x="0" y="6834"/>
                    <a:pt x="0" y="15262"/>
                  </a:cubicBezTo>
                  <a:cubicBezTo>
                    <a:pt x="0" y="23691"/>
                    <a:pt x="6833" y="30524"/>
                    <a:pt x="15262" y="30524"/>
                  </a:cubicBezTo>
                  <a:cubicBezTo>
                    <a:pt x="23692" y="30524"/>
                    <a:pt x="30526" y="23691"/>
                    <a:pt x="30526" y="15262"/>
                  </a:cubicBezTo>
                  <a:cubicBezTo>
                    <a:pt x="30526" y="6834"/>
                    <a:pt x="23692" y="0"/>
                    <a:pt x="15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4287825" y="654950"/>
              <a:ext cx="608400" cy="608375"/>
            </a:xfrm>
            <a:custGeom>
              <a:avLst/>
              <a:gdLst/>
              <a:ahLst/>
              <a:cxnLst/>
              <a:rect l="l" t="t" r="r" b="b"/>
              <a:pathLst>
                <a:path w="24336" h="24335" extrusionOk="0">
                  <a:moveTo>
                    <a:pt x="12167" y="0"/>
                  </a:moveTo>
                  <a:cubicBezTo>
                    <a:pt x="5449" y="0"/>
                    <a:pt x="1" y="5448"/>
                    <a:pt x="1" y="12168"/>
                  </a:cubicBezTo>
                  <a:cubicBezTo>
                    <a:pt x="1" y="18888"/>
                    <a:pt x="5449" y="24335"/>
                    <a:pt x="12167" y="24335"/>
                  </a:cubicBezTo>
                  <a:cubicBezTo>
                    <a:pt x="18887" y="24335"/>
                    <a:pt x="24335" y="18888"/>
                    <a:pt x="24335" y="12168"/>
                  </a:cubicBezTo>
                  <a:cubicBezTo>
                    <a:pt x="24335" y="5448"/>
                    <a:pt x="18887" y="0"/>
                    <a:pt x="12167"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4461200" y="707750"/>
              <a:ext cx="281125" cy="524625"/>
            </a:xfrm>
            <a:custGeom>
              <a:avLst/>
              <a:gdLst/>
              <a:ahLst/>
              <a:cxnLst/>
              <a:rect l="l" t="t" r="r" b="b"/>
              <a:pathLst>
                <a:path w="11245" h="20985" extrusionOk="0">
                  <a:moveTo>
                    <a:pt x="4867" y="2750"/>
                  </a:moveTo>
                  <a:lnTo>
                    <a:pt x="4965" y="8513"/>
                  </a:lnTo>
                  <a:cubicBezTo>
                    <a:pt x="4012" y="8243"/>
                    <a:pt x="3332" y="7873"/>
                    <a:pt x="2927" y="7402"/>
                  </a:cubicBezTo>
                  <a:cubicBezTo>
                    <a:pt x="2521" y="6930"/>
                    <a:pt x="2312" y="6340"/>
                    <a:pt x="2299" y="5629"/>
                  </a:cubicBezTo>
                  <a:cubicBezTo>
                    <a:pt x="2288" y="4911"/>
                    <a:pt x="2511" y="4288"/>
                    <a:pt x="2968" y="3755"/>
                  </a:cubicBezTo>
                  <a:cubicBezTo>
                    <a:pt x="3425" y="3223"/>
                    <a:pt x="4059" y="2888"/>
                    <a:pt x="4867" y="2750"/>
                  </a:cubicBezTo>
                  <a:close/>
                  <a:moveTo>
                    <a:pt x="6230" y="10781"/>
                  </a:moveTo>
                  <a:lnTo>
                    <a:pt x="6230" y="10781"/>
                  </a:lnTo>
                  <a:cubicBezTo>
                    <a:pt x="7354" y="11125"/>
                    <a:pt x="8107" y="11523"/>
                    <a:pt x="8490" y="11975"/>
                  </a:cubicBezTo>
                  <a:cubicBezTo>
                    <a:pt x="8873" y="12429"/>
                    <a:pt x="9070" y="13033"/>
                    <a:pt x="9082" y="13788"/>
                  </a:cubicBezTo>
                  <a:cubicBezTo>
                    <a:pt x="9096" y="14676"/>
                    <a:pt x="8845" y="15424"/>
                    <a:pt x="8328" y="16035"/>
                  </a:cubicBezTo>
                  <a:cubicBezTo>
                    <a:pt x="7810" y="16647"/>
                    <a:pt x="7147" y="17010"/>
                    <a:pt x="6339" y="17123"/>
                  </a:cubicBezTo>
                  <a:lnTo>
                    <a:pt x="6230" y="10781"/>
                  </a:lnTo>
                  <a:close/>
                  <a:moveTo>
                    <a:pt x="6046" y="0"/>
                  </a:moveTo>
                  <a:lnTo>
                    <a:pt x="4820" y="22"/>
                  </a:lnTo>
                  <a:lnTo>
                    <a:pt x="4838" y="1015"/>
                  </a:lnTo>
                  <a:cubicBezTo>
                    <a:pt x="3460" y="1179"/>
                    <a:pt x="2424" y="1575"/>
                    <a:pt x="1732" y="2203"/>
                  </a:cubicBezTo>
                  <a:cubicBezTo>
                    <a:pt x="699" y="3139"/>
                    <a:pt x="196" y="4347"/>
                    <a:pt x="221" y="5828"/>
                  </a:cubicBezTo>
                  <a:cubicBezTo>
                    <a:pt x="235" y="6661"/>
                    <a:pt x="427" y="7402"/>
                    <a:pt x="797" y="8052"/>
                  </a:cubicBezTo>
                  <a:cubicBezTo>
                    <a:pt x="1167" y="8701"/>
                    <a:pt x="1686" y="9206"/>
                    <a:pt x="2356" y="9565"/>
                  </a:cubicBezTo>
                  <a:cubicBezTo>
                    <a:pt x="3260" y="10050"/>
                    <a:pt x="4140" y="10368"/>
                    <a:pt x="4999" y="10515"/>
                  </a:cubicBezTo>
                  <a:lnTo>
                    <a:pt x="5112" y="17143"/>
                  </a:lnTo>
                  <a:cubicBezTo>
                    <a:pt x="4292" y="17072"/>
                    <a:pt x="3584" y="16672"/>
                    <a:pt x="2985" y="15942"/>
                  </a:cubicBezTo>
                  <a:cubicBezTo>
                    <a:pt x="2568" y="15424"/>
                    <a:pt x="2267" y="14608"/>
                    <a:pt x="2086" y="13491"/>
                  </a:cubicBezTo>
                  <a:lnTo>
                    <a:pt x="0" y="13920"/>
                  </a:lnTo>
                  <a:cubicBezTo>
                    <a:pt x="95" y="14999"/>
                    <a:pt x="386" y="15907"/>
                    <a:pt x="874" y="16649"/>
                  </a:cubicBezTo>
                  <a:cubicBezTo>
                    <a:pt x="1361" y="17388"/>
                    <a:pt x="1932" y="17921"/>
                    <a:pt x="2589" y="18246"/>
                  </a:cubicBezTo>
                  <a:cubicBezTo>
                    <a:pt x="3247" y="18569"/>
                    <a:pt x="4098" y="18788"/>
                    <a:pt x="5141" y="18903"/>
                  </a:cubicBezTo>
                  <a:lnTo>
                    <a:pt x="5177" y="20984"/>
                  </a:lnTo>
                  <a:lnTo>
                    <a:pt x="6403" y="20964"/>
                  </a:lnTo>
                  <a:lnTo>
                    <a:pt x="6366" y="18859"/>
                  </a:lnTo>
                  <a:cubicBezTo>
                    <a:pt x="7824" y="18763"/>
                    <a:pt x="9003" y="18225"/>
                    <a:pt x="9904" y="17246"/>
                  </a:cubicBezTo>
                  <a:cubicBezTo>
                    <a:pt x="10806" y="16267"/>
                    <a:pt x="11244" y="15056"/>
                    <a:pt x="11220" y="13614"/>
                  </a:cubicBezTo>
                  <a:cubicBezTo>
                    <a:pt x="11208" y="12959"/>
                    <a:pt x="11089" y="12349"/>
                    <a:pt x="10860" y="11791"/>
                  </a:cubicBezTo>
                  <a:cubicBezTo>
                    <a:pt x="10631" y="11234"/>
                    <a:pt x="10306" y="10752"/>
                    <a:pt x="9893" y="10351"/>
                  </a:cubicBezTo>
                  <a:cubicBezTo>
                    <a:pt x="9476" y="9949"/>
                    <a:pt x="8941" y="9611"/>
                    <a:pt x="8290" y="9337"/>
                  </a:cubicBezTo>
                  <a:cubicBezTo>
                    <a:pt x="7947" y="9195"/>
                    <a:pt x="7250" y="9003"/>
                    <a:pt x="6195" y="8758"/>
                  </a:cubicBezTo>
                  <a:lnTo>
                    <a:pt x="6094" y="2755"/>
                  </a:lnTo>
                  <a:lnTo>
                    <a:pt x="6094" y="2755"/>
                  </a:lnTo>
                  <a:cubicBezTo>
                    <a:pt x="6776" y="2879"/>
                    <a:pt x="7314" y="3158"/>
                    <a:pt x="7711" y="3589"/>
                  </a:cubicBezTo>
                  <a:cubicBezTo>
                    <a:pt x="8107" y="4018"/>
                    <a:pt x="8374" y="4640"/>
                    <a:pt x="8513" y="5455"/>
                  </a:cubicBezTo>
                  <a:lnTo>
                    <a:pt x="10658" y="5096"/>
                  </a:lnTo>
                  <a:cubicBezTo>
                    <a:pt x="10451" y="3780"/>
                    <a:pt x="9885" y="2752"/>
                    <a:pt x="8963" y="2010"/>
                  </a:cubicBezTo>
                  <a:cubicBezTo>
                    <a:pt x="8242" y="1429"/>
                    <a:pt x="7276" y="1091"/>
                    <a:pt x="6063" y="995"/>
                  </a:cubicBezTo>
                  <a:lnTo>
                    <a:pt x="6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4597850" y="921375"/>
              <a:ext cx="858725" cy="563850"/>
            </a:xfrm>
            <a:custGeom>
              <a:avLst/>
              <a:gdLst/>
              <a:ahLst/>
              <a:cxnLst/>
              <a:rect l="l" t="t" r="r" b="b"/>
              <a:pathLst>
                <a:path w="34349" h="22554" extrusionOk="0">
                  <a:moveTo>
                    <a:pt x="3007" y="1"/>
                  </a:moveTo>
                  <a:cubicBezTo>
                    <a:pt x="3003" y="1"/>
                    <a:pt x="3000" y="1"/>
                    <a:pt x="2996" y="1"/>
                  </a:cubicBezTo>
                  <a:cubicBezTo>
                    <a:pt x="2187" y="90"/>
                    <a:pt x="4814" y="3524"/>
                    <a:pt x="4289" y="3729"/>
                  </a:cubicBezTo>
                  <a:cubicBezTo>
                    <a:pt x="4275" y="3734"/>
                    <a:pt x="4260" y="3737"/>
                    <a:pt x="4244" y="3737"/>
                  </a:cubicBezTo>
                  <a:cubicBezTo>
                    <a:pt x="3655" y="3737"/>
                    <a:pt x="1743" y="196"/>
                    <a:pt x="1344" y="196"/>
                  </a:cubicBezTo>
                  <a:cubicBezTo>
                    <a:pt x="1330" y="196"/>
                    <a:pt x="1318" y="200"/>
                    <a:pt x="1308" y="209"/>
                  </a:cubicBezTo>
                  <a:cubicBezTo>
                    <a:pt x="914" y="554"/>
                    <a:pt x="3268" y="4392"/>
                    <a:pt x="3137" y="4711"/>
                  </a:cubicBezTo>
                  <a:cubicBezTo>
                    <a:pt x="3132" y="4724"/>
                    <a:pt x="3122" y="4730"/>
                    <a:pt x="3108" y="4730"/>
                  </a:cubicBezTo>
                  <a:cubicBezTo>
                    <a:pt x="2836" y="4730"/>
                    <a:pt x="978" y="2349"/>
                    <a:pt x="395" y="2349"/>
                  </a:cubicBezTo>
                  <a:cubicBezTo>
                    <a:pt x="345" y="2349"/>
                    <a:pt x="305" y="2366"/>
                    <a:pt x="275" y="2403"/>
                  </a:cubicBezTo>
                  <a:cubicBezTo>
                    <a:pt x="18" y="2729"/>
                    <a:pt x="3068" y="6093"/>
                    <a:pt x="2754" y="6093"/>
                  </a:cubicBezTo>
                  <a:cubicBezTo>
                    <a:pt x="2754" y="6093"/>
                    <a:pt x="2753" y="6093"/>
                    <a:pt x="2753" y="6093"/>
                  </a:cubicBezTo>
                  <a:cubicBezTo>
                    <a:pt x="2568" y="6088"/>
                    <a:pt x="685" y="5331"/>
                    <a:pt x="148" y="5331"/>
                  </a:cubicBezTo>
                  <a:cubicBezTo>
                    <a:pt x="53" y="5331"/>
                    <a:pt x="0" y="5355"/>
                    <a:pt x="6" y="5410"/>
                  </a:cubicBezTo>
                  <a:cubicBezTo>
                    <a:pt x="132" y="6701"/>
                    <a:pt x="5883" y="8684"/>
                    <a:pt x="5883" y="8684"/>
                  </a:cubicBezTo>
                  <a:cubicBezTo>
                    <a:pt x="5883" y="8684"/>
                    <a:pt x="14499" y="17719"/>
                    <a:pt x="23157" y="22553"/>
                  </a:cubicBezTo>
                  <a:cubicBezTo>
                    <a:pt x="23157" y="22553"/>
                    <a:pt x="28974" y="17224"/>
                    <a:pt x="34348" y="8695"/>
                  </a:cubicBezTo>
                  <a:lnTo>
                    <a:pt x="29953" y="5304"/>
                  </a:lnTo>
                  <a:lnTo>
                    <a:pt x="29953" y="5304"/>
                  </a:lnTo>
                  <a:cubicBezTo>
                    <a:pt x="29954" y="5304"/>
                    <a:pt x="30523" y="5912"/>
                    <a:pt x="22135" y="14271"/>
                  </a:cubicBezTo>
                  <a:lnTo>
                    <a:pt x="8008" y="7053"/>
                  </a:lnTo>
                  <a:cubicBezTo>
                    <a:pt x="7940" y="2665"/>
                    <a:pt x="7711" y="1361"/>
                    <a:pt x="7463" y="1361"/>
                  </a:cubicBezTo>
                  <a:cubicBezTo>
                    <a:pt x="7100" y="1361"/>
                    <a:pt x="6695" y="4155"/>
                    <a:pt x="6695" y="4155"/>
                  </a:cubicBezTo>
                  <a:cubicBezTo>
                    <a:pt x="6057" y="4145"/>
                    <a:pt x="3540" y="1"/>
                    <a:pt x="30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9"/>
            <p:cNvSpPr/>
            <p:nvPr/>
          </p:nvSpPr>
          <p:spPr>
            <a:xfrm>
              <a:off x="5249700" y="906575"/>
              <a:ext cx="344925" cy="404300"/>
            </a:xfrm>
            <a:custGeom>
              <a:avLst/>
              <a:gdLst/>
              <a:ahLst/>
              <a:cxnLst/>
              <a:rect l="l" t="t" r="r" b="b"/>
              <a:pathLst>
                <a:path w="13797" h="16172" extrusionOk="0">
                  <a:moveTo>
                    <a:pt x="9767" y="0"/>
                  </a:moveTo>
                  <a:cubicBezTo>
                    <a:pt x="5921" y="0"/>
                    <a:pt x="1" y="10301"/>
                    <a:pt x="1" y="10301"/>
                  </a:cubicBezTo>
                  <a:lnTo>
                    <a:pt x="7337" y="16171"/>
                  </a:lnTo>
                  <a:cubicBezTo>
                    <a:pt x="13796" y="4724"/>
                    <a:pt x="10830" y="316"/>
                    <a:pt x="10830" y="316"/>
                  </a:cubicBezTo>
                  <a:cubicBezTo>
                    <a:pt x="10501" y="99"/>
                    <a:pt x="10144" y="0"/>
                    <a:pt x="9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9"/>
            <p:cNvSpPr/>
            <p:nvPr/>
          </p:nvSpPr>
          <p:spPr>
            <a:xfrm>
              <a:off x="5036125" y="238125"/>
              <a:ext cx="508625" cy="472900"/>
            </a:xfrm>
            <a:custGeom>
              <a:avLst/>
              <a:gdLst/>
              <a:ahLst/>
              <a:cxnLst/>
              <a:rect l="l" t="t" r="r" b="b"/>
              <a:pathLst>
                <a:path w="20345" h="18916" extrusionOk="0">
                  <a:moveTo>
                    <a:pt x="2108" y="0"/>
                  </a:moveTo>
                  <a:cubicBezTo>
                    <a:pt x="1180" y="1922"/>
                    <a:pt x="1" y="6076"/>
                    <a:pt x="2110" y="7396"/>
                  </a:cubicBezTo>
                  <a:cubicBezTo>
                    <a:pt x="3404" y="8205"/>
                    <a:pt x="4871" y="8305"/>
                    <a:pt x="6357" y="8305"/>
                  </a:cubicBezTo>
                  <a:cubicBezTo>
                    <a:pt x="6846" y="8305"/>
                    <a:pt x="7336" y="8294"/>
                    <a:pt x="7823" y="8294"/>
                  </a:cubicBezTo>
                  <a:cubicBezTo>
                    <a:pt x="9335" y="8294"/>
                    <a:pt x="10815" y="8398"/>
                    <a:pt x="12100" y="9253"/>
                  </a:cubicBezTo>
                  <a:cubicBezTo>
                    <a:pt x="14307" y="10719"/>
                    <a:pt x="13178" y="13589"/>
                    <a:pt x="14386" y="15574"/>
                  </a:cubicBezTo>
                  <a:cubicBezTo>
                    <a:pt x="15151" y="16831"/>
                    <a:pt x="16790" y="17404"/>
                    <a:pt x="17184" y="18916"/>
                  </a:cubicBezTo>
                  <a:cubicBezTo>
                    <a:pt x="17847" y="17805"/>
                    <a:pt x="18469" y="15999"/>
                    <a:pt x="18971" y="14497"/>
                  </a:cubicBezTo>
                  <a:cubicBezTo>
                    <a:pt x="19422" y="13150"/>
                    <a:pt x="19734" y="11694"/>
                    <a:pt x="19943" y="10290"/>
                  </a:cubicBezTo>
                  <a:cubicBezTo>
                    <a:pt x="20294" y="7943"/>
                    <a:pt x="20345" y="5177"/>
                    <a:pt x="19166" y="3034"/>
                  </a:cubicBezTo>
                  <a:cubicBezTo>
                    <a:pt x="18109" y="1112"/>
                    <a:pt x="15784" y="275"/>
                    <a:pt x="13647" y="275"/>
                  </a:cubicBezTo>
                  <a:cubicBezTo>
                    <a:pt x="13508" y="275"/>
                    <a:pt x="13370" y="279"/>
                    <a:pt x="13233" y="286"/>
                  </a:cubicBezTo>
                  <a:cubicBezTo>
                    <a:pt x="10675" y="418"/>
                    <a:pt x="8158" y="1271"/>
                    <a:pt x="5657" y="1777"/>
                  </a:cubicBezTo>
                  <a:cubicBezTo>
                    <a:pt x="5188" y="1871"/>
                    <a:pt x="4627" y="2009"/>
                    <a:pt x="4093" y="2009"/>
                  </a:cubicBezTo>
                  <a:cubicBezTo>
                    <a:pt x="3767" y="2009"/>
                    <a:pt x="3451" y="1958"/>
                    <a:pt x="3173" y="1813"/>
                  </a:cubicBezTo>
                  <a:cubicBezTo>
                    <a:pt x="2787" y="1614"/>
                    <a:pt x="1875" y="484"/>
                    <a:pt x="2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9"/>
            <p:cNvSpPr/>
            <p:nvPr/>
          </p:nvSpPr>
          <p:spPr>
            <a:xfrm>
              <a:off x="5316625" y="455350"/>
              <a:ext cx="121625" cy="149475"/>
            </a:xfrm>
            <a:custGeom>
              <a:avLst/>
              <a:gdLst/>
              <a:ahLst/>
              <a:cxnLst/>
              <a:rect l="l" t="t" r="r" b="b"/>
              <a:pathLst>
                <a:path w="4865" h="5979" extrusionOk="0">
                  <a:moveTo>
                    <a:pt x="2431" y="0"/>
                  </a:moveTo>
                  <a:cubicBezTo>
                    <a:pt x="1484" y="0"/>
                    <a:pt x="613" y="620"/>
                    <a:pt x="335" y="1575"/>
                  </a:cubicBezTo>
                  <a:cubicBezTo>
                    <a:pt x="0" y="2735"/>
                    <a:pt x="207" y="5553"/>
                    <a:pt x="1368" y="5887"/>
                  </a:cubicBezTo>
                  <a:cubicBezTo>
                    <a:pt x="1586" y="5950"/>
                    <a:pt x="1789" y="5978"/>
                    <a:pt x="1979" y="5978"/>
                  </a:cubicBezTo>
                  <a:cubicBezTo>
                    <a:pt x="3617" y="5978"/>
                    <a:pt x="4237" y="3824"/>
                    <a:pt x="4536" y="2784"/>
                  </a:cubicBezTo>
                  <a:cubicBezTo>
                    <a:pt x="4865" y="1625"/>
                    <a:pt x="4195" y="419"/>
                    <a:pt x="3037" y="86"/>
                  </a:cubicBezTo>
                  <a:cubicBezTo>
                    <a:pt x="2835" y="28"/>
                    <a:pt x="2631" y="0"/>
                    <a:pt x="2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4" name="Google Shape;2004;p49"/>
          <p:cNvGrpSpPr/>
          <p:nvPr/>
        </p:nvGrpSpPr>
        <p:grpSpPr>
          <a:xfrm>
            <a:off x="6168174" y="2597402"/>
            <a:ext cx="2972164" cy="2454031"/>
            <a:chOff x="324950" y="661300"/>
            <a:chExt cx="5460525" cy="4508600"/>
          </a:xfrm>
        </p:grpSpPr>
        <p:sp>
          <p:nvSpPr>
            <p:cNvPr id="2005" name="Google Shape;2005;p49"/>
            <p:cNvSpPr/>
            <p:nvPr/>
          </p:nvSpPr>
          <p:spPr>
            <a:xfrm>
              <a:off x="324950" y="1753050"/>
              <a:ext cx="2218575" cy="2316000"/>
            </a:xfrm>
            <a:custGeom>
              <a:avLst/>
              <a:gdLst/>
              <a:ahLst/>
              <a:cxnLst/>
              <a:rect l="l" t="t" r="r" b="b"/>
              <a:pathLst>
                <a:path w="88743" h="92640" extrusionOk="0">
                  <a:moveTo>
                    <a:pt x="35768" y="1"/>
                  </a:moveTo>
                  <a:cubicBezTo>
                    <a:pt x="35768" y="1"/>
                    <a:pt x="13349" y="11885"/>
                    <a:pt x="1" y="20334"/>
                  </a:cubicBezTo>
                  <a:cubicBezTo>
                    <a:pt x="1" y="20334"/>
                    <a:pt x="44197" y="70076"/>
                    <a:pt x="54991" y="92640"/>
                  </a:cubicBezTo>
                  <a:cubicBezTo>
                    <a:pt x="54992" y="92640"/>
                    <a:pt x="78291" y="73164"/>
                    <a:pt x="88742" y="69215"/>
                  </a:cubicBezTo>
                  <a:cubicBezTo>
                    <a:pt x="88742" y="69215"/>
                    <a:pt x="63038" y="29198"/>
                    <a:pt x="35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9"/>
            <p:cNvSpPr/>
            <p:nvPr/>
          </p:nvSpPr>
          <p:spPr>
            <a:xfrm>
              <a:off x="635075" y="2013600"/>
              <a:ext cx="1592925" cy="1681825"/>
            </a:xfrm>
            <a:custGeom>
              <a:avLst/>
              <a:gdLst/>
              <a:ahLst/>
              <a:cxnLst/>
              <a:rect l="l" t="t" r="r" b="b"/>
              <a:pathLst>
                <a:path w="63717" h="67273" extrusionOk="0">
                  <a:moveTo>
                    <a:pt x="16253" y="1"/>
                  </a:moveTo>
                  <a:cubicBezTo>
                    <a:pt x="11704" y="2320"/>
                    <a:pt x="5487" y="5556"/>
                    <a:pt x="9" y="8631"/>
                  </a:cubicBezTo>
                  <a:cubicBezTo>
                    <a:pt x="920" y="10131"/>
                    <a:pt x="1361" y="11925"/>
                    <a:pt x="1137" y="13796"/>
                  </a:cubicBezTo>
                  <a:cubicBezTo>
                    <a:pt x="998" y="14954"/>
                    <a:pt x="611" y="16066"/>
                    <a:pt x="0" y="17060"/>
                  </a:cubicBezTo>
                  <a:cubicBezTo>
                    <a:pt x="9057" y="27423"/>
                    <a:pt x="28352" y="49991"/>
                    <a:pt x="38216" y="65199"/>
                  </a:cubicBezTo>
                  <a:cubicBezTo>
                    <a:pt x="39268" y="64734"/>
                    <a:pt x="40401" y="64496"/>
                    <a:pt x="41544" y="64496"/>
                  </a:cubicBezTo>
                  <a:cubicBezTo>
                    <a:pt x="41869" y="64496"/>
                    <a:pt x="42194" y="64515"/>
                    <a:pt x="42518" y="64554"/>
                  </a:cubicBezTo>
                  <a:cubicBezTo>
                    <a:pt x="44612" y="64803"/>
                    <a:pt x="46421" y="65817"/>
                    <a:pt x="47715" y="67272"/>
                  </a:cubicBezTo>
                  <a:cubicBezTo>
                    <a:pt x="51434" y="64422"/>
                    <a:pt x="56426" y="60762"/>
                    <a:pt x="60924" y="58001"/>
                  </a:cubicBezTo>
                  <a:cubicBezTo>
                    <a:pt x="60370" y="56703"/>
                    <a:pt x="60166" y="55281"/>
                    <a:pt x="60334" y="53880"/>
                  </a:cubicBezTo>
                  <a:cubicBezTo>
                    <a:pt x="60617" y="51508"/>
                    <a:pt x="61903" y="49505"/>
                    <a:pt x="63716" y="48219"/>
                  </a:cubicBezTo>
                  <a:cubicBezTo>
                    <a:pt x="56979" y="38627"/>
                    <a:pt x="43112" y="19525"/>
                    <a:pt x="28178" y="2703"/>
                  </a:cubicBezTo>
                  <a:cubicBezTo>
                    <a:pt x="26828" y="3649"/>
                    <a:pt x="25191" y="4199"/>
                    <a:pt x="23451" y="4199"/>
                  </a:cubicBezTo>
                  <a:cubicBezTo>
                    <a:pt x="23125" y="4199"/>
                    <a:pt x="22796" y="4180"/>
                    <a:pt x="22465" y="4140"/>
                  </a:cubicBezTo>
                  <a:cubicBezTo>
                    <a:pt x="19744" y="3817"/>
                    <a:pt x="17497" y="2205"/>
                    <a:pt x="16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254050" y="2641550"/>
              <a:ext cx="453950" cy="427525"/>
            </a:xfrm>
            <a:custGeom>
              <a:avLst/>
              <a:gdLst/>
              <a:ahLst/>
              <a:cxnLst/>
              <a:rect l="l" t="t" r="r" b="b"/>
              <a:pathLst>
                <a:path w="18158" h="17101" extrusionOk="0">
                  <a:moveTo>
                    <a:pt x="15447" y="3814"/>
                  </a:moveTo>
                  <a:cubicBezTo>
                    <a:pt x="15924" y="4551"/>
                    <a:pt x="16118" y="5292"/>
                    <a:pt x="16031" y="6036"/>
                  </a:cubicBezTo>
                  <a:cubicBezTo>
                    <a:pt x="15943" y="6780"/>
                    <a:pt x="15612" y="7408"/>
                    <a:pt x="15039" y="7919"/>
                  </a:cubicBezTo>
                  <a:cubicBezTo>
                    <a:pt x="14471" y="8423"/>
                    <a:pt x="13854" y="8686"/>
                    <a:pt x="13190" y="8709"/>
                  </a:cubicBezTo>
                  <a:cubicBezTo>
                    <a:pt x="13165" y="8710"/>
                    <a:pt x="13140" y="8710"/>
                    <a:pt x="13114" y="8710"/>
                  </a:cubicBezTo>
                  <a:cubicBezTo>
                    <a:pt x="12466" y="8710"/>
                    <a:pt x="11708" y="8443"/>
                    <a:pt x="10840" y="7908"/>
                  </a:cubicBezTo>
                  <a:lnTo>
                    <a:pt x="15447" y="3814"/>
                  </a:lnTo>
                  <a:close/>
                  <a:moveTo>
                    <a:pt x="5643" y="7641"/>
                  </a:moveTo>
                  <a:cubicBezTo>
                    <a:pt x="6267" y="7641"/>
                    <a:pt x="7099" y="7946"/>
                    <a:pt x="8139" y="8557"/>
                  </a:cubicBezTo>
                  <a:lnTo>
                    <a:pt x="3071" y="13062"/>
                  </a:lnTo>
                  <a:cubicBezTo>
                    <a:pt x="2577" y="12344"/>
                    <a:pt x="2381" y="11559"/>
                    <a:pt x="2487" y="10711"/>
                  </a:cubicBezTo>
                  <a:cubicBezTo>
                    <a:pt x="2591" y="9861"/>
                    <a:pt x="2999" y="9120"/>
                    <a:pt x="3708" y="8490"/>
                  </a:cubicBezTo>
                  <a:cubicBezTo>
                    <a:pt x="4313" y="7952"/>
                    <a:pt x="4931" y="7669"/>
                    <a:pt x="5563" y="7643"/>
                  </a:cubicBezTo>
                  <a:cubicBezTo>
                    <a:pt x="5589" y="7642"/>
                    <a:pt x="5616" y="7641"/>
                    <a:pt x="5643" y="7641"/>
                  </a:cubicBezTo>
                  <a:close/>
                  <a:moveTo>
                    <a:pt x="12338" y="0"/>
                  </a:moveTo>
                  <a:cubicBezTo>
                    <a:pt x="11340" y="0"/>
                    <a:pt x="10363" y="318"/>
                    <a:pt x="9408" y="955"/>
                  </a:cubicBezTo>
                  <a:lnTo>
                    <a:pt x="10678" y="2903"/>
                  </a:lnTo>
                  <a:cubicBezTo>
                    <a:pt x="11417" y="2421"/>
                    <a:pt x="12098" y="2182"/>
                    <a:pt x="12721" y="2182"/>
                  </a:cubicBezTo>
                  <a:cubicBezTo>
                    <a:pt x="12723" y="2182"/>
                    <a:pt x="12725" y="2182"/>
                    <a:pt x="12727" y="2182"/>
                  </a:cubicBezTo>
                  <a:cubicBezTo>
                    <a:pt x="13352" y="2183"/>
                    <a:pt x="13961" y="2407"/>
                    <a:pt x="14555" y="2851"/>
                  </a:cubicBezTo>
                  <a:lnTo>
                    <a:pt x="9757" y="7118"/>
                  </a:lnTo>
                  <a:cubicBezTo>
                    <a:pt x="8802" y="6465"/>
                    <a:pt x="8145" y="6055"/>
                    <a:pt x="7785" y="5888"/>
                  </a:cubicBezTo>
                  <a:cubicBezTo>
                    <a:pt x="7098" y="5573"/>
                    <a:pt x="6445" y="5398"/>
                    <a:pt x="5827" y="5361"/>
                  </a:cubicBezTo>
                  <a:cubicBezTo>
                    <a:pt x="5744" y="5357"/>
                    <a:pt x="5662" y="5354"/>
                    <a:pt x="5579" y="5354"/>
                  </a:cubicBezTo>
                  <a:cubicBezTo>
                    <a:pt x="5037" y="5354"/>
                    <a:pt x="4500" y="5453"/>
                    <a:pt x="3992" y="5646"/>
                  </a:cubicBezTo>
                  <a:cubicBezTo>
                    <a:pt x="3386" y="5869"/>
                    <a:pt x="2820" y="6214"/>
                    <a:pt x="2297" y="6681"/>
                  </a:cubicBezTo>
                  <a:cubicBezTo>
                    <a:pt x="1145" y="7707"/>
                    <a:pt x="510" y="8928"/>
                    <a:pt x="391" y="10345"/>
                  </a:cubicBezTo>
                  <a:cubicBezTo>
                    <a:pt x="272" y="11764"/>
                    <a:pt x="703" y="13081"/>
                    <a:pt x="1685" y="14296"/>
                  </a:cubicBezTo>
                  <a:lnTo>
                    <a:pt x="1" y="15792"/>
                  </a:lnTo>
                  <a:lnTo>
                    <a:pt x="871" y="16772"/>
                  </a:lnTo>
                  <a:lnTo>
                    <a:pt x="2536" y="15294"/>
                  </a:lnTo>
                  <a:cubicBezTo>
                    <a:pt x="3380" y="16033"/>
                    <a:pt x="4168" y="16543"/>
                    <a:pt x="4900" y="16826"/>
                  </a:cubicBezTo>
                  <a:cubicBezTo>
                    <a:pt x="5374" y="17009"/>
                    <a:pt x="5892" y="17100"/>
                    <a:pt x="6454" y="17100"/>
                  </a:cubicBezTo>
                  <a:cubicBezTo>
                    <a:pt x="6756" y="17100"/>
                    <a:pt x="7072" y="17074"/>
                    <a:pt x="7400" y="17020"/>
                  </a:cubicBezTo>
                  <a:cubicBezTo>
                    <a:pt x="8335" y="16868"/>
                    <a:pt x="9260" y="16439"/>
                    <a:pt x="10179" y="15732"/>
                  </a:cubicBezTo>
                  <a:lnTo>
                    <a:pt x="9004" y="13780"/>
                  </a:lnTo>
                  <a:cubicBezTo>
                    <a:pt x="7996" y="14444"/>
                    <a:pt x="7137" y="14801"/>
                    <a:pt x="6426" y="14846"/>
                  </a:cubicBezTo>
                  <a:cubicBezTo>
                    <a:pt x="6336" y="14851"/>
                    <a:pt x="6248" y="14854"/>
                    <a:pt x="6161" y="14854"/>
                  </a:cubicBezTo>
                  <a:cubicBezTo>
                    <a:pt x="5272" y="14854"/>
                    <a:pt x="4532" y="14584"/>
                    <a:pt x="3940" y="14042"/>
                  </a:cubicBezTo>
                  <a:lnTo>
                    <a:pt x="9239" y="9333"/>
                  </a:lnTo>
                  <a:cubicBezTo>
                    <a:pt x="9977" y="9901"/>
                    <a:pt x="10865" y="10366"/>
                    <a:pt x="11900" y="10725"/>
                  </a:cubicBezTo>
                  <a:cubicBezTo>
                    <a:pt x="12359" y="10884"/>
                    <a:pt x="12820" y="10963"/>
                    <a:pt x="13283" y="10963"/>
                  </a:cubicBezTo>
                  <a:cubicBezTo>
                    <a:pt x="13595" y="10963"/>
                    <a:pt x="13907" y="10927"/>
                    <a:pt x="14221" y="10856"/>
                  </a:cubicBezTo>
                  <a:cubicBezTo>
                    <a:pt x="15000" y="10676"/>
                    <a:pt x="15722" y="10290"/>
                    <a:pt x="16387" y="9700"/>
                  </a:cubicBezTo>
                  <a:cubicBezTo>
                    <a:pt x="17572" y="8647"/>
                    <a:pt x="18158" y="7375"/>
                    <a:pt x="18146" y="5884"/>
                  </a:cubicBezTo>
                  <a:cubicBezTo>
                    <a:pt x="18140" y="4884"/>
                    <a:pt x="17702" y="3785"/>
                    <a:pt x="16832" y="2582"/>
                  </a:cubicBezTo>
                  <a:lnTo>
                    <a:pt x="17627" y="1874"/>
                  </a:lnTo>
                  <a:lnTo>
                    <a:pt x="16757" y="894"/>
                  </a:lnTo>
                  <a:lnTo>
                    <a:pt x="15962" y="1602"/>
                  </a:lnTo>
                  <a:cubicBezTo>
                    <a:pt x="15009" y="716"/>
                    <a:pt x="14043" y="201"/>
                    <a:pt x="13064" y="56"/>
                  </a:cubicBezTo>
                  <a:cubicBezTo>
                    <a:pt x="12820" y="19"/>
                    <a:pt x="12579" y="0"/>
                    <a:pt x="12338" y="0"/>
                  </a:cubicBezTo>
                  <a:close/>
                </a:path>
              </a:pathLst>
            </a:custGeom>
            <a:solidFill>
              <a:srgbClr val="409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2111650" y="4652025"/>
              <a:ext cx="8325" cy="102125"/>
            </a:xfrm>
            <a:custGeom>
              <a:avLst/>
              <a:gdLst/>
              <a:ahLst/>
              <a:cxnLst/>
              <a:rect l="l" t="t" r="r" b="b"/>
              <a:pathLst>
                <a:path w="333" h="4085" extrusionOk="0">
                  <a:moveTo>
                    <a:pt x="132" y="0"/>
                  </a:moveTo>
                  <a:cubicBezTo>
                    <a:pt x="18" y="683"/>
                    <a:pt x="0" y="1364"/>
                    <a:pt x="5" y="2045"/>
                  </a:cubicBezTo>
                  <a:cubicBezTo>
                    <a:pt x="22" y="2726"/>
                    <a:pt x="63" y="3406"/>
                    <a:pt x="199" y="4085"/>
                  </a:cubicBezTo>
                  <a:cubicBezTo>
                    <a:pt x="315" y="3401"/>
                    <a:pt x="333" y="2720"/>
                    <a:pt x="327" y="2039"/>
                  </a:cubicBezTo>
                  <a:cubicBezTo>
                    <a:pt x="309" y="1361"/>
                    <a:pt x="269" y="679"/>
                    <a:pt x="132"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2067150" y="4666725"/>
              <a:ext cx="8325" cy="102125"/>
            </a:xfrm>
            <a:custGeom>
              <a:avLst/>
              <a:gdLst/>
              <a:ahLst/>
              <a:cxnLst/>
              <a:rect l="l" t="t" r="r" b="b"/>
              <a:pathLst>
                <a:path w="333" h="4085" extrusionOk="0">
                  <a:moveTo>
                    <a:pt x="131" y="1"/>
                  </a:moveTo>
                  <a:cubicBezTo>
                    <a:pt x="18" y="684"/>
                    <a:pt x="1" y="1364"/>
                    <a:pt x="5" y="2045"/>
                  </a:cubicBezTo>
                  <a:cubicBezTo>
                    <a:pt x="22" y="2725"/>
                    <a:pt x="62" y="3405"/>
                    <a:pt x="199" y="4084"/>
                  </a:cubicBezTo>
                  <a:cubicBezTo>
                    <a:pt x="314" y="3401"/>
                    <a:pt x="333" y="2721"/>
                    <a:pt x="327" y="2039"/>
                  </a:cubicBezTo>
                  <a:cubicBezTo>
                    <a:pt x="308" y="1359"/>
                    <a:pt x="267" y="678"/>
                    <a:pt x="131"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2022700" y="4677575"/>
              <a:ext cx="8225" cy="108700"/>
            </a:xfrm>
            <a:custGeom>
              <a:avLst/>
              <a:gdLst/>
              <a:ahLst/>
              <a:cxnLst/>
              <a:rect l="l" t="t" r="r" b="b"/>
              <a:pathLst>
                <a:path w="329" h="4348" extrusionOk="0">
                  <a:moveTo>
                    <a:pt x="135" y="1"/>
                  </a:moveTo>
                  <a:cubicBezTo>
                    <a:pt x="21" y="727"/>
                    <a:pt x="0" y="1453"/>
                    <a:pt x="3" y="2176"/>
                  </a:cubicBezTo>
                  <a:cubicBezTo>
                    <a:pt x="18" y="2900"/>
                    <a:pt x="55" y="3625"/>
                    <a:pt x="192" y="4348"/>
                  </a:cubicBezTo>
                  <a:cubicBezTo>
                    <a:pt x="308" y="3622"/>
                    <a:pt x="328" y="2897"/>
                    <a:pt x="324" y="2172"/>
                  </a:cubicBezTo>
                  <a:cubicBezTo>
                    <a:pt x="309" y="1448"/>
                    <a:pt x="270" y="723"/>
                    <a:pt x="135"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9"/>
            <p:cNvSpPr/>
            <p:nvPr/>
          </p:nvSpPr>
          <p:spPr>
            <a:xfrm>
              <a:off x="1981875" y="4690525"/>
              <a:ext cx="8275" cy="103600"/>
            </a:xfrm>
            <a:custGeom>
              <a:avLst/>
              <a:gdLst/>
              <a:ahLst/>
              <a:cxnLst/>
              <a:rect l="l" t="t" r="r" b="b"/>
              <a:pathLst>
                <a:path w="331" h="4144" extrusionOk="0">
                  <a:moveTo>
                    <a:pt x="134" y="0"/>
                  </a:moveTo>
                  <a:cubicBezTo>
                    <a:pt x="19" y="694"/>
                    <a:pt x="0" y="1384"/>
                    <a:pt x="4" y="2075"/>
                  </a:cubicBezTo>
                  <a:cubicBezTo>
                    <a:pt x="22" y="2765"/>
                    <a:pt x="61" y="3454"/>
                    <a:pt x="199" y="4143"/>
                  </a:cubicBezTo>
                  <a:cubicBezTo>
                    <a:pt x="313" y="3451"/>
                    <a:pt x="331" y="2759"/>
                    <a:pt x="326" y="2069"/>
                  </a:cubicBezTo>
                  <a:cubicBezTo>
                    <a:pt x="309" y="1378"/>
                    <a:pt x="268" y="689"/>
                    <a:pt x="134"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9"/>
            <p:cNvSpPr/>
            <p:nvPr/>
          </p:nvSpPr>
          <p:spPr>
            <a:xfrm>
              <a:off x="1933625" y="4706625"/>
              <a:ext cx="8300" cy="103600"/>
            </a:xfrm>
            <a:custGeom>
              <a:avLst/>
              <a:gdLst/>
              <a:ahLst/>
              <a:cxnLst/>
              <a:rect l="l" t="t" r="r" b="b"/>
              <a:pathLst>
                <a:path w="332" h="4144" extrusionOk="0">
                  <a:moveTo>
                    <a:pt x="133" y="0"/>
                  </a:moveTo>
                  <a:cubicBezTo>
                    <a:pt x="20" y="692"/>
                    <a:pt x="1" y="1383"/>
                    <a:pt x="5" y="2073"/>
                  </a:cubicBezTo>
                  <a:cubicBezTo>
                    <a:pt x="23" y="2765"/>
                    <a:pt x="62" y="3454"/>
                    <a:pt x="198" y="4143"/>
                  </a:cubicBezTo>
                  <a:cubicBezTo>
                    <a:pt x="314" y="3450"/>
                    <a:pt x="332" y="2759"/>
                    <a:pt x="327" y="2069"/>
                  </a:cubicBezTo>
                  <a:cubicBezTo>
                    <a:pt x="310" y="1378"/>
                    <a:pt x="269" y="689"/>
                    <a:pt x="133"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9"/>
            <p:cNvSpPr/>
            <p:nvPr/>
          </p:nvSpPr>
          <p:spPr>
            <a:xfrm>
              <a:off x="2192050" y="4523400"/>
              <a:ext cx="8325" cy="102125"/>
            </a:xfrm>
            <a:custGeom>
              <a:avLst/>
              <a:gdLst/>
              <a:ahLst/>
              <a:cxnLst/>
              <a:rect l="l" t="t" r="r" b="b"/>
              <a:pathLst>
                <a:path w="333" h="4085" extrusionOk="0">
                  <a:moveTo>
                    <a:pt x="132" y="0"/>
                  </a:moveTo>
                  <a:cubicBezTo>
                    <a:pt x="17" y="683"/>
                    <a:pt x="0" y="1364"/>
                    <a:pt x="4" y="2045"/>
                  </a:cubicBezTo>
                  <a:cubicBezTo>
                    <a:pt x="22" y="2724"/>
                    <a:pt x="62" y="3406"/>
                    <a:pt x="200" y="4085"/>
                  </a:cubicBezTo>
                  <a:cubicBezTo>
                    <a:pt x="315" y="3402"/>
                    <a:pt x="332" y="2720"/>
                    <a:pt x="326" y="2040"/>
                  </a:cubicBezTo>
                  <a:cubicBezTo>
                    <a:pt x="309" y="1359"/>
                    <a:pt x="268" y="679"/>
                    <a:pt x="132"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a:off x="2147550" y="4538125"/>
              <a:ext cx="8300" cy="102100"/>
            </a:xfrm>
            <a:custGeom>
              <a:avLst/>
              <a:gdLst/>
              <a:ahLst/>
              <a:cxnLst/>
              <a:rect l="l" t="t" r="r" b="b"/>
              <a:pathLst>
                <a:path w="332" h="4084" extrusionOk="0">
                  <a:moveTo>
                    <a:pt x="131" y="0"/>
                  </a:moveTo>
                  <a:cubicBezTo>
                    <a:pt x="18" y="682"/>
                    <a:pt x="0" y="1364"/>
                    <a:pt x="5" y="2044"/>
                  </a:cubicBezTo>
                  <a:cubicBezTo>
                    <a:pt x="22" y="2724"/>
                    <a:pt x="61" y="3404"/>
                    <a:pt x="199" y="4083"/>
                  </a:cubicBezTo>
                  <a:cubicBezTo>
                    <a:pt x="314" y="3400"/>
                    <a:pt x="331" y="2720"/>
                    <a:pt x="327" y="2039"/>
                  </a:cubicBezTo>
                  <a:cubicBezTo>
                    <a:pt x="308" y="1358"/>
                    <a:pt x="267" y="679"/>
                    <a:pt x="131"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9"/>
            <p:cNvSpPr/>
            <p:nvPr/>
          </p:nvSpPr>
          <p:spPr>
            <a:xfrm>
              <a:off x="2103100" y="4548950"/>
              <a:ext cx="8200" cy="108700"/>
            </a:xfrm>
            <a:custGeom>
              <a:avLst/>
              <a:gdLst/>
              <a:ahLst/>
              <a:cxnLst/>
              <a:rect l="l" t="t" r="r" b="b"/>
              <a:pathLst>
                <a:path w="328" h="4348" extrusionOk="0">
                  <a:moveTo>
                    <a:pt x="135" y="1"/>
                  </a:moveTo>
                  <a:cubicBezTo>
                    <a:pt x="19" y="728"/>
                    <a:pt x="0" y="1451"/>
                    <a:pt x="3" y="2177"/>
                  </a:cubicBezTo>
                  <a:cubicBezTo>
                    <a:pt x="17" y="2900"/>
                    <a:pt x="55" y="3626"/>
                    <a:pt x="190" y="4348"/>
                  </a:cubicBezTo>
                  <a:cubicBezTo>
                    <a:pt x="308" y="3623"/>
                    <a:pt x="328" y="2897"/>
                    <a:pt x="323" y="2172"/>
                  </a:cubicBezTo>
                  <a:cubicBezTo>
                    <a:pt x="308" y="1448"/>
                    <a:pt x="270" y="723"/>
                    <a:pt x="135"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9"/>
            <p:cNvSpPr/>
            <p:nvPr/>
          </p:nvSpPr>
          <p:spPr>
            <a:xfrm>
              <a:off x="2062250" y="4561900"/>
              <a:ext cx="8300" cy="103600"/>
            </a:xfrm>
            <a:custGeom>
              <a:avLst/>
              <a:gdLst/>
              <a:ahLst/>
              <a:cxnLst/>
              <a:rect l="l" t="t" r="r" b="b"/>
              <a:pathLst>
                <a:path w="332" h="4144" extrusionOk="0">
                  <a:moveTo>
                    <a:pt x="133" y="1"/>
                  </a:moveTo>
                  <a:cubicBezTo>
                    <a:pt x="20" y="693"/>
                    <a:pt x="1" y="1384"/>
                    <a:pt x="5" y="2075"/>
                  </a:cubicBezTo>
                  <a:cubicBezTo>
                    <a:pt x="23" y="2765"/>
                    <a:pt x="62" y="3454"/>
                    <a:pt x="198" y="4143"/>
                  </a:cubicBezTo>
                  <a:cubicBezTo>
                    <a:pt x="314" y="3451"/>
                    <a:pt x="332" y="2759"/>
                    <a:pt x="327" y="2069"/>
                  </a:cubicBezTo>
                  <a:cubicBezTo>
                    <a:pt x="310" y="1379"/>
                    <a:pt x="269" y="690"/>
                    <a:pt x="133"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2014025" y="4578000"/>
              <a:ext cx="8300" cy="103600"/>
            </a:xfrm>
            <a:custGeom>
              <a:avLst/>
              <a:gdLst/>
              <a:ahLst/>
              <a:cxnLst/>
              <a:rect l="l" t="t" r="r" b="b"/>
              <a:pathLst>
                <a:path w="332" h="4144" extrusionOk="0">
                  <a:moveTo>
                    <a:pt x="133" y="1"/>
                  </a:moveTo>
                  <a:cubicBezTo>
                    <a:pt x="20" y="693"/>
                    <a:pt x="1" y="1383"/>
                    <a:pt x="5" y="2073"/>
                  </a:cubicBezTo>
                  <a:cubicBezTo>
                    <a:pt x="22" y="2765"/>
                    <a:pt x="62" y="3454"/>
                    <a:pt x="198" y="4143"/>
                  </a:cubicBezTo>
                  <a:cubicBezTo>
                    <a:pt x="314" y="3450"/>
                    <a:pt x="331" y="2759"/>
                    <a:pt x="327" y="2069"/>
                  </a:cubicBezTo>
                  <a:cubicBezTo>
                    <a:pt x="310" y="1379"/>
                    <a:pt x="269" y="690"/>
                    <a:pt x="133"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9"/>
            <p:cNvSpPr/>
            <p:nvPr/>
          </p:nvSpPr>
          <p:spPr>
            <a:xfrm>
              <a:off x="2127750" y="4378700"/>
              <a:ext cx="8300" cy="102100"/>
            </a:xfrm>
            <a:custGeom>
              <a:avLst/>
              <a:gdLst/>
              <a:ahLst/>
              <a:cxnLst/>
              <a:rect l="l" t="t" r="r" b="b"/>
              <a:pathLst>
                <a:path w="332" h="4084" extrusionOk="0">
                  <a:moveTo>
                    <a:pt x="131" y="1"/>
                  </a:moveTo>
                  <a:cubicBezTo>
                    <a:pt x="18" y="683"/>
                    <a:pt x="0" y="1364"/>
                    <a:pt x="5" y="2045"/>
                  </a:cubicBezTo>
                  <a:cubicBezTo>
                    <a:pt x="21" y="2726"/>
                    <a:pt x="61" y="3405"/>
                    <a:pt x="199" y="4084"/>
                  </a:cubicBezTo>
                  <a:cubicBezTo>
                    <a:pt x="314" y="3402"/>
                    <a:pt x="331" y="2720"/>
                    <a:pt x="325" y="2040"/>
                  </a:cubicBezTo>
                  <a:cubicBezTo>
                    <a:pt x="308" y="1360"/>
                    <a:pt x="267" y="678"/>
                    <a:pt x="131"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9"/>
            <p:cNvSpPr/>
            <p:nvPr/>
          </p:nvSpPr>
          <p:spPr>
            <a:xfrm>
              <a:off x="2083225" y="4393400"/>
              <a:ext cx="8275" cy="102125"/>
            </a:xfrm>
            <a:custGeom>
              <a:avLst/>
              <a:gdLst/>
              <a:ahLst/>
              <a:cxnLst/>
              <a:rect l="l" t="t" r="r" b="b"/>
              <a:pathLst>
                <a:path w="331" h="4085" extrusionOk="0">
                  <a:moveTo>
                    <a:pt x="131" y="0"/>
                  </a:moveTo>
                  <a:cubicBezTo>
                    <a:pt x="18" y="685"/>
                    <a:pt x="0" y="1365"/>
                    <a:pt x="5" y="2045"/>
                  </a:cubicBezTo>
                  <a:cubicBezTo>
                    <a:pt x="20" y="2726"/>
                    <a:pt x="61" y="3406"/>
                    <a:pt x="199" y="4085"/>
                  </a:cubicBezTo>
                  <a:cubicBezTo>
                    <a:pt x="313" y="3402"/>
                    <a:pt x="331" y="2720"/>
                    <a:pt x="325" y="2040"/>
                  </a:cubicBezTo>
                  <a:cubicBezTo>
                    <a:pt x="308" y="1359"/>
                    <a:pt x="267" y="679"/>
                    <a:pt x="131"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9"/>
            <p:cNvSpPr/>
            <p:nvPr/>
          </p:nvSpPr>
          <p:spPr>
            <a:xfrm>
              <a:off x="2038750" y="4404275"/>
              <a:ext cx="8225" cy="108700"/>
            </a:xfrm>
            <a:custGeom>
              <a:avLst/>
              <a:gdLst/>
              <a:ahLst/>
              <a:cxnLst/>
              <a:rect l="l" t="t" r="r" b="b"/>
              <a:pathLst>
                <a:path w="329" h="4348" extrusionOk="0">
                  <a:moveTo>
                    <a:pt x="137" y="0"/>
                  </a:moveTo>
                  <a:cubicBezTo>
                    <a:pt x="21" y="726"/>
                    <a:pt x="1" y="1451"/>
                    <a:pt x="4" y="2176"/>
                  </a:cubicBezTo>
                  <a:cubicBezTo>
                    <a:pt x="18" y="2900"/>
                    <a:pt x="57" y="3624"/>
                    <a:pt x="192" y="4348"/>
                  </a:cubicBezTo>
                  <a:cubicBezTo>
                    <a:pt x="308" y="3622"/>
                    <a:pt x="329" y="2897"/>
                    <a:pt x="326" y="2172"/>
                  </a:cubicBezTo>
                  <a:cubicBezTo>
                    <a:pt x="310" y="1447"/>
                    <a:pt x="271" y="723"/>
                    <a:pt x="137"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9"/>
            <p:cNvSpPr/>
            <p:nvPr/>
          </p:nvSpPr>
          <p:spPr>
            <a:xfrm>
              <a:off x="2143800" y="4234000"/>
              <a:ext cx="8350" cy="102125"/>
            </a:xfrm>
            <a:custGeom>
              <a:avLst/>
              <a:gdLst/>
              <a:ahLst/>
              <a:cxnLst/>
              <a:rect l="l" t="t" r="r" b="b"/>
              <a:pathLst>
                <a:path w="334" h="4085" extrusionOk="0">
                  <a:moveTo>
                    <a:pt x="133" y="0"/>
                  </a:moveTo>
                  <a:cubicBezTo>
                    <a:pt x="18" y="683"/>
                    <a:pt x="1" y="1365"/>
                    <a:pt x="5" y="2045"/>
                  </a:cubicBezTo>
                  <a:cubicBezTo>
                    <a:pt x="23" y="2725"/>
                    <a:pt x="63" y="3406"/>
                    <a:pt x="200" y="4085"/>
                  </a:cubicBezTo>
                  <a:cubicBezTo>
                    <a:pt x="316" y="3401"/>
                    <a:pt x="333" y="2721"/>
                    <a:pt x="327" y="2039"/>
                  </a:cubicBezTo>
                  <a:cubicBezTo>
                    <a:pt x="310" y="1359"/>
                    <a:pt x="269" y="679"/>
                    <a:pt x="133"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9"/>
            <p:cNvSpPr/>
            <p:nvPr/>
          </p:nvSpPr>
          <p:spPr>
            <a:xfrm>
              <a:off x="2099275" y="4248700"/>
              <a:ext cx="8325" cy="102100"/>
            </a:xfrm>
            <a:custGeom>
              <a:avLst/>
              <a:gdLst/>
              <a:ahLst/>
              <a:cxnLst/>
              <a:rect l="l" t="t" r="r" b="b"/>
              <a:pathLst>
                <a:path w="333" h="4084" extrusionOk="0">
                  <a:moveTo>
                    <a:pt x="133" y="1"/>
                  </a:moveTo>
                  <a:cubicBezTo>
                    <a:pt x="20" y="683"/>
                    <a:pt x="1" y="1364"/>
                    <a:pt x="5" y="2045"/>
                  </a:cubicBezTo>
                  <a:cubicBezTo>
                    <a:pt x="22" y="2725"/>
                    <a:pt x="63" y="3405"/>
                    <a:pt x="201" y="4084"/>
                  </a:cubicBezTo>
                  <a:cubicBezTo>
                    <a:pt x="315" y="3402"/>
                    <a:pt x="333" y="2721"/>
                    <a:pt x="327" y="2040"/>
                  </a:cubicBezTo>
                  <a:cubicBezTo>
                    <a:pt x="310" y="1360"/>
                    <a:pt x="269" y="680"/>
                    <a:pt x="133"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9"/>
            <p:cNvSpPr/>
            <p:nvPr/>
          </p:nvSpPr>
          <p:spPr>
            <a:xfrm>
              <a:off x="2054850" y="4259550"/>
              <a:ext cx="8200" cy="108700"/>
            </a:xfrm>
            <a:custGeom>
              <a:avLst/>
              <a:gdLst/>
              <a:ahLst/>
              <a:cxnLst/>
              <a:rect l="l" t="t" r="r" b="b"/>
              <a:pathLst>
                <a:path w="328" h="4348" extrusionOk="0">
                  <a:moveTo>
                    <a:pt x="136" y="1"/>
                  </a:moveTo>
                  <a:cubicBezTo>
                    <a:pt x="20" y="727"/>
                    <a:pt x="1" y="1453"/>
                    <a:pt x="2" y="2176"/>
                  </a:cubicBezTo>
                  <a:cubicBezTo>
                    <a:pt x="18" y="2902"/>
                    <a:pt x="56" y="3625"/>
                    <a:pt x="191" y="4348"/>
                  </a:cubicBezTo>
                  <a:cubicBezTo>
                    <a:pt x="308" y="3622"/>
                    <a:pt x="327" y="2897"/>
                    <a:pt x="324" y="2172"/>
                  </a:cubicBezTo>
                  <a:cubicBezTo>
                    <a:pt x="308" y="1448"/>
                    <a:pt x="271" y="723"/>
                    <a:pt x="136"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9"/>
            <p:cNvSpPr/>
            <p:nvPr/>
          </p:nvSpPr>
          <p:spPr>
            <a:xfrm>
              <a:off x="2095575" y="4089300"/>
              <a:ext cx="8325" cy="102150"/>
            </a:xfrm>
            <a:custGeom>
              <a:avLst/>
              <a:gdLst/>
              <a:ahLst/>
              <a:cxnLst/>
              <a:rect l="l" t="t" r="r" b="b"/>
              <a:pathLst>
                <a:path w="333" h="4086" extrusionOk="0">
                  <a:moveTo>
                    <a:pt x="131" y="1"/>
                  </a:moveTo>
                  <a:cubicBezTo>
                    <a:pt x="18" y="682"/>
                    <a:pt x="1" y="1364"/>
                    <a:pt x="5" y="2046"/>
                  </a:cubicBezTo>
                  <a:cubicBezTo>
                    <a:pt x="23" y="2726"/>
                    <a:pt x="62" y="3406"/>
                    <a:pt x="199" y="4085"/>
                  </a:cubicBezTo>
                  <a:cubicBezTo>
                    <a:pt x="314" y="3402"/>
                    <a:pt x="333" y="2720"/>
                    <a:pt x="327" y="2040"/>
                  </a:cubicBezTo>
                  <a:cubicBezTo>
                    <a:pt x="308" y="1360"/>
                    <a:pt x="269" y="679"/>
                    <a:pt x="131"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9"/>
            <p:cNvSpPr/>
            <p:nvPr/>
          </p:nvSpPr>
          <p:spPr>
            <a:xfrm>
              <a:off x="2051050" y="4104025"/>
              <a:ext cx="8325" cy="102100"/>
            </a:xfrm>
            <a:custGeom>
              <a:avLst/>
              <a:gdLst/>
              <a:ahLst/>
              <a:cxnLst/>
              <a:rect l="l" t="t" r="r" b="b"/>
              <a:pathLst>
                <a:path w="333" h="4084" extrusionOk="0">
                  <a:moveTo>
                    <a:pt x="133" y="1"/>
                  </a:moveTo>
                  <a:cubicBezTo>
                    <a:pt x="18" y="682"/>
                    <a:pt x="1" y="1364"/>
                    <a:pt x="5" y="2044"/>
                  </a:cubicBezTo>
                  <a:cubicBezTo>
                    <a:pt x="22" y="2724"/>
                    <a:pt x="63" y="3405"/>
                    <a:pt x="201" y="4084"/>
                  </a:cubicBezTo>
                  <a:cubicBezTo>
                    <a:pt x="315" y="3400"/>
                    <a:pt x="333" y="2720"/>
                    <a:pt x="327" y="2038"/>
                  </a:cubicBezTo>
                  <a:cubicBezTo>
                    <a:pt x="310" y="1358"/>
                    <a:pt x="269" y="678"/>
                    <a:pt x="133"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9"/>
            <p:cNvSpPr/>
            <p:nvPr/>
          </p:nvSpPr>
          <p:spPr>
            <a:xfrm>
              <a:off x="2006600" y="4114875"/>
              <a:ext cx="8225" cy="108700"/>
            </a:xfrm>
            <a:custGeom>
              <a:avLst/>
              <a:gdLst/>
              <a:ahLst/>
              <a:cxnLst/>
              <a:rect l="l" t="t" r="r" b="b"/>
              <a:pathLst>
                <a:path w="329" h="4348" extrusionOk="0">
                  <a:moveTo>
                    <a:pt x="137" y="0"/>
                  </a:moveTo>
                  <a:cubicBezTo>
                    <a:pt x="21" y="725"/>
                    <a:pt x="0" y="1451"/>
                    <a:pt x="3" y="2176"/>
                  </a:cubicBezTo>
                  <a:cubicBezTo>
                    <a:pt x="19" y="2900"/>
                    <a:pt x="57" y="3625"/>
                    <a:pt x="192" y="4347"/>
                  </a:cubicBezTo>
                  <a:cubicBezTo>
                    <a:pt x="309" y="3622"/>
                    <a:pt x="328" y="2897"/>
                    <a:pt x="325" y="2172"/>
                  </a:cubicBezTo>
                  <a:cubicBezTo>
                    <a:pt x="309" y="1448"/>
                    <a:pt x="272" y="723"/>
                    <a:pt x="137"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9"/>
            <p:cNvSpPr/>
            <p:nvPr/>
          </p:nvSpPr>
          <p:spPr>
            <a:xfrm>
              <a:off x="5047375" y="2278250"/>
              <a:ext cx="738100" cy="460025"/>
            </a:xfrm>
            <a:custGeom>
              <a:avLst/>
              <a:gdLst/>
              <a:ahLst/>
              <a:cxnLst/>
              <a:rect l="l" t="t" r="r" b="b"/>
              <a:pathLst>
                <a:path w="29524" h="18401" extrusionOk="0">
                  <a:moveTo>
                    <a:pt x="17508" y="9712"/>
                  </a:moveTo>
                  <a:cubicBezTo>
                    <a:pt x="17508" y="9712"/>
                    <a:pt x="17502" y="9719"/>
                    <a:pt x="17486" y="9736"/>
                  </a:cubicBezTo>
                  <a:lnTo>
                    <a:pt x="17483" y="9739"/>
                  </a:lnTo>
                  <a:cubicBezTo>
                    <a:pt x="17497" y="9724"/>
                    <a:pt x="17508" y="9712"/>
                    <a:pt x="17508" y="9712"/>
                  </a:cubicBezTo>
                  <a:close/>
                  <a:moveTo>
                    <a:pt x="17335" y="7287"/>
                  </a:moveTo>
                  <a:cubicBezTo>
                    <a:pt x="17402" y="7429"/>
                    <a:pt x="17461" y="7575"/>
                    <a:pt x="17513" y="7724"/>
                  </a:cubicBezTo>
                  <a:cubicBezTo>
                    <a:pt x="17737" y="8365"/>
                    <a:pt x="17798" y="8971"/>
                    <a:pt x="17618" y="9396"/>
                  </a:cubicBezTo>
                  <a:cubicBezTo>
                    <a:pt x="17594" y="9451"/>
                    <a:pt x="17576" y="9508"/>
                    <a:pt x="17558" y="9566"/>
                  </a:cubicBezTo>
                  <a:cubicBezTo>
                    <a:pt x="17522" y="9615"/>
                    <a:pt x="17487" y="9668"/>
                    <a:pt x="17457" y="9721"/>
                  </a:cubicBezTo>
                  <a:lnTo>
                    <a:pt x="17407" y="9802"/>
                  </a:lnTo>
                  <a:lnTo>
                    <a:pt x="17397" y="9823"/>
                  </a:lnTo>
                  <a:lnTo>
                    <a:pt x="17270" y="9947"/>
                  </a:lnTo>
                  <a:cubicBezTo>
                    <a:pt x="17231" y="9987"/>
                    <a:pt x="17188" y="10030"/>
                    <a:pt x="17180" y="10030"/>
                  </a:cubicBezTo>
                  <a:cubicBezTo>
                    <a:pt x="17179" y="10030"/>
                    <a:pt x="17179" y="10029"/>
                    <a:pt x="17180" y="10026"/>
                  </a:cubicBezTo>
                  <a:cubicBezTo>
                    <a:pt x="17177" y="10025"/>
                    <a:pt x="17175" y="10025"/>
                    <a:pt x="17172" y="10025"/>
                  </a:cubicBezTo>
                  <a:cubicBezTo>
                    <a:pt x="17162" y="10025"/>
                    <a:pt x="17159" y="10032"/>
                    <a:pt x="17152" y="10049"/>
                  </a:cubicBezTo>
                  <a:cubicBezTo>
                    <a:pt x="17097" y="10074"/>
                    <a:pt x="17043" y="10103"/>
                    <a:pt x="16991" y="10135"/>
                  </a:cubicBezTo>
                  <a:cubicBezTo>
                    <a:pt x="16871" y="10181"/>
                    <a:pt x="16746" y="10243"/>
                    <a:pt x="16594" y="10268"/>
                  </a:cubicBezTo>
                  <a:cubicBezTo>
                    <a:pt x="16407" y="10316"/>
                    <a:pt x="16203" y="10338"/>
                    <a:pt x="15994" y="10338"/>
                  </a:cubicBezTo>
                  <a:cubicBezTo>
                    <a:pt x="15546" y="10338"/>
                    <a:pt x="15077" y="10235"/>
                    <a:pt x="14715" y="10053"/>
                  </a:cubicBezTo>
                  <a:cubicBezTo>
                    <a:pt x="14448" y="9918"/>
                    <a:pt x="14241" y="9752"/>
                    <a:pt x="14099" y="9578"/>
                  </a:cubicBezTo>
                  <a:cubicBezTo>
                    <a:pt x="14050" y="9482"/>
                    <a:pt x="13977" y="9396"/>
                    <a:pt x="13951" y="9292"/>
                  </a:cubicBezTo>
                  <a:lnTo>
                    <a:pt x="13933" y="9256"/>
                  </a:lnTo>
                  <a:lnTo>
                    <a:pt x="13923" y="9238"/>
                  </a:lnTo>
                  <a:lnTo>
                    <a:pt x="13919" y="9228"/>
                  </a:lnTo>
                  <a:cubicBezTo>
                    <a:pt x="13919" y="9227"/>
                    <a:pt x="13919" y="9227"/>
                    <a:pt x="13919" y="9227"/>
                  </a:cubicBezTo>
                  <a:lnTo>
                    <a:pt x="13919" y="9227"/>
                  </a:lnTo>
                  <a:cubicBezTo>
                    <a:pt x="13918" y="9227"/>
                    <a:pt x="13932" y="9302"/>
                    <a:pt x="13932" y="9302"/>
                  </a:cubicBezTo>
                  <a:cubicBezTo>
                    <a:pt x="13932" y="9302"/>
                    <a:pt x="13931" y="9296"/>
                    <a:pt x="13928" y="9282"/>
                  </a:cubicBezTo>
                  <a:lnTo>
                    <a:pt x="13891" y="9102"/>
                  </a:lnTo>
                  <a:lnTo>
                    <a:pt x="13855" y="8922"/>
                  </a:lnTo>
                  <a:lnTo>
                    <a:pt x="13854" y="8860"/>
                  </a:lnTo>
                  <a:cubicBezTo>
                    <a:pt x="13836" y="8796"/>
                    <a:pt x="13845" y="8642"/>
                    <a:pt x="13857" y="8570"/>
                  </a:cubicBezTo>
                  <a:cubicBezTo>
                    <a:pt x="13867" y="8487"/>
                    <a:pt x="13893" y="8409"/>
                    <a:pt x="13935" y="8336"/>
                  </a:cubicBezTo>
                  <a:cubicBezTo>
                    <a:pt x="14018" y="8194"/>
                    <a:pt x="14202" y="8010"/>
                    <a:pt x="14496" y="7856"/>
                  </a:cubicBezTo>
                  <a:cubicBezTo>
                    <a:pt x="15092" y="7548"/>
                    <a:pt x="15942" y="7377"/>
                    <a:pt x="16779" y="7308"/>
                  </a:cubicBezTo>
                  <a:cubicBezTo>
                    <a:pt x="16962" y="7292"/>
                    <a:pt x="17149" y="7295"/>
                    <a:pt x="17335" y="7287"/>
                  </a:cubicBezTo>
                  <a:close/>
                  <a:moveTo>
                    <a:pt x="12269" y="0"/>
                  </a:moveTo>
                  <a:cubicBezTo>
                    <a:pt x="11646" y="0"/>
                    <a:pt x="11041" y="49"/>
                    <a:pt x="10463" y="129"/>
                  </a:cubicBezTo>
                  <a:cubicBezTo>
                    <a:pt x="8526" y="393"/>
                    <a:pt x="6820" y="1052"/>
                    <a:pt x="5373" y="1858"/>
                  </a:cubicBezTo>
                  <a:cubicBezTo>
                    <a:pt x="4642" y="2250"/>
                    <a:pt x="3991" y="2720"/>
                    <a:pt x="3410" y="3206"/>
                  </a:cubicBezTo>
                  <a:cubicBezTo>
                    <a:pt x="2829" y="3692"/>
                    <a:pt x="2305" y="4191"/>
                    <a:pt x="1887" y="4730"/>
                  </a:cubicBezTo>
                  <a:cubicBezTo>
                    <a:pt x="1024" y="5779"/>
                    <a:pt x="508" y="6878"/>
                    <a:pt x="258" y="7807"/>
                  </a:cubicBezTo>
                  <a:cubicBezTo>
                    <a:pt x="5" y="8738"/>
                    <a:pt x="0" y="9486"/>
                    <a:pt x="32" y="9997"/>
                  </a:cubicBezTo>
                  <a:cubicBezTo>
                    <a:pt x="83" y="10477"/>
                    <a:pt x="135" y="10722"/>
                    <a:pt x="135" y="10722"/>
                  </a:cubicBezTo>
                  <a:lnTo>
                    <a:pt x="527" y="10744"/>
                  </a:lnTo>
                  <a:cubicBezTo>
                    <a:pt x="527" y="10744"/>
                    <a:pt x="595" y="10502"/>
                    <a:pt x="721" y="10048"/>
                  </a:cubicBezTo>
                  <a:cubicBezTo>
                    <a:pt x="866" y="9639"/>
                    <a:pt x="1107" y="9031"/>
                    <a:pt x="1548" y="8369"/>
                  </a:cubicBezTo>
                  <a:cubicBezTo>
                    <a:pt x="2074" y="7593"/>
                    <a:pt x="2734" y="6915"/>
                    <a:pt x="3496" y="6365"/>
                  </a:cubicBezTo>
                  <a:cubicBezTo>
                    <a:pt x="4350" y="5712"/>
                    <a:pt x="5448" y="5152"/>
                    <a:pt x="6691" y="4704"/>
                  </a:cubicBezTo>
                  <a:cubicBezTo>
                    <a:pt x="8023" y="4244"/>
                    <a:pt x="9412" y="3980"/>
                    <a:pt x="10819" y="3919"/>
                  </a:cubicBezTo>
                  <a:cubicBezTo>
                    <a:pt x="10956" y="3915"/>
                    <a:pt x="11093" y="3912"/>
                    <a:pt x="11231" y="3912"/>
                  </a:cubicBezTo>
                  <a:cubicBezTo>
                    <a:pt x="12554" y="3912"/>
                    <a:pt x="13895" y="4132"/>
                    <a:pt x="14947" y="4658"/>
                  </a:cubicBezTo>
                  <a:cubicBezTo>
                    <a:pt x="15148" y="4752"/>
                    <a:pt x="15359" y="4895"/>
                    <a:pt x="15574" y="5064"/>
                  </a:cubicBezTo>
                  <a:cubicBezTo>
                    <a:pt x="14898" y="5126"/>
                    <a:pt x="14196" y="5251"/>
                    <a:pt x="13450" y="5547"/>
                  </a:cubicBezTo>
                  <a:cubicBezTo>
                    <a:pt x="12878" y="5785"/>
                    <a:pt x="12247" y="6173"/>
                    <a:pt x="11768" y="6823"/>
                  </a:cubicBezTo>
                  <a:cubicBezTo>
                    <a:pt x="11530" y="7148"/>
                    <a:pt x="11355" y="7515"/>
                    <a:pt x="11249" y="7904"/>
                  </a:cubicBezTo>
                  <a:cubicBezTo>
                    <a:pt x="11147" y="8301"/>
                    <a:pt x="11101" y="8639"/>
                    <a:pt x="11122" y="9061"/>
                  </a:cubicBezTo>
                  <a:cubicBezTo>
                    <a:pt x="11133" y="9659"/>
                    <a:pt x="11311" y="10468"/>
                    <a:pt x="11716" y="11122"/>
                  </a:cubicBezTo>
                  <a:cubicBezTo>
                    <a:pt x="12125" y="11766"/>
                    <a:pt x="12679" y="12255"/>
                    <a:pt x="13268" y="12611"/>
                  </a:cubicBezTo>
                  <a:cubicBezTo>
                    <a:pt x="13860" y="12973"/>
                    <a:pt x="14492" y="13182"/>
                    <a:pt x="15136" y="13311"/>
                  </a:cubicBezTo>
                  <a:cubicBezTo>
                    <a:pt x="15509" y="13387"/>
                    <a:pt x="15888" y="13425"/>
                    <a:pt x="16268" y="13425"/>
                  </a:cubicBezTo>
                  <a:cubicBezTo>
                    <a:pt x="16557" y="13425"/>
                    <a:pt x="16846" y="13403"/>
                    <a:pt x="17133" y="13359"/>
                  </a:cubicBezTo>
                  <a:cubicBezTo>
                    <a:pt x="17471" y="13321"/>
                    <a:pt x="17822" y="13220"/>
                    <a:pt x="18166" y="13104"/>
                  </a:cubicBezTo>
                  <a:lnTo>
                    <a:pt x="18681" y="12883"/>
                  </a:lnTo>
                  <a:cubicBezTo>
                    <a:pt x="18887" y="12767"/>
                    <a:pt x="19087" y="12641"/>
                    <a:pt x="19278" y="12505"/>
                  </a:cubicBezTo>
                  <a:cubicBezTo>
                    <a:pt x="19348" y="12457"/>
                    <a:pt x="19413" y="12406"/>
                    <a:pt x="19477" y="12351"/>
                  </a:cubicBezTo>
                  <a:lnTo>
                    <a:pt x="19618" y="12231"/>
                  </a:lnTo>
                  <a:lnTo>
                    <a:pt x="19689" y="12170"/>
                  </a:lnTo>
                  <a:lnTo>
                    <a:pt x="19706" y="12155"/>
                  </a:lnTo>
                  <a:lnTo>
                    <a:pt x="19706" y="12155"/>
                  </a:lnTo>
                  <a:cubicBezTo>
                    <a:pt x="19693" y="12169"/>
                    <a:pt x="19687" y="12175"/>
                    <a:pt x="19688" y="12175"/>
                  </a:cubicBezTo>
                  <a:cubicBezTo>
                    <a:pt x="19689" y="12175"/>
                    <a:pt x="19830" y="12034"/>
                    <a:pt x="19829" y="12034"/>
                  </a:cubicBezTo>
                  <a:lnTo>
                    <a:pt x="19829" y="12034"/>
                  </a:lnTo>
                  <a:cubicBezTo>
                    <a:pt x="19829" y="12034"/>
                    <a:pt x="19829" y="12034"/>
                    <a:pt x="19828" y="12035"/>
                  </a:cubicBezTo>
                  <a:lnTo>
                    <a:pt x="19872" y="11982"/>
                  </a:lnTo>
                  <a:lnTo>
                    <a:pt x="20049" y="11769"/>
                  </a:lnTo>
                  <a:lnTo>
                    <a:pt x="20394" y="11331"/>
                  </a:lnTo>
                  <a:lnTo>
                    <a:pt x="20668" y="10841"/>
                  </a:lnTo>
                  <a:cubicBezTo>
                    <a:pt x="20865" y="10515"/>
                    <a:pt x="20951" y="10155"/>
                    <a:pt x="21071" y="9802"/>
                  </a:cubicBezTo>
                  <a:cubicBezTo>
                    <a:pt x="21145" y="9453"/>
                    <a:pt x="21219" y="9089"/>
                    <a:pt x="21235" y="8744"/>
                  </a:cubicBezTo>
                  <a:cubicBezTo>
                    <a:pt x="21250" y="8400"/>
                    <a:pt x="21260" y="8047"/>
                    <a:pt x="21215" y="7724"/>
                  </a:cubicBezTo>
                  <a:cubicBezTo>
                    <a:pt x="21212" y="7676"/>
                    <a:pt x="21202" y="7630"/>
                    <a:pt x="21197" y="7582"/>
                  </a:cubicBezTo>
                  <a:lnTo>
                    <a:pt x="21197" y="7582"/>
                  </a:lnTo>
                  <a:cubicBezTo>
                    <a:pt x="21386" y="7628"/>
                    <a:pt x="21573" y="7673"/>
                    <a:pt x="21760" y="7718"/>
                  </a:cubicBezTo>
                  <a:cubicBezTo>
                    <a:pt x="23224" y="8098"/>
                    <a:pt x="24571" y="8876"/>
                    <a:pt x="25587" y="9792"/>
                  </a:cubicBezTo>
                  <a:cubicBezTo>
                    <a:pt x="26621" y="10713"/>
                    <a:pt x="27333" y="11820"/>
                    <a:pt x="27829" y="12860"/>
                  </a:cubicBezTo>
                  <a:cubicBezTo>
                    <a:pt x="28329" y="13906"/>
                    <a:pt x="28586" y="14904"/>
                    <a:pt x="28766" y="15729"/>
                  </a:cubicBezTo>
                  <a:cubicBezTo>
                    <a:pt x="28852" y="16145"/>
                    <a:pt x="28917" y="16518"/>
                    <a:pt x="28949" y="16849"/>
                  </a:cubicBezTo>
                  <a:cubicBezTo>
                    <a:pt x="28992" y="17177"/>
                    <a:pt x="29026" y="17458"/>
                    <a:pt x="29030" y="17687"/>
                  </a:cubicBezTo>
                  <a:cubicBezTo>
                    <a:pt x="29056" y="18146"/>
                    <a:pt x="29071" y="18389"/>
                    <a:pt x="29071" y="18389"/>
                  </a:cubicBezTo>
                  <a:lnTo>
                    <a:pt x="29462" y="18401"/>
                  </a:lnTo>
                  <a:cubicBezTo>
                    <a:pt x="29462" y="18401"/>
                    <a:pt x="29475" y="18151"/>
                    <a:pt x="29501" y="17680"/>
                  </a:cubicBezTo>
                  <a:cubicBezTo>
                    <a:pt x="29523" y="17445"/>
                    <a:pt x="29523" y="17153"/>
                    <a:pt x="29516" y="16810"/>
                  </a:cubicBezTo>
                  <a:cubicBezTo>
                    <a:pt x="29520" y="16466"/>
                    <a:pt x="29496" y="16071"/>
                    <a:pt x="29454" y="15628"/>
                  </a:cubicBezTo>
                  <a:cubicBezTo>
                    <a:pt x="29368" y="14746"/>
                    <a:pt x="29206" y="13661"/>
                    <a:pt x="28766" y="12473"/>
                  </a:cubicBezTo>
                  <a:cubicBezTo>
                    <a:pt x="28337" y="11292"/>
                    <a:pt x="27665" y="9982"/>
                    <a:pt x="26580" y="8807"/>
                  </a:cubicBezTo>
                  <a:cubicBezTo>
                    <a:pt x="25495" y="7633"/>
                    <a:pt x="24074" y="6593"/>
                    <a:pt x="22285" y="5940"/>
                  </a:cubicBezTo>
                  <a:lnTo>
                    <a:pt x="21676" y="5731"/>
                  </a:lnTo>
                  <a:lnTo>
                    <a:pt x="21522" y="5677"/>
                  </a:lnTo>
                  <a:lnTo>
                    <a:pt x="21446" y="5651"/>
                  </a:lnTo>
                  <a:lnTo>
                    <a:pt x="21318" y="5615"/>
                  </a:lnTo>
                  <a:lnTo>
                    <a:pt x="20974" y="5525"/>
                  </a:lnTo>
                  <a:cubicBezTo>
                    <a:pt x="20862" y="5497"/>
                    <a:pt x="20751" y="5481"/>
                    <a:pt x="20640" y="5457"/>
                  </a:cubicBezTo>
                  <a:cubicBezTo>
                    <a:pt x="20362" y="4753"/>
                    <a:pt x="19995" y="4086"/>
                    <a:pt x="19551" y="3471"/>
                  </a:cubicBezTo>
                  <a:cubicBezTo>
                    <a:pt x="19199" y="2991"/>
                    <a:pt x="18823" y="2530"/>
                    <a:pt x="18357" y="2121"/>
                  </a:cubicBezTo>
                  <a:cubicBezTo>
                    <a:pt x="18162" y="1922"/>
                    <a:pt x="17831" y="1678"/>
                    <a:pt x="17544" y="1468"/>
                  </a:cubicBezTo>
                  <a:cubicBezTo>
                    <a:pt x="17486" y="1424"/>
                    <a:pt x="17426" y="1384"/>
                    <a:pt x="17364" y="1346"/>
                  </a:cubicBezTo>
                  <a:lnTo>
                    <a:pt x="17216" y="1253"/>
                  </a:lnTo>
                  <a:lnTo>
                    <a:pt x="17068" y="1161"/>
                  </a:lnTo>
                  <a:lnTo>
                    <a:pt x="17032" y="1139"/>
                  </a:lnTo>
                  <a:lnTo>
                    <a:pt x="16888" y="1058"/>
                  </a:lnTo>
                  <a:lnTo>
                    <a:pt x="16787" y="1008"/>
                  </a:lnTo>
                  <a:cubicBezTo>
                    <a:pt x="15254" y="263"/>
                    <a:pt x="13713" y="0"/>
                    <a:pt x="12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9"/>
            <p:cNvSpPr/>
            <p:nvPr/>
          </p:nvSpPr>
          <p:spPr>
            <a:xfrm>
              <a:off x="5394225" y="2435550"/>
              <a:ext cx="98000" cy="50675"/>
            </a:xfrm>
            <a:custGeom>
              <a:avLst/>
              <a:gdLst/>
              <a:ahLst/>
              <a:cxnLst/>
              <a:rect l="l" t="t" r="r" b="b"/>
              <a:pathLst>
                <a:path w="3920" h="2027" extrusionOk="0">
                  <a:moveTo>
                    <a:pt x="85" y="1953"/>
                  </a:moveTo>
                  <a:cubicBezTo>
                    <a:pt x="89" y="1975"/>
                    <a:pt x="96" y="2015"/>
                    <a:pt x="96" y="2015"/>
                  </a:cubicBezTo>
                  <a:cubicBezTo>
                    <a:pt x="96" y="2015"/>
                    <a:pt x="96" y="2009"/>
                    <a:pt x="93" y="1995"/>
                  </a:cubicBezTo>
                  <a:lnTo>
                    <a:pt x="85" y="1953"/>
                  </a:lnTo>
                  <a:close/>
                  <a:moveTo>
                    <a:pt x="3487" y="0"/>
                  </a:moveTo>
                  <a:cubicBezTo>
                    <a:pt x="3303" y="8"/>
                    <a:pt x="3117" y="6"/>
                    <a:pt x="2934" y="21"/>
                  </a:cubicBezTo>
                  <a:cubicBezTo>
                    <a:pt x="2100" y="90"/>
                    <a:pt x="1253" y="260"/>
                    <a:pt x="659" y="569"/>
                  </a:cubicBezTo>
                  <a:cubicBezTo>
                    <a:pt x="366" y="723"/>
                    <a:pt x="183" y="907"/>
                    <a:pt x="100" y="1049"/>
                  </a:cubicBezTo>
                  <a:cubicBezTo>
                    <a:pt x="58" y="1122"/>
                    <a:pt x="32" y="1200"/>
                    <a:pt x="20" y="1283"/>
                  </a:cubicBezTo>
                  <a:cubicBezTo>
                    <a:pt x="10" y="1355"/>
                    <a:pt x="0" y="1509"/>
                    <a:pt x="19" y="1573"/>
                  </a:cubicBezTo>
                  <a:lnTo>
                    <a:pt x="20" y="1635"/>
                  </a:lnTo>
                  <a:lnTo>
                    <a:pt x="57" y="1815"/>
                  </a:lnTo>
                  <a:lnTo>
                    <a:pt x="85" y="1953"/>
                  </a:lnTo>
                  <a:lnTo>
                    <a:pt x="85" y="1953"/>
                  </a:lnTo>
                  <a:cubicBezTo>
                    <a:pt x="83" y="1945"/>
                    <a:pt x="82" y="1940"/>
                    <a:pt x="82" y="1940"/>
                  </a:cubicBezTo>
                  <a:lnTo>
                    <a:pt x="82" y="1940"/>
                  </a:lnTo>
                  <a:cubicBezTo>
                    <a:pt x="82" y="1940"/>
                    <a:pt x="82" y="1940"/>
                    <a:pt x="83" y="1941"/>
                  </a:cubicBezTo>
                  <a:lnTo>
                    <a:pt x="89" y="1950"/>
                  </a:lnTo>
                  <a:lnTo>
                    <a:pt x="97" y="1969"/>
                  </a:lnTo>
                  <a:lnTo>
                    <a:pt x="116" y="2005"/>
                  </a:lnTo>
                  <a:cubicBezTo>
                    <a:pt x="118" y="2014"/>
                    <a:pt x="123" y="2019"/>
                    <a:pt x="125" y="2027"/>
                  </a:cubicBezTo>
                  <a:cubicBezTo>
                    <a:pt x="216" y="1889"/>
                    <a:pt x="387" y="1722"/>
                    <a:pt x="660" y="1580"/>
                  </a:cubicBezTo>
                  <a:cubicBezTo>
                    <a:pt x="1255" y="1272"/>
                    <a:pt x="2102" y="1101"/>
                    <a:pt x="2936" y="1032"/>
                  </a:cubicBezTo>
                  <a:cubicBezTo>
                    <a:pt x="3119" y="1017"/>
                    <a:pt x="3304" y="1019"/>
                    <a:pt x="3488" y="1011"/>
                  </a:cubicBezTo>
                  <a:cubicBezTo>
                    <a:pt x="3557" y="1153"/>
                    <a:pt x="3616" y="1298"/>
                    <a:pt x="3667" y="1448"/>
                  </a:cubicBezTo>
                  <a:cubicBezTo>
                    <a:pt x="3723" y="1616"/>
                    <a:pt x="3771" y="1787"/>
                    <a:pt x="3808" y="1961"/>
                  </a:cubicBezTo>
                  <a:cubicBezTo>
                    <a:pt x="3919" y="1549"/>
                    <a:pt x="3863" y="1013"/>
                    <a:pt x="3665" y="437"/>
                  </a:cubicBezTo>
                  <a:cubicBezTo>
                    <a:pt x="3615" y="287"/>
                    <a:pt x="3555" y="141"/>
                    <a:pt x="3487" y="0"/>
                  </a:cubicBezTo>
                  <a:close/>
                </a:path>
              </a:pathLst>
            </a:custGeom>
            <a:solidFill>
              <a:srgbClr val="FFB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9"/>
            <p:cNvSpPr/>
            <p:nvPr/>
          </p:nvSpPr>
          <p:spPr>
            <a:xfrm>
              <a:off x="5485025" y="2496200"/>
              <a:ext cx="675" cy="700"/>
            </a:xfrm>
            <a:custGeom>
              <a:avLst/>
              <a:gdLst/>
              <a:ahLst/>
              <a:cxnLst/>
              <a:rect l="l" t="t" r="r" b="b"/>
              <a:pathLst>
                <a:path w="27" h="28" extrusionOk="0">
                  <a:moveTo>
                    <a:pt x="26" y="1"/>
                  </a:moveTo>
                  <a:cubicBezTo>
                    <a:pt x="26" y="1"/>
                    <a:pt x="14" y="12"/>
                    <a:pt x="0" y="27"/>
                  </a:cubicBezTo>
                  <a:lnTo>
                    <a:pt x="3" y="24"/>
                  </a:lnTo>
                  <a:cubicBezTo>
                    <a:pt x="20" y="7"/>
                    <a:pt x="26" y="1"/>
                    <a:pt x="26" y="1"/>
                  </a:cubicBezTo>
                  <a:close/>
                </a:path>
              </a:pathLst>
            </a:custGeom>
            <a:solidFill>
              <a:srgbClr val="FFB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9"/>
            <p:cNvSpPr/>
            <p:nvPr/>
          </p:nvSpPr>
          <p:spPr>
            <a:xfrm>
              <a:off x="5485025" y="2521475"/>
              <a:ext cx="675" cy="700"/>
            </a:xfrm>
            <a:custGeom>
              <a:avLst/>
              <a:gdLst/>
              <a:ahLst/>
              <a:cxnLst/>
              <a:rect l="l" t="t" r="r" b="b"/>
              <a:pathLst>
                <a:path w="27" h="28" extrusionOk="0">
                  <a:moveTo>
                    <a:pt x="26" y="1"/>
                  </a:moveTo>
                  <a:cubicBezTo>
                    <a:pt x="26" y="1"/>
                    <a:pt x="14" y="12"/>
                    <a:pt x="0" y="27"/>
                  </a:cubicBezTo>
                  <a:lnTo>
                    <a:pt x="3" y="24"/>
                  </a:lnTo>
                  <a:cubicBezTo>
                    <a:pt x="20" y="7"/>
                    <a:pt x="26" y="1"/>
                    <a:pt x="26" y="1"/>
                  </a:cubicBezTo>
                  <a:close/>
                </a:path>
              </a:pathLst>
            </a:custGeom>
            <a:solidFill>
              <a:srgbClr val="FFB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9"/>
            <p:cNvSpPr/>
            <p:nvPr/>
          </p:nvSpPr>
          <p:spPr>
            <a:xfrm>
              <a:off x="2048725" y="3598350"/>
              <a:ext cx="884325" cy="1294850"/>
            </a:xfrm>
            <a:custGeom>
              <a:avLst/>
              <a:gdLst/>
              <a:ahLst/>
              <a:cxnLst/>
              <a:rect l="l" t="t" r="r" b="b"/>
              <a:pathLst>
                <a:path w="35373" h="51794" extrusionOk="0">
                  <a:moveTo>
                    <a:pt x="1" y="1"/>
                  </a:moveTo>
                  <a:lnTo>
                    <a:pt x="1" y="48074"/>
                  </a:lnTo>
                  <a:cubicBezTo>
                    <a:pt x="5146" y="50863"/>
                    <a:pt x="10791" y="51793"/>
                    <a:pt x="16031" y="51793"/>
                  </a:cubicBezTo>
                  <a:cubicBezTo>
                    <a:pt x="26511" y="51793"/>
                    <a:pt x="35372" y="48074"/>
                    <a:pt x="35372" y="48074"/>
                  </a:cubicBezTo>
                  <a:lnTo>
                    <a:pt x="353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9"/>
            <p:cNvSpPr/>
            <p:nvPr/>
          </p:nvSpPr>
          <p:spPr>
            <a:xfrm>
              <a:off x="2048725" y="3598350"/>
              <a:ext cx="884325" cy="1294850"/>
            </a:xfrm>
            <a:custGeom>
              <a:avLst/>
              <a:gdLst/>
              <a:ahLst/>
              <a:cxnLst/>
              <a:rect l="l" t="t" r="r" b="b"/>
              <a:pathLst>
                <a:path w="35373" h="51794" extrusionOk="0">
                  <a:moveTo>
                    <a:pt x="29284" y="1"/>
                  </a:moveTo>
                  <a:lnTo>
                    <a:pt x="13625" y="32436"/>
                  </a:lnTo>
                  <a:lnTo>
                    <a:pt x="29585" y="39880"/>
                  </a:lnTo>
                  <a:lnTo>
                    <a:pt x="29585" y="42927"/>
                  </a:lnTo>
                  <a:cubicBezTo>
                    <a:pt x="29585" y="42927"/>
                    <a:pt x="20655" y="46646"/>
                    <a:pt x="10154" y="46646"/>
                  </a:cubicBezTo>
                  <a:cubicBezTo>
                    <a:pt x="6849" y="46646"/>
                    <a:pt x="3388" y="46277"/>
                    <a:pt x="1" y="45309"/>
                  </a:cubicBezTo>
                  <a:lnTo>
                    <a:pt x="1" y="48074"/>
                  </a:lnTo>
                  <a:cubicBezTo>
                    <a:pt x="5146" y="50864"/>
                    <a:pt x="10791" y="51794"/>
                    <a:pt x="16031" y="51794"/>
                  </a:cubicBezTo>
                  <a:cubicBezTo>
                    <a:pt x="26511" y="51794"/>
                    <a:pt x="35372" y="48074"/>
                    <a:pt x="35372" y="48074"/>
                  </a:cubicBezTo>
                  <a:lnTo>
                    <a:pt x="353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9"/>
            <p:cNvSpPr/>
            <p:nvPr/>
          </p:nvSpPr>
          <p:spPr>
            <a:xfrm>
              <a:off x="2048725" y="4656500"/>
              <a:ext cx="188775" cy="212125"/>
            </a:xfrm>
            <a:custGeom>
              <a:avLst/>
              <a:gdLst/>
              <a:ahLst/>
              <a:cxnLst/>
              <a:rect l="l" t="t" r="r" b="b"/>
              <a:pathLst>
                <a:path w="7551" h="8485" extrusionOk="0">
                  <a:moveTo>
                    <a:pt x="1161" y="1"/>
                  </a:moveTo>
                  <a:cubicBezTo>
                    <a:pt x="338" y="1"/>
                    <a:pt x="1" y="3150"/>
                    <a:pt x="1" y="3150"/>
                  </a:cubicBezTo>
                  <a:lnTo>
                    <a:pt x="1" y="5748"/>
                  </a:lnTo>
                  <a:cubicBezTo>
                    <a:pt x="2574" y="7699"/>
                    <a:pt x="7224" y="8485"/>
                    <a:pt x="7224" y="8485"/>
                  </a:cubicBezTo>
                  <a:cubicBezTo>
                    <a:pt x="7550" y="6718"/>
                    <a:pt x="7041" y="4676"/>
                    <a:pt x="7041" y="4676"/>
                  </a:cubicBezTo>
                  <a:cubicBezTo>
                    <a:pt x="6673" y="2857"/>
                    <a:pt x="6181" y="2227"/>
                    <a:pt x="5678" y="2227"/>
                  </a:cubicBezTo>
                  <a:cubicBezTo>
                    <a:pt x="4545" y="2227"/>
                    <a:pt x="3351" y="5411"/>
                    <a:pt x="3351" y="5411"/>
                  </a:cubicBezTo>
                  <a:cubicBezTo>
                    <a:pt x="2400" y="1268"/>
                    <a:pt x="1683" y="1"/>
                    <a:pt x="1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9"/>
            <p:cNvSpPr/>
            <p:nvPr/>
          </p:nvSpPr>
          <p:spPr>
            <a:xfrm>
              <a:off x="3833350" y="3598350"/>
              <a:ext cx="900425" cy="1294850"/>
            </a:xfrm>
            <a:custGeom>
              <a:avLst/>
              <a:gdLst/>
              <a:ahLst/>
              <a:cxnLst/>
              <a:rect l="l" t="t" r="r" b="b"/>
              <a:pathLst>
                <a:path w="36017" h="51794" extrusionOk="0">
                  <a:moveTo>
                    <a:pt x="1" y="1"/>
                  </a:moveTo>
                  <a:lnTo>
                    <a:pt x="1" y="48074"/>
                  </a:lnTo>
                  <a:cubicBezTo>
                    <a:pt x="5360" y="50863"/>
                    <a:pt x="11149" y="51793"/>
                    <a:pt x="16484" y="51793"/>
                  </a:cubicBezTo>
                  <a:cubicBezTo>
                    <a:pt x="27155" y="51793"/>
                    <a:pt x="36016" y="48074"/>
                    <a:pt x="36016" y="48074"/>
                  </a:cubicBezTo>
                  <a:lnTo>
                    <a:pt x="360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9"/>
            <p:cNvSpPr/>
            <p:nvPr/>
          </p:nvSpPr>
          <p:spPr>
            <a:xfrm>
              <a:off x="3833400" y="4656500"/>
              <a:ext cx="193525" cy="212125"/>
            </a:xfrm>
            <a:custGeom>
              <a:avLst/>
              <a:gdLst/>
              <a:ahLst/>
              <a:cxnLst/>
              <a:rect l="l" t="t" r="r" b="b"/>
              <a:pathLst>
                <a:path w="7741" h="8485" extrusionOk="0">
                  <a:moveTo>
                    <a:pt x="1328" y="1"/>
                  </a:moveTo>
                  <a:cubicBezTo>
                    <a:pt x="432" y="1"/>
                    <a:pt x="0" y="3150"/>
                    <a:pt x="0" y="3150"/>
                  </a:cubicBezTo>
                  <a:lnTo>
                    <a:pt x="0" y="5748"/>
                  </a:lnTo>
                  <a:cubicBezTo>
                    <a:pt x="3216" y="7699"/>
                    <a:pt x="7412" y="8485"/>
                    <a:pt x="7412" y="8485"/>
                  </a:cubicBezTo>
                  <a:cubicBezTo>
                    <a:pt x="7740" y="6718"/>
                    <a:pt x="7419" y="4676"/>
                    <a:pt x="7419" y="4676"/>
                  </a:cubicBezTo>
                  <a:cubicBezTo>
                    <a:pt x="7051" y="2857"/>
                    <a:pt x="6547" y="2227"/>
                    <a:pt x="6027" y="2227"/>
                  </a:cubicBezTo>
                  <a:cubicBezTo>
                    <a:pt x="4858" y="2227"/>
                    <a:pt x="3603" y="5411"/>
                    <a:pt x="3603" y="5411"/>
                  </a:cubicBezTo>
                  <a:cubicBezTo>
                    <a:pt x="2652" y="1268"/>
                    <a:pt x="1897" y="1"/>
                    <a:pt x="1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9"/>
            <p:cNvSpPr/>
            <p:nvPr/>
          </p:nvSpPr>
          <p:spPr>
            <a:xfrm>
              <a:off x="654975" y="1244225"/>
              <a:ext cx="4616625" cy="3318175"/>
            </a:xfrm>
            <a:custGeom>
              <a:avLst/>
              <a:gdLst/>
              <a:ahLst/>
              <a:cxnLst/>
              <a:rect l="l" t="t" r="r" b="b"/>
              <a:pathLst>
                <a:path w="184665" h="132727" extrusionOk="0">
                  <a:moveTo>
                    <a:pt x="103951" y="1"/>
                  </a:moveTo>
                  <a:cubicBezTo>
                    <a:pt x="65729" y="1"/>
                    <a:pt x="33714" y="21846"/>
                    <a:pt x="25363" y="51179"/>
                  </a:cubicBezTo>
                  <a:lnTo>
                    <a:pt x="8094" y="50492"/>
                  </a:lnTo>
                  <a:lnTo>
                    <a:pt x="8094" y="50492"/>
                  </a:lnTo>
                  <a:cubicBezTo>
                    <a:pt x="0" y="75610"/>
                    <a:pt x="12434" y="95718"/>
                    <a:pt x="12434" y="95718"/>
                  </a:cubicBezTo>
                  <a:lnTo>
                    <a:pt x="17313" y="94850"/>
                  </a:lnTo>
                  <a:cubicBezTo>
                    <a:pt x="17313" y="94850"/>
                    <a:pt x="23648" y="100987"/>
                    <a:pt x="32983" y="100987"/>
                  </a:cubicBezTo>
                  <a:cubicBezTo>
                    <a:pt x="33644" y="100987"/>
                    <a:pt x="34321" y="100956"/>
                    <a:pt x="35012" y="100890"/>
                  </a:cubicBezTo>
                  <a:cubicBezTo>
                    <a:pt x="49184" y="119983"/>
                    <a:pt x="74758" y="132727"/>
                    <a:pt x="103951" y="132727"/>
                  </a:cubicBezTo>
                  <a:cubicBezTo>
                    <a:pt x="148527" y="132727"/>
                    <a:pt x="184665" y="103015"/>
                    <a:pt x="184665" y="66363"/>
                  </a:cubicBezTo>
                  <a:cubicBezTo>
                    <a:pt x="184665" y="29711"/>
                    <a:pt x="148527" y="1"/>
                    <a:pt x="103951" y="1"/>
                  </a:cubicBezTo>
                  <a:close/>
                </a:path>
              </a:pathLst>
            </a:custGeom>
            <a:solidFill>
              <a:srgbClr val="FA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9"/>
            <p:cNvSpPr/>
            <p:nvPr/>
          </p:nvSpPr>
          <p:spPr>
            <a:xfrm>
              <a:off x="2290775" y="1237700"/>
              <a:ext cx="1814675" cy="436225"/>
            </a:xfrm>
            <a:custGeom>
              <a:avLst/>
              <a:gdLst/>
              <a:ahLst/>
              <a:cxnLst/>
              <a:rect l="l" t="t" r="r" b="b"/>
              <a:pathLst>
                <a:path w="72587" h="17449" extrusionOk="0">
                  <a:moveTo>
                    <a:pt x="39462" y="0"/>
                  </a:moveTo>
                  <a:cubicBezTo>
                    <a:pt x="16728" y="0"/>
                    <a:pt x="1" y="8293"/>
                    <a:pt x="1" y="8293"/>
                  </a:cubicBezTo>
                  <a:lnTo>
                    <a:pt x="12304" y="17449"/>
                  </a:lnTo>
                  <a:lnTo>
                    <a:pt x="12304" y="17449"/>
                  </a:lnTo>
                  <a:cubicBezTo>
                    <a:pt x="12257" y="6261"/>
                    <a:pt x="26843" y="3419"/>
                    <a:pt x="41678" y="3419"/>
                  </a:cubicBezTo>
                  <a:cubicBezTo>
                    <a:pt x="57000" y="3419"/>
                    <a:pt x="72587" y="6451"/>
                    <a:pt x="72587" y="6451"/>
                  </a:cubicBezTo>
                  <a:cubicBezTo>
                    <a:pt x="60983" y="1657"/>
                    <a:pt x="49623" y="0"/>
                    <a:pt x="394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9"/>
            <p:cNvSpPr/>
            <p:nvPr/>
          </p:nvSpPr>
          <p:spPr>
            <a:xfrm>
              <a:off x="670275" y="2552450"/>
              <a:ext cx="875050" cy="1084725"/>
            </a:xfrm>
            <a:custGeom>
              <a:avLst/>
              <a:gdLst/>
              <a:ahLst/>
              <a:cxnLst/>
              <a:rect l="l" t="t" r="r" b="b"/>
              <a:pathLst>
                <a:path w="35002" h="43389" extrusionOk="0">
                  <a:moveTo>
                    <a:pt x="6932" y="1"/>
                  </a:moveTo>
                  <a:cubicBezTo>
                    <a:pt x="0" y="24255"/>
                    <a:pt x="11822" y="43389"/>
                    <a:pt x="11822" y="43389"/>
                  </a:cubicBezTo>
                  <a:lnTo>
                    <a:pt x="27436" y="39926"/>
                  </a:lnTo>
                  <a:lnTo>
                    <a:pt x="35002" y="36666"/>
                  </a:lnTo>
                  <a:lnTo>
                    <a:pt x="13293" y="36770"/>
                  </a:lnTo>
                  <a:cubicBezTo>
                    <a:pt x="13293" y="36770"/>
                    <a:pt x="3569" y="21025"/>
                    <a:pt x="69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9"/>
            <p:cNvSpPr/>
            <p:nvPr/>
          </p:nvSpPr>
          <p:spPr>
            <a:xfrm>
              <a:off x="1087800" y="3437275"/>
              <a:ext cx="720825" cy="331575"/>
            </a:xfrm>
            <a:custGeom>
              <a:avLst/>
              <a:gdLst/>
              <a:ahLst/>
              <a:cxnLst/>
              <a:rect l="l" t="t" r="r" b="b"/>
              <a:pathLst>
                <a:path w="28833" h="13263" extrusionOk="0">
                  <a:moveTo>
                    <a:pt x="21881" y="0"/>
                  </a:moveTo>
                  <a:cubicBezTo>
                    <a:pt x="21585" y="0"/>
                    <a:pt x="19191" y="1409"/>
                    <a:pt x="19191" y="1409"/>
                  </a:cubicBezTo>
                  <a:lnTo>
                    <a:pt x="0" y="7128"/>
                  </a:lnTo>
                  <a:cubicBezTo>
                    <a:pt x="0" y="7128"/>
                    <a:pt x="6333" y="13263"/>
                    <a:pt x="15665" y="13263"/>
                  </a:cubicBezTo>
                  <a:cubicBezTo>
                    <a:pt x="19604" y="13263"/>
                    <a:pt x="24077" y="12170"/>
                    <a:pt x="28833" y="9062"/>
                  </a:cubicBezTo>
                  <a:lnTo>
                    <a:pt x="28833" y="9062"/>
                  </a:lnTo>
                  <a:cubicBezTo>
                    <a:pt x="25031" y="10392"/>
                    <a:pt x="21632" y="10865"/>
                    <a:pt x="18720" y="10865"/>
                  </a:cubicBezTo>
                  <a:cubicBezTo>
                    <a:pt x="11549" y="10865"/>
                    <a:pt x="7334" y="7996"/>
                    <a:pt x="7334" y="7996"/>
                  </a:cubicBezTo>
                  <a:cubicBezTo>
                    <a:pt x="7334" y="7996"/>
                    <a:pt x="14821" y="5251"/>
                    <a:pt x="19889" y="1624"/>
                  </a:cubicBezTo>
                  <a:cubicBezTo>
                    <a:pt x="21600" y="400"/>
                    <a:pt x="22038" y="0"/>
                    <a:pt x="218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9"/>
            <p:cNvSpPr/>
            <p:nvPr/>
          </p:nvSpPr>
          <p:spPr>
            <a:xfrm>
              <a:off x="1983200" y="775075"/>
              <a:ext cx="615175" cy="1122950"/>
            </a:xfrm>
            <a:custGeom>
              <a:avLst/>
              <a:gdLst/>
              <a:ahLst/>
              <a:cxnLst/>
              <a:rect l="l" t="t" r="r" b="b"/>
              <a:pathLst>
                <a:path w="24607" h="44918" extrusionOk="0">
                  <a:moveTo>
                    <a:pt x="1" y="1"/>
                  </a:moveTo>
                  <a:lnTo>
                    <a:pt x="150" y="44917"/>
                  </a:lnTo>
                  <a:lnTo>
                    <a:pt x="24607" y="35954"/>
                  </a:lnTo>
                  <a:cubicBezTo>
                    <a:pt x="24029" y="2551"/>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9"/>
            <p:cNvSpPr/>
            <p:nvPr/>
          </p:nvSpPr>
          <p:spPr>
            <a:xfrm>
              <a:off x="965800" y="3368225"/>
              <a:ext cx="825650" cy="269125"/>
            </a:xfrm>
            <a:custGeom>
              <a:avLst/>
              <a:gdLst/>
              <a:ahLst/>
              <a:cxnLst/>
              <a:rect l="l" t="t" r="r" b="b"/>
              <a:pathLst>
                <a:path w="33026" h="10765" extrusionOk="0">
                  <a:moveTo>
                    <a:pt x="33025" y="1"/>
                  </a:moveTo>
                  <a:lnTo>
                    <a:pt x="33025" y="1"/>
                  </a:lnTo>
                  <a:cubicBezTo>
                    <a:pt x="33025" y="1"/>
                    <a:pt x="32490" y="137"/>
                    <a:pt x="31572" y="417"/>
                  </a:cubicBezTo>
                  <a:cubicBezTo>
                    <a:pt x="30654" y="696"/>
                    <a:pt x="29350" y="1105"/>
                    <a:pt x="27811" y="1646"/>
                  </a:cubicBezTo>
                  <a:cubicBezTo>
                    <a:pt x="27039" y="1910"/>
                    <a:pt x="26205" y="2201"/>
                    <a:pt x="25333" y="2533"/>
                  </a:cubicBezTo>
                  <a:cubicBezTo>
                    <a:pt x="24446" y="2821"/>
                    <a:pt x="23509" y="3119"/>
                    <a:pt x="22550" y="3459"/>
                  </a:cubicBezTo>
                  <a:cubicBezTo>
                    <a:pt x="21593" y="3797"/>
                    <a:pt x="20595" y="4123"/>
                    <a:pt x="19597" y="4495"/>
                  </a:cubicBezTo>
                  <a:cubicBezTo>
                    <a:pt x="18602" y="4876"/>
                    <a:pt x="17563" y="5182"/>
                    <a:pt x="16539" y="5529"/>
                  </a:cubicBezTo>
                  <a:cubicBezTo>
                    <a:pt x="15518" y="5883"/>
                    <a:pt x="14495" y="6237"/>
                    <a:pt x="13490" y="6585"/>
                  </a:cubicBezTo>
                  <a:cubicBezTo>
                    <a:pt x="12478" y="6912"/>
                    <a:pt x="11481" y="7234"/>
                    <a:pt x="10517" y="7546"/>
                  </a:cubicBezTo>
                  <a:cubicBezTo>
                    <a:pt x="9548" y="7839"/>
                    <a:pt x="8631" y="8205"/>
                    <a:pt x="7736" y="8451"/>
                  </a:cubicBezTo>
                  <a:cubicBezTo>
                    <a:pt x="6844" y="8711"/>
                    <a:pt x="6006" y="8982"/>
                    <a:pt x="5231" y="9233"/>
                  </a:cubicBezTo>
                  <a:cubicBezTo>
                    <a:pt x="4454" y="9478"/>
                    <a:pt x="3736" y="9668"/>
                    <a:pt x="3102" y="9867"/>
                  </a:cubicBezTo>
                  <a:cubicBezTo>
                    <a:pt x="2465" y="10059"/>
                    <a:pt x="1914" y="10230"/>
                    <a:pt x="1453" y="10350"/>
                  </a:cubicBezTo>
                  <a:cubicBezTo>
                    <a:pt x="993" y="10470"/>
                    <a:pt x="633" y="10595"/>
                    <a:pt x="382" y="10655"/>
                  </a:cubicBezTo>
                  <a:lnTo>
                    <a:pt x="1" y="10758"/>
                  </a:lnTo>
                  <a:cubicBezTo>
                    <a:pt x="1" y="10758"/>
                    <a:pt x="145" y="10765"/>
                    <a:pt x="416" y="10765"/>
                  </a:cubicBezTo>
                  <a:cubicBezTo>
                    <a:pt x="673" y="10765"/>
                    <a:pt x="1043" y="10758"/>
                    <a:pt x="1511" y="10733"/>
                  </a:cubicBezTo>
                  <a:cubicBezTo>
                    <a:pt x="1995" y="10717"/>
                    <a:pt x="2580" y="10681"/>
                    <a:pt x="3243" y="10600"/>
                  </a:cubicBezTo>
                  <a:cubicBezTo>
                    <a:pt x="3907" y="10523"/>
                    <a:pt x="4667" y="10469"/>
                    <a:pt x="5476" y="10325"/>
                  </a:cubicBezTo>
                  <a:cubicBezTo>
                    <a:pt x="6289" y="10191"/>
                    <a:pt x="7171" y="10044"/>
                    <a:pt x="8096" y="9863"/>
                  </a:cubicBezTo>
                  <a:cubicBezTo>
                    <a:pt x="9030" y="9705"/>
                    <a:pt x="9990" y="9452"/>
                    <a:pt x="10988" y="9201"/>
                  </a:cubicBezTo>
                  <a:cubicBezTo>
                    <a:pt x="11980" y="8934"/>
                    <a:pt x="13026" y="8717"/>
                    <a:pt x="14054" y="8389"/>
                  </a:cubicBezTo>
                  <a:cubicBezTo>
                    <a:pt x="15081" y="8057"/>
                    <a:pt x="16124" y="7722"/>
                    <a:pt x="17169" y="7384"/>
                  </a:cubicBezTo>
                  <a:cubicBezTo>
                    <a:pt x="18203" y="7023"/>
                    <a:pt x="19256" y="6708"/>
                    <a:pt x="20247" y="6281"/>
                  </a:cubicBezTo>
                  <a:cubicBezTo>
                    <a:pt x="21252" y="5888"/>
                    <a:pt x="22224" y="5461"/>
                    <a:pt x="23172" y="5069"/>
                  </a:cubicBezTo>
                  <a:cubicBezTo>
                    <a:pt x="24122" y="4680"/>
                    <a:pt x="25027" y="4271"/>
                    <a:pt x="25886" y="3888"/>
                  </a:cubicBezTo>
                  <a:cubicBezTo>
                    <a:pt x="26732" y="3476"/>
                    <a:pt x="27522" y="3064"/>
                    <a:pt x="28249" y="2681"/>
                  </a:cubicBezTo>
                  <a:cubicBezTo>
                    <a:pt x="29708" y="1926"/>
                    <a:pt x="30900" y="1253"/>
                    <a:pt x="31731" y="774"/>
                  </a:cubicBezTo>
                  <a:cubicBezTo>
                    <a:pt x="32562" y="295"/>
                    <a:pt x="33025" y="1"/>
                    <a:pt x="3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9"/>
            <p:cNvSpPr/>
            <p:nvPr/>
          </p:nvSpPr>
          <p:spPr>
            <a:xfrm>
              <a:off x="2368675" y="4338125"/>
              <a:ext cx="1936175" cy="241550"/>
            </a:xfrm>
            <a:custGeom>
              <a:avLst/>
              <a:gdLst/>
              <a:ahLst/>
              <a:cxnLst/>
              <a:rect l="l" t="t" r="r" b="b"/>
              <a:pathLst>
                <a:path w="77447" h="9662" extrusionOk="0">
                  <a:moveTo>
                    <a:pt x="77447" y="1"/>
                  </a:moveTo>
                  <a:lnTo>
                    <a:pt x="77447" y="1"/>
                  </a:lnTo>
                  <a:cubicBezTo>
                    <a:pt x="59519" y="5218"/>
                    <a:pt x="44071" y="6839"/>
                    <a:pt x="31792" y="6839"/>
                  </a:cubicBezTo>
                  <a:cubicBezTo>
                    <a:pt x="11619" y="6839"/>
                    <a:pt x="1" y="2462"/>
                    <a:pt x="0" y="2462"/>
                  </a:cubicBezTo>
                  <a:lnTo>
                    <a:pt x="0" y="2462"/>
                  </a:lnTo>
                  <a:cubicBezTo>
                    <a:pt x="1" y="2463"/>
                    <a:pt x="13004" y="9661"/>
                    <a:pt x="34189" y="9661"/>
                  </a:cubicBezTo>
                  <a:cubicBezTo>
                    <a:pt x="46252" y="9661"/>
                    <a:pt x="60968" y="7327"/>
                    <a:pt x="77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9"/>
            <p:cNvSpPr/>
            <p:nvPr/>
          </p:nvSpPr>
          <p:spPr>
            <a:xfrm>
              <a:off x="2670550" y="1377300"/>
              <a:ext cx="1334925" cy="224675"/>
            </a:xfrm>
            <a:custGeom>
              <a:avLst/>
              <a:gdLst/>
              <a:ahLst/>
              <a:cxnLst/>
              <a:rect l="l" t="t" r="r" b="b"/>
              <a:pathLst>
                <a:path w="53397" h="8987" extrusionOk="0">
                  <a:moveTo>
                    <a:pt x="23133" y="0"/>
                  </a:moveTo>
                  <a:cubicBezTo>
                    <a:pt x="11214" y="0"/>
                    <a:pt x="2579" y="2075"/>
                    <a:pt x="1976" y="2223"/>
                  </a:cubicBezTo>
                  <a:cubicBezTo>
                    <a:pt x="749" y="2525"/>
                    <a:pt x="0" y="3765"/>
                    <a:pt x="304" y="4992"/>
                  </a:cubicBezTo>
                  <a:cubicBezTo>
                    <a:pt x="561" y="6033"/>
                    <a:pt x="1496" y="6732"/>
                    <a:pt x="2522" y="6732"/>
                  </a:cubicBezTo>
                  <a:cubicBezTo>
                    <a:pt x="2704" y="6732"/>
                    <a:pt x="2888" y="6710"/>
                    <a:pt x="3073" y="6665"/>
                  </a:cubicBezTo>
                  <a:cubicBezTo>
                    <a:pt x="3213" y="6629"/>
                    <a:pt x="11611" y="4611"/>
                    <a:pt x="23195" y="4611"/>
                  </a:cubicBezTo>
                  <a:cubicBezTo>
                    <a:pt x="31229" y="4611"/>
                    <a:pt x="40795" y="5582"/>
                    <a:pt x="50203" y="8858"/>
                  </a:cubicBezTo>
                  <a:cubicBezTo>
                    <a:pt x="50444" y="8943"/>
                    <a:pt x="50699" y="8987"/>
                    <a:pt x="50956" y="8987"/>
                  </a:cubicBezTo>
                  <a:cubicBezTo>
                    <a:pt x="52071" y="8987"/>
                    <a:pt x="53024" y="8182"/>
                    <a:pt x="53210" y="7081"/>
                  </a:cubicBezTo>
                  <a:cubicBezTo>
                    <a:pt x="53397" y="5980"/>
                    <a:pt x="52761" y="4907"/>
                    <a:pt x="51707" y="4540"/>
                  </a:cubicBezTo>
                  <a:cubicBezTo>
                    <a:pt x="41659" y="1040"/>
                    <a:pt x="31573" y="0"/>
                    <a:pt x="231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9"/>
            <p:cNvSpPr/>
            <p:nvPr/>
          </p:nvSpPr>
          <p:spPr>
            <a:xfrm>
              <a:off x="1983200" y="775075"/>
              <a:ext cx="214375" cy="1055150"/>
            </a:xfrm>
            <a:custGeom>
              <a:avLst/>
              <a:gdLst/>
              <a:ahLst/>
              <a:cxnLst/>
              <a:rect l="l" t="t" r="r" b="b"/>
              <a:pathLst>
                <a:path w="8575" h="42206" extrusionOk="0">
                  <a:moveTo>
                    <a:pt x="1" y="1"/>
                  </a:moveTo>
                  <a:lnTo>
                    <a:pt x="112" y="33502"/>
                  </a:lnTo>
                  <a:lnTo>
                    <a:pt x="7549" y="42205"/>
                  </a:lnTo>
                  <a:cubicBezTo>
                    <a:pt x="8575" y="27693"/>
                    <a:pt x="6296" y="13167"/>
                    <a:pt x="99" y="14"/>
                  </a:cubicBezTo>
                  <a:cubicBezTo>
                    <a:pt x="37" y="5"/>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9"/>
            <p:cNvSpPr/>
            <p:nvPr/>
          </p:nvSpPr>
          <p:spPr>
            <a:xfrm>
              <a:off x="2056925" y="948400"/>
              <a:ext cx="136225" cy="881825"/>
            </a:xfrm>
            <a:custGeom>
              <a:avLst/>
              <a:gdLst/>
              <a:ahLst/>
              <a:cxnLst/>
              <a:rect l="l" t="t" r="r" b="b"/>
              <a:pathLst>
                <a:path w="5449" h="35273" extrusionOk="0">
                  <a:moveTo>
                    <a:pt x="1" y="1"/>
                  </a:moveTo>
                  <a:lnTo>
                    <a:pt x="102" y="30007"/>
                  </a:lnTo>
                  <a:lnTo>
                    <a:pt x="4600" y="35272"/>
                  </a:lnTo>
                  <a:cubicBezTo>
                    <a:pt x="5449" y="23262"/>
                    <a:pt x="4026" y="1124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9"/>
            <p:cNvSpPr/>
            <p:nvPr/>
          </p:nvSpPr>
          <p:spPr>
            <a:xfrm>
              <a:off x="1693400" y="2240850"/>
              <a:ext cx="179750" cy="179775"/>
            </a:xfrm>
            <a:custGeom>
              <a:avLst/>
              <a:gdLst/>
              <a:ahLst/>
              <a:cxnLst/>
              <a:rect l="l" t="t" r="r" b="b"/>
              <a:pathLst>
                <a:path w="7190" h="7191" extrusionOk="0">
                  <a:moveTo>
                    <a:pt x="3595" y="1"/>
                  </a:moveTo>
                  <a:cubicBezTo>
                    <a:pt x="1611" y="1"/>
                    <a:pt x="1" y="1611"/>
                    <a:pt x="1" y="3596"/>
                  </a:cubicBezTo>
                  <a:cubicBezTo>
                    <a:pt x="1" y="5581"/>
                    <a:pt x="1609" y="7191"/>
                    <a:pt x="3595" y="7191"/>
                  </a:cubicBezTo>
                  <a:cubicBezTo>
                    <a:pt x="5581" y="7191"/>
                    <a:pt x="7189" y="5581"/>
                    <a:pt x="7189" y="3596"/>
                  </a:cubicBezTo>
                  <a:cubicBezTo>
                    <a:pt x="7189" y="1611"/>
                    <a:pt x="5579" y="1"/>
                    <a:pt x="35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9"/>
            <p:cNvSpPr/>
            <p:nvPr/>
          </p:nvSpPr>
          <p:spPr>
            <a:xfrm>
              <a:off x="2430175" y="661300"/>
              <a:ext cx="1386700" cy="905300"/>
            </a:xfrm>
            <a:custGeom>
              <a:avLst/>
              <a:gdLst/>
              <a:ahLst/>
              <a:cxnLst/>
              <a:rect l="l" t="t" r="r" b="b"/>
              <a:pathLst>
                <a:path w="55468" h="36212" extrusionOk="0">
                  <a:moveTo>
                    <a:pt x="39871" y="0"/>
                  </a:moveTo>
                  <a:cubicBezTo>
                    <a:pt x="39871" y="0"/>
                    <a:pt x="20635" y="2621"/>
                    <a:pt x="0" y="10647"/>
                  </a:cubicBezTo>
                  <a:cubicBezTo>
                    <a:pt x="0" y="10647"/>
                    <a:pt x="7096" y="21921"/>
                    <a:pt x="10861" y="35014"/>
                  </a:cubicBezTo>
                  <a:cubicBezTo>
                    <a:pt x="10861" y="35014"/>
                    <a:pt x="11604" y="35384"/>
                    <a:pt x="11978" y="35384"/>
                  </a:cubicBezTo>
                  <a:cubicBezTo>
                    <a:pt x="12001" y="35384"/>
                    <a:pt x="12022" y="35383"/>
                    <a:pt x="12042" y="35380"/>
                  </a:cubicBezTo>
                  <a:cubicBezTo>
                    <a:pt x="19732" y="34264"/>
                    <a:pt x="27658" y="33244"/>
                    <a:pt x="35465" y="33244"/>
                  </a:cubicBezTo>
                  <a:cubicBezTo>
                    <a:pt x="42303" y="33244"/>
                    <a:pt x="49050" y="34026"/>
                    <a:pt x="55468" y="36211"/>
                  </a:cubicBezTo>
                  <a:cubicBezTo>
                    <a:pt x="55435" y="27674"/>
                    <a:pt x="52908" y="13838"/>
                    <a:pt x="398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9"/>
            <p:cNvSpPr/>
            <p:nvPr/>
          </p:nvSpPr>
          <p:spPr>
            <a:xfrm>
              <a:off x="2624675" y="775075"/>
              <a:ext cx="1080625" cy="759100"/>
            </a:xfrm>
            <a:custGeom>
              <a:avLst/>
              <a:gdLst/>
              <a:ahLst/>
              <a:cxnLst/>
              <a:rect l="l" t="t" r="r" b="b"/>
              <a:pathLst>
                <a:path w="43225" h="30364" extrusionOk="0">
                  <a:moveTo>
                    <a:pt x="28574" y="1"/>
                  </a:moveTo>
                  <a:cubicBezTo>
                    <a:pt x="28573" y="1"/>
                    <a:pt x="16884" y="764"/>
                    <a:pt x="2070" y="5913"/>
                  </a:cubicBezTo>
                  <a:cubicBezTo>
                    <a:pt x="5239" y="7794"/>
                    <a:pt x="3367" y="13726"/>
                    <a:pt x="791" y="13726"/>
                  </a:cubicBezTo>
                  <a:cubicBezTo>
                    <a:pt x="533" y="13726"/>
                    <a:pt x="268" y="13667"/>
                    <a:pt x="1" y="13538"/>
                  </a:cubicBezTo>
                  <a:lnTo>
                    <a:pt x="1" y="13538"/>
                  </a:lnTo>
                  <a:cubicBezTo>
                    <a:pt x="1" y="13538"/>
                    <a:pt x="4751" y="20863"/>
                    <a:pt x="7099" y="30347"/>
                  </a:cubicBezTo>
                  <a:cubicBezTo>
                    <a:pt x="13833" y="29412"/>
                    <a:pt x="20691" y="28648"/>
                    <a:pt x="27465" y="28648"/>
                  </a:cubicBezTo>
                  <a:cubicBezTo>
                    <a:pt x="32805" y="28648"/>
                    <a:pt x="38092" y="29123"/>
                    <a:pt x="43225" y="30363"/>
                  </a:cubicBezTo>
                  <a:cubicBezTo>
                    <a:pt x="42330" y="21595"/>
                    <a:pt x="37439" y="12109"/>
                    <a:pt x="33990" y="5734"/>
                  </a:cubicBezTo>
                  <a:cubicBezTo>
                    <a:pt x="33990" y="5734"/>
                    <a:pt x="27639" y="5672"/>
                    <a:pt x="28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9"/>
            <p:cNvSpPr/>
            <p:nvPr/>
          </p:nvSpPr>
          <p:spPr>
            <a:xfrm>
              <a:off x="3165025" y="921200"/>
              <a:ext cx="962875" cy="680825"/>
            </a:xfrm>
            <a:custGeom>
              <a:avLst/>
              <a:gdLst/>
              <a:ahLst/>
              <a:cxnLst/>
              <a:rect l="l" t="t" r="r" b="b"/>
              <a:pathLst>
                <a:path w="38515" h="27233" extrusionOk="0">
                  <a:moveTo>
                    <a:pt x="18599" y="0"/>
                  </a:moveTo>
                  <a:cubicBezTo>
                    <a:pt x="12402" y="0"/>
                    <a:pt x="5704" y="279"/>
                    <a:pt x="0" y="1157"/>
                  </a:cubicBezTo>
                  <a:cubicBezTo>
                    <a:pt x="0" y="1157"/>
                    <a:pt x="1454" y="17299"/>
                    <a:pt x="49" y="23035"/>
                  </a:cubicBezTo>
                  <a:cubicBezTo>
                    <a:pt x="49" y="23035"/>
                    <a:pt x="768" y="23010"/>
                    <a:pt x="2022" y="23010"/>
                  </a:cubicBezTo>
                  <a:cubicBezTo>
                    <a:pt x="6919" y="23010"/>
                    <a:pt x="19988" y="23388"/>
                    <a:pt x="30424" y="27102"/>
                  </a:cubicBezTo>
                  <a:cubicBezTo>
                    <a:pt x="30691" y="27197"/>
                    <a:pt x="30950" y="27232"/>
                    <a:pt x="31181" y="27232"/>
                  </a:cubicBezTo>
                  <a:cubicBezTo>
                    <a:pt x="31450" y="27232"/>
                    <a:pt x="31681" y="27185"/>
                    <a:pt x="31842" y="27131"/>
                  </a:cubicBezTo>
                  <a:cubicBezTo>
                    <a:pt x="31842" y="27131"/>
                    <a:pt x="37723" y="19147"/>
                    <a:pt x="38515" y="831"/>
                  </a:cubicBezTo>
                  <a:cubicBezTo>
                    <a:pt x="38515" y="831"/>
                    <a:pt x="29305" y="0"/>
                    <a:pt x="18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9"/>
            <p:cNvSpPr/>
            <p:nvPr/>
          </p:nvSpPr>
          <p:spPr>
            <a:xfrm>
              <a:off x="3212875" y="979325"/>
              <a:ext cx="849650" cy="602325"/>
            </a:xfrm>
            <a:custGeom>
              <a:avLst/>
              <a:gdLst/>
              <a:ahLst/>
              <a:cxnLst/>
              <a:rect l="l" t="t" r="r" b="b"/>
              <a:pathLst>
                <a:path w="33986" h="24093" extrusionOk="0">
                  <a:moveTo>
                    <a:pt x="11746" y="1"/>
                  </a:moveTo>
                  <a:cubicBezTo>
                    <a:pt x="8637" y="1"/>
                    <a:pt x="6012" y="50"/>
                    <a:pt x="4576" y="142"/>
                  </a:cubicBezTo>
                  <a:cubicBezTo>
                    <a:pt x="5055" y="2540"/>
                    <a:pt x="3246" y="4015"/>
                    <a:pt x="1603" y="4015"/>
                  </a:cubicBezTo>
                  <a:cubicBezTo>
                    <a:pt x="1008" y="4015"/>
                    <a:pt x="435" y="3821"/>
                    <a:pt x="1" y="3408"/>
                  </a:cubicBezTo>
                  <a:lnTo>
                    <a:pt x="1" y="3408"/>
                  </a:lnTo>
                  <a:cubicBezTo>
                    <a:pt x="977" y="9261"/>
                    <a:pt x="1380" y="16888"/>
                    <a:pt x="1025" y="20691"/>
                  </a:cubicBezTo>
                  <a:cubicBezTo>
                    <a:pt x="5958" y="20737"/>
                    <a:pt x="16176" y="20810"/>
                    <a:pt x="26424" y="24092"/>
                  </a:cubicBezTo>
                  <a:cubicBezTo>
                    <a:pt x="30350" y="18044"/>
                    <a:pt x="32561" y="12198"/>
                    <a:pt x="33985" y="6024"/>
                  </a:cubicBezTo>
                  <a:lnTo>
                    <a:pt x="33985" y="6024"/>
                  </a:lnTo>
                  <a:cubicBezTo>
                    <a:pt x="33892" y="6043"/>
                    <a:pt x="33798" y="6052"/>
                    <a:pt x="33705" y="6052"/>
                  </a:cubicBezTo>
                  <a:cubicBezTo>
                    <a:pt x="31826" y="6052"/>
                    <a:pt x="29942" y="2327"/>
                    <a:pt x="32024" y="795"/>
                  </a:cubicBezTo>
                  <a:cubicBezTo>
                    <a:pt x="28126" y="246"/>
                    <a:pt x="18718" y="1"/>
                    <a:pt x="11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9"/>
            <p:cNvSpPr/>
            <p:nvPr/>
          </p:nvSpPr>
          <p:spPr>
            <a:xfrm>
              <a:off x="2736300" y="890200"/>
              <a:ext cx="1331650" cy="676400"/>
            </a:xfrm>
            <a:custGeom>
              <a:avLst/>
              <a:gdLst/>
              <a:ahLst/>
              <a:cxnLst/>
              <a:rect l="l" t="t" r="r" b="b"/>
              <a:pathLst>
                <a:path w="53266" h="27056" extrusionOk="0">
                  <a:moveTo>
                    <a:pt x="15361" y="1"/>
                  </a:moveTo>
                  <a:cubicBezTo>
                    <a:pt x="5772" y="8972"/>
                    <a:pt x="1529" y="18368"/>
                    <a:pt x="0" y="26212"/>
                  </a:cubicBezTo>
                  <a:lnTo>
                    <a:pt x="0" y="26212"/>
                  </a:lnTo>
                  <a:cubicBezTo>
                    <a:pt x="7233" y="25036"/>
                    <a:pt x="14547" y="24161"/>
                    <a:pt x="21924" y="24161"/>
                  </a:cubicBezTo>
                  <a:cubicBezTo>
                    <a:pt x="28971" y="24161"/>
                    <a:pt x="36076" y="24960"/>
                    <a:pt x="43223" y="27055"/>
                  </a:cubicBezTo>
                  <a:cubicBezTo>
                    <a:pt x="47309" y="17119"/>
                    <a:pt x="53266" y="7408"/>
                    <a:pt x="53266" y="7408"/>
                  </a:cubicBezTo>
                  <a:cubicBezTo>
                    <a:pt x="43681" y="3486"/>
                    <a:pt x="15361" y="1"/>
                    <a:pt x="153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9"/>
            <p:cNvSpPr/>
            <p:nvPr/>
          </p:nvSpPr>
          <p:spPr>
            <a:xfrm>
              <a:off x="2871650" y="988250"/>
              <a:ext cx="964850" cy="548450"/>
            </a:xfrm>
            <a:custGeom>
              <a:avLst/>
              <a:gdLst/>
              <a:ahLst/>
              <a:cxnLst/>
              <a:rect l="l" t="t" r="r" b="b"/>
              <a:pathLst>
                <a:path w="38594" h="21938" extrusionOk="0">
                  <a:moveTo>
                    <a:pt x="16264" y="1"/>
                  </a:moveTo>
                  <a:cubicBezTo>
                    <a:pt x="15473" y="3873"/>
                    <a:pt x="12121" y="6039"/>
                    <a:pt x="8794" y="6039"/>
                  </a:cubicBezTo>
                  <a:cubicBezTo>
                    <a:pt x="8004" y="6039"/>
                    <a:pt x="7214" y="5916"/>
                    <a:pt x="6461" y="5665"/>
                  </a:cubicBezTo>
                  <a:cubicBezTo>
                    <a:pt x="2951" y="11612"/>
                    <a:pt x="1016" y="16808"/>
                    <a:pt x="1" y="21477"/>
                  </a:cubicBezTo>
                  <a:cubicBezTo>
                    <a:pt x="5525" y="20740"/>
                    <a:pt x="10844" y="20244"/>
                    <a:pt x="16292" y="20244"/>
                  </a:cubicBezTo>
                  <a:cubicBezTo>
                    <a:pt x="21666" y="20244"/>
                    <a:pt x="27165" y="20726"/>
                    <a:pt x="33109" y="21938"/>
                  </a:cubicBezTo>
                  <a:cubicBezTo>
                    <a:pt x="34671" y="18238"/>
                    <a:pt x="36540" y="14974"/>
                    <a:pt x="38594" y="11656"/>
                  </a:cubicBezTo>
                  <a:cubicBezTo>
                    <a:pt x="36306" y="10566"/>
                    <a:pt x="34454" y="7951"/>
                    <a:pt x="36415" y="4030"/>
                  </a:cubicBezTo>
                  <a:lnTo>
                    <a:pt x="16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9"/>
            <p:cNvSpPr/>
            <p:nvPr/>
          </p:nvSpPr>
          <p:spPr>
            <a:xfrm>
              <a:off x="1766250" y="3506925"/>
              <a:ext cx="630050" cy="1585125"/>
            </a:xfrm>
            <a:custGeom>
              <a:avLst/>
              <a:gdLst/>
              <a:ahLst/>
              <a:cxnLst/>
              <a:rect l="l" t="t" r="r" b="b"/>
              <a:pathLst>
                <a:path w="25202" h="63405" extrusionOk="0">
                  <a:moveTo>
                    <a:pt x="11657" y="1"/>
                  </a:moveTo>
                  <a:lnTo>
                    <a:pt x="11657" y="1"/>
                  </a:lnTo>
                  <a:cubicBezTo>
                    <a:pt x="5005" y="7728"/>
                    <a:pt x="13724" y="24405"/>
                    <a:pt x="12421" y="34928"/>
                  </a:cubicBezTo>
                  <a:cubicBezTo>
                    <a:pt x="12203" y="36688"/>
                    <a:pt x="2352" y="54385"/>
                    <a:pt x="356" y="57956"/>
                  </a:cubicBezTo>
                  <a:cubicBezTo>
                    <a:pt x="347" y="57962"/>
                    <a:pt x="339" y="57966"/>
                    <a:pt x="330" y="57972"/>
                  </a:cubicBezTo>
                  <a:cubicBezTo>
                    <a:pt x="331" y="57978"/>
                    <a:pt x="334" y="57985"/>
                    <a:pt x="337" y="57991"/>
                  </a:cubicBezTo>
                  <a:cubicBezTo>
                    <a:pt x="122" y="58374"/>
                    <a:pt x="1" y="58593"/>
                    <a:pt x="1" y="58593"/>
                  </a:cubicBezTo>
                  <a:lnTo>
                    <a:pt x="956" y="59439"/>
                  </a:lnTo>
                  <a:cubicBezTo>
                    <a:pt x="1925" y="61156"/>
                    <a:pt x="3657" y="62667"/>
                    <a:pt x="5536" y="63404"/>
                  </a:cubicBezTo>
                  <a:cubicBezTo>
                    <a:pt x="5536" y="63404"/>
                    <a:pt x="3897" y="61688"/>
                    <a:pt x="2562" y="59101"/>
                  </a:cubicBezTo>
                  <a:lnTo>
                    <a:pt x="2562" y="59101"/>
                  </a:lnTo>
                  <a:cubicBezTo>
                    <a:pt x="2562" y="59101"/>
                    <a:pt x="2562" y="59101"/>
                    <a:pt x="2562" y="59101"/>
                  </a:cubicBezTo>
                  <a:cubicBezTo>
                    <a:pt x="2565" y="59101"/>
                    <a:pt x="17203" y="41080"/>
                    <a:pt x="18612" y="36623"/>
                  </a:cubicBezTo>
                  <a:cubicBezTo>
                    <a:pt x="24405" y="18289"/>
                    <a:pt x="25201" y="3555"/>
                    <a:pt x="25201" y="3555"/>
                  </a:cubicBezTo>
                  <a:lnTo>
                    <a:pt x="25201" y="3555"/>
                  </a:lnTo>
                  <a:cubicBezTo>
                    <a:pt x="25044" y="3582"/>
                    <a:pt x="24861" y="3595"/>
                    <a:pt x="24655" y="3595"/>
                  </a:cubicBezTo>
                  <a:cubicBezTo>
                    <a:pt x="21234" y="3595"/>
                    <a:pt x="11657" y="1"/>
                    <a:pt x="11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9"/>
            <p:cNvSpPr/>
            <p:nvPr/>
          </p:nvSpPr>
          <p:spPr>
            <a:xfrm>
              <a:off x="2177675" y="3541325"/>
              <a:ext cx="364925" cy="1590050"/>
            </a:xfrm>
            <a:custGeom>
              <a:avLst/>
              <a:gdLst/>
              <a:ahLst/>
              <a:cxnLst/>
              <a:rect l="l" t="t" r="r" b="b"/>
              <a:pathLst>
                <a:path w="14597" h="63602" extrusionOk="0">
                  <a:moveTo>
                    <a:pt x="1" y="0"/>
                  </a:moveTo>
                  <a:cubicBezTo>
                    <a:pt x="4383" y="38632"/>
                    <a:pt x="7091" y="62383"/>
                    <a:pt x="7091" y="62383"/>
                  </a:cubicBezTo>
                  <a:lnTo>
                    <a:pt x="7115" y="62376"/>
                  </a:lnTo>
                  <a:lnTo>
                    <a:pt x="7115" y="62376"/>
                  </a:lnTo>
                  <a:cubicBezTo>
                    <a:pt x="7111" y="62389"/>
                    <a:pt x="7107" y="62399"/>
                    <a:pt x="7102" y="62413"/>
                  </a:cubicBezTo>
                  <a:cubicBezTo>
                    <a:pt x="8293" y="63205"/>
                    <a:pt x="9889" y="63601"/>
                    <a:pt x="11500" y="63601"/>
                  </a:cubicBezTo>
                  <a:cubicBezTo>
                    <a:pt x="12563" y="63601"/>
                    <a:pt x="13632" y="63429"/>
                    <a:pt x="14597" y="63084"/>
                  </a:cubicBezTo>
                  <a:cubicBezTo>
                    <a:pt x="14597" y="63083"/>
                    <a:pt x="12234" y="62868"/>
                    <a:pt x="9527" y="61795"/>
                  </a:cubicBezTo>
                  <a:cubicBezTo>
                    <a:pt x="10573" y="4495"/>
                    <a:pt x="9242" y="2247"/>
                    <a:pt x="9242" y="2247"/>
                  </a:cubicBezTo>
                  <a:lnTo>
                    <a:pt x="9242" y="2247"/>
                  </a:lnTo>
                  <a:cubicBezTo>
                    <a:pt x="9253" y="2484"/>
                    <a:pt x="9012" y="2583"/>
                    <a:pt x="8602" y="2583"/>
                  </a:cubicBezTo>
                  <a:cubicBezTo>
                    <a:pt x="6510" y="2583"/>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9"/>
            <p:cNvSpPr/>
            <p:nvPr/>
          </p:nvSpPr>
          <p:spPr>
            <a:xfrm>
              <a:off x="2494525" y="3720525"/>
              <a:ext cx="195100" cy="235550"/>
            </a:xfrm>
            <a:custGeom>
              <a:avLst/>
              <a:gdLst/>
              <a:ahLst/>
              <a:cxnLst/>
              <a:rect l="l" t="t" r="r" b="b"/>
              <a:pathLst>
                <a:path w="7804" h="9422" extrusionOk="0">
                  <a:moveTo>
                    <a:pt x="3272" y="0"/>
                  </a:moveTo>
                  <a:lnTo>
                    <a:pt x="343" y="1220"/>
                  </a:lnTo>
                  <a:lnTo>
                    <a:pt x="994" y="2436"/>
                  </a:lnTo>
                  <a:cubicBezTo>
                    <a:pt x="994" y="2436"/>
                    <a:pt x="1" y="7515"/>
                    <a:pt x="897" y="8159"/>
                  </a:cubicBezTo>
                  <a:cubicBezTo>
                    <a:pt x="907" y="8166"/>
                    <a:pt x="917" y="8169"/>
                    <a:pt x="926" y="8169"/>
                  </a:cubicBezTo>
                  <a:cubicBezTo>
                    <a:pt x="1178" y="8169"/>
                    <a:pt x="1481" y="6001"/>
                    <a:pt x="1566" y="5844"/>
                  </a:cubicBezTo>
                  <a:cubicBezTo>
                    <a:pt x="1570" y="5836"/>
                    <a:pt x="1576" y="5833"/>
                    <a:pt x="1582" y="5833"/>
                  </a:cubicBezTo>
                  <a:cubicBezTo>
                    <a:pt x="1772" y="5833"/>
                    <a:pt x="2873" y="9242"/>
                    <a:pt x="3219" y="9242"/>
                  </a:cubicBezTo>
                  <a:cubicBezTo>
                    <a:pt x="3222" y="9242"/>
                    <a:pt x="3224" y="9242"/>
                    <a:pt x="3227" y="9241"/>
                  </a:cubicBezTo>
                  <a:cubicBezTo>
                    <a:pt x="3760" y="9165"/>
                    <a:pt x="2500" y="6149"/>
                    <a:pt x="2744" y="6149"/>
                  </a:cubicBezTo>
                  <a:cubicBezTo>
                    <a:pt x="2745" y="6149"/>
                    <a:pt x="2747" y="6149"/>
                    <a:pt x="2748" y="6149"/>
                  </a:cubicBezTo>
                  <a:cubicBezTo>
                    <a:pt x="3034" y="6189"/>
                    <a:pt x="4785" y="9421"/>
                    <a:pt x="5255" y="9421"/>
                  </a:cubicBezTo>
                  <a:cubicBezTo>
                    <a:pt x="5265" y="9421"/>
                    <a:pt x="5275" y="9420"/>
                    <a:pt x="5284" y="9417"/>
                  </a:cubicBezTo>
                  <a:cubicBezTo>
                    <a:pt x="5614" y="9305"/>
                    <a:pt x="3573" y="6034"/>
                    <a:pt x="3962" y="5721"/>
                  </a:cubicBezTo>
                  <a:cubicBezTo>
                    <a:pt x="3978" y="5708"/>
                    <a:pt x="3996" y="5702"/>
                    <a:pt x="4015" y="5702"/>
                  </a:cubicBezTo>
                  <a:cubicBezTo>
                    <a:pt x="4419" y="5702"/>
                    <a:pt x="5560" y="8323"/>
                    <a:pt x="6046" y="8323"/>
                  </a:cubicBezTo>
                  <a:cubicBezTo>
                    <a:pt x="6088" y="8323"/>
                    <a:pt x="6125" y="8303"/>
                    <a:pt x="6157" y="8261"/>
                  </a:cubicBezTo>
                  <a:cubicBezTo>
                    <a:pt x="6415" y="7908"/>
                    <a:pt x="4409" y="4244"/>
                    <a:pt x="4676" y="3766"/>
                  </a:cubicBezTo>
                  <a:lnTo>
                    <a:pt x="4676" y="3766"/>
                  </a:lnTo>
                  <a:cubicBezTo>
                    <a:pt x="4676" y="3766"/>
                    <a:pt x="6280" y="4296"/>
                    <a:pt x="7019" y="4296"/>
                  </a:cubicBezTo>
                  <a:cubicBezTo>
                    <a:pt x="7803" y="4296"/>
                    <a:pt x="7615" y="3699"/>
                    <a:pt x="3507" y="1238"/>
                  </a:cubicBezTo>
                  <a:lnTo>
                    <a:pt x="3272" y="0"/>
                  </a:ln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9"/>
            <p:cNvSpPr/>
            <p:nvPr/>
          </p:nvSpPr>
          <p:spPr>
            <a:xfrm>
              <a:off x="2282225" y="2960725"/>
              <a:ext cx="297475" cy="802575"/>
            </a:xfrm>
            <a:custGeom>
              <a:avLst/>
              <a:gdLst/>
              <a:ahLst/>
              <a:cxnLst/>
              <a:rect l="l" t="t" r="r" b="b"/>
              <a:pathLst>
                <a:path w="11899" h="32103" extrusionOk="0">
                  <a:moveTo>
                    <a:pt x="4938" y="1"/>
                  </a:moveTo>
                  <a:lnTo>
                    <a:pt x="0" y="1019"/>
                  </a:lnTo>
                  <a:lnTo>
                    <a:pt x="3194" y="18142"/>
                  </a:lnTo>
                  <a:lnTo>
                    <a:pt x="9046" y="32102"/>
                  </a:lnTo>
                  <a:lnTo>
                    <a:pt x="11899" y="30910"/>
                  </a:lnTo>
                  <a:lnTo>
                    <a:pt x="7952" y="16189"/>
                  </a:lnTo>
                  <a:lnTo>
                    <a:pt x="4938" y="1"/>
                  </a:lnTo>
                  <a:close/>
                </a:path>
              </a:pathLst>
            </a:custGeom>
            <a:solidFill>
              <a:srgbClr val="C261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9"/>
            <p:cNvSpPr/>
            <p:nvPr/>
          </p:nvSpPr>
          <p:spPr>
            <a:xfrm>
              <a:off x="2046400" y="2771050"/>
              <a:ext cx="446850" cy="847175"/>
            </a:xfrm>
            <a:custGeom>
              <a:avLst/>
              <a:gdLst/>
              <a:ahLst/>
              <a:cxnLst/>
              <a:rect l="l" t="t" r="r" b="b"/>
              <a:pathLst>
                <a:path w="17874" h="33887" extrusionOk="0">
                  <a:moveTo>
                    <a:pt x="6104" y="1"/>
                  </a:moveTo>
                  <a:cubicBezTo>
                    <a:pt x="4681" y="1"/>
                    <a:pt x="3567" y="1519"/>
                    <a:pt x="2983" y="6402"/>
                  </a:cubicBezTo>
                  <a:cubicBezTo>
                    <a:pt x="2591" y="9665"/>
                    <a:pt x="4658" y="18555"/>
                    <a:pt x="452" y="29436"/>
                  </a:cubicBezTo>
                  <a:cubicBezTo>
                    <a:pt x="1" y="30606"/>
                    <a:pt x="8302" y="33887"/>
                    <a:pt x="11783" y="33887"/>
                  </a:cubicBezTo>
                  <a:cubicBezTo>
                    <a:pt x="12743" y="33887"/>
                    <a:pt x="13337" y="33637"/>
                    <a:pt x="13279" y="33024"/>
                  </a:cubicBezTo>
                  <a:lnTo>
                    <a:pt x="14046" y="23660"/>
                  </a:lnTo>
                  <a:cubicBezTo>
                    <a:pt x="13854" y="21093"/>
                    <a:pt x="17874" y="14402"/>
                    <a:pt x="17576" y="11940"/>
                  </a:cubicBezTo>
                  <a:cubicBezTo>
                    <a:pt x="17153" y="8420"/>
                    <a:pt x="13837" y="4716"/>
                    <a:pt x="13837" y="4716"/>
                  </a:cubicBezTo>
                  <a:lnTo>
                    <a:pt x="10237" y="2134"/>
                  </a:lnTo>
                  <a:cubicBezTo>
                    <a:pt x="8727" y="1081"/>
                    <a:pt x="7305" y="1"/>
                    <a:pt x="6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9"/>
            <p:cNvSpPr/>
            <p:nvPr/>
          </p:nvSpPr>
          <p:spPr>
            <a:xfrm>
              <a:off x="2120975" y="2455300"/>
              <a:ext cx="310100" cy="441925"/>
            </a:xfrm>
            <a:custGeom>
              <a:avLst/>
              <a:gdLst/>
              <a:ahLst/>
              <a:cxnLst/>
              <a:rect l="l" t="t" r="r" b="b"/>
              <a:pathLst>
                <a:path w="12404" h="17677" extrusionOk="0">
                  <a:moveTo>
                    <a:pt x="0" y="1"/>
                  </a:moveTo>
                  <a:cubicBezTo>
                    <a:pt x="0" y="1"/>
                    <a:pt x="2170" y="6458"/>
                    <a:pt x="1391" y="13756"/>
                  </a:cubicBezTo>
                  <a:cubicBezTo>
                    <a:pt x="1380" y="13862"/>
                    <a:pt x="7189" y="16494"/>
                    <a:pt x="8169" y="16935"/>
                  </a:cubicBezTo>
                  <a:cubicBezTo>
                    <a:pt x="8615" y="17137"/>
                    <a:pt x="9850" y="17677"/>
                    <a:pt x="10480" y="17677"/>
                  </a:cubicBezTo>
                  <a:cubicBezTo>
                    <a:pt x="10737" y="17677"/>
                    <a:pt x="10894" y="17586"/>
                    <a:pt x="10854" y="17346"/>
                  </a:cubicBezTo>
                  <a:cubicBezTo>
                    <a:pt x="10723" y="16561"/>
                    <a:pt x="4024" y="10512"/>
                    <a:pt x="9698" y="7392"/>
                  </a:cubicBezTo>
                  <a:cubicBezTo>
                    <a:pt x="10352" y="7033"/>
                    <a:pt x="10423" y="6087"/>
                    <a:pt x="10847" y="5472"/>
                  </a:cubicBezTo>
                  <a:cubicBezTo>
                    <a:pt x="11086" y="5127"/>
                    <a:pt x="11337" y="4789"/>
                    <a:pt x="11592" y="4455"/>
                  </a:cubicBezTo>
                  <a:cubicBezTo>
                    <a:pt x="11674" y="4349"/>
                    <a:pt x="12306" y="3421"/>
                    <a:pt x="12400" y="3421"/>
                  </a:cubicBezTo>
                  <a:cubicBezTo>
                    <a:pt x="12401" y="3421"/>
                    <a:pt x="12402" y="3421"/>
                    <a:pt x="12403" y="3421"/>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9"/>
            <p:cNvSpPr/>
            <p:nvPr/>
          </p:nvSpPr>
          <p:spPr>
            <a:xfrm>
              <a:off x="2088075" y="2214875"/>
              <a:ext cx="431675" cy="517825"/>
            </a:xfrm>
            <a:custGeom>
              <a:avLst/>
              <a:gdLst/>
              <a:ahLst/>
              <a:cxnLst/>
              <a:rect l="l" t="t" r="r" b="b"/>
              <a:pathLst>
                <a:path w="17267" h="20713" extrusionOk="0">
                  <a:moveTo>
                    <a:pt x="9011" y="0"/>
                  </a:moveTo>
                  <a:cubicBezTo>
                    <a:pt x="8686" y="0"/>
                    <a:pt x="8357" y="19"/>
                    <a:pt x="8023" y="56"/>
                  </a:cubicBezTo>
                  <a:cubicBezTo>
                    <a:pt x="3357" y="584"/>
                    <a:pt x="1" y="4796"/>
                    <a:pt x="530" y="9464"/>
                  </a:cubicBezTo>
                  <a:cubicBezTo>
                    <a:pt x="1003" y="13636"/>
                    <a:pt x="5071" y="20713"/>
                    <a:pt x="10619" y="20713"/>
                  </a:cubicBezTo>
                  <a:cubicBezTo>
                    <a:pt x="11278" y="20713"/>
                    <a:pt x="11958" y="20613"/>
                    <a:pt x="12656" y="20396"/>
                  </a:cubicBezTo>
                  <a:cubicBezTo>
                    <a:pt x="14466" y="19835"/>
                    <a:pt x="17267" y="12642"/>
                    <a:pt x="16925" y="7464"/>
                  </a:cubicBezTo>
                  <a:cubicBezTo>
                    <a:pt x="16638" y="3112"/>
                    <a:pt x="13231" y="0"/>
                    <a:pt x="9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9"/>
            <p:cNvSpPr/>
            <p:nvPr/>
          </p:nvSpPr>
          <p:spPr>
            <a:xfrm>
              <a:off x="1893650" y="3399700"/>
              <a:ext cx="584850" cy="1116100"/>
            </a:xfrm>
            <a:custGeom>
              <a:avLst/>
              <a:gdLst/>
              <a:ahLst/>
              <a:cxnLst/>
              <a:rect l="l" t="t" r="r" b="b"/>
              <a:pathLst>
                <a:path w="23394" h="44644" extrusionOk="0">
                  <a:moveTo>
                    <a:pt x="7941" y="1"/>
                  </a:moveTo>
                  <a:cubicBezTo>
                    <a:pt x="7941" y="1"/>
                    <a:pt x="0" y="9603"/>
                    <a:pt x="4559" y="20384"/>
                  </a:cubicBezTo>
                  <a:cubicBezTo>
                    <a:pt x="4559" y="20384"/>
                    <a:pt x="6545" y="29859"/>
                    <a:pt x="5368" y="42110"/>
                  </a:cubicBezTo>
                  <a:lnTo>
                    <a:pt x="21496" y="44644"/>
                  </a:lnTo>
                  <a:cubicBezTo>
                    <a:pt x="21496" y="44644"/>
                    <a:pt x="23393" y="8769"/>
                    <a:pt x="19766" y="1504"/>
                  </a:cubicBezTo>
                  <a:lnTo>
                    <a:pt x="7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9"/>
            <p:cNvSpPr/>
            <p:nvPr/>
          </p:nvSpPr>
          <p:spPr>
            <a:xfrm>
              <a:off x="1803975" y="3042650"/>
              <a:ext cx="763150" cy="763150"/>
            </a:xfrm>
            <a:custGeom>
              <a:avLst/>
              <a:gdLst/>
              <a:ahLst/>
              <a:cxnLst/>
              <a:rect l="l" t="t" r="r" b="b"/>
              <a:pathLst>
                <a:path w="30526" h="30526" extrusionOk="0">
                  <a:moveTo>
                    <a:pt x="15262" y="0"/>
                  </a:moveTo>
                  <a:cubicBezTo>
                    <a:pt x="6833" y="0"/>
                    <a:pt x="0" y="6835"/>
                    <a:pt x="0" y="15263"/>
                  </a:cubicBezTo>
                  <a:cubicBezTo>
                    <a:pt x="0" y="23692"/>
                    <a:pt x="6833" y="30525"/>
                    <a:pt x="15262" y="30525"/>
                  </a:cubicBezTo>
                  <a:cubicBezTo>
                    <a:pt x="23691" y="30525"/>
                    <a:pt x="30525" y="23692"/>
                    <a:pt x="30525" y="15263"/>
                  </a:cubicBezTo>
                  <a:cubicBezTo>
                    <a:pt x="30525" y="6835"/>
                    <a:pt x="23692" y="0"/>
                    <a:pt x="15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9"/>
            <p:cNvSpPr/>
            <p:nvPr/>
          </p:nvSpPr>
          <p:spPr>
            <a:xfrm>
              <a:off x="1881350" y="3120025"/>
              <a:ext cx="608375" cy="608425"/>
            </a:xfrm>
            <a:custGeom>
              <a:avLst/>
              <a:gdLst/>
              <a:ahLst/>
              <a:cxnLst/>
              <a:rect l="l" t="t" r="r" b="b"/>
              <a:pathLst>
                <a:path w="24335" h="24337" extrusionOk="0">
                  <a:moveTo>
                    <a:pt x="12167" y="0"/>
                  </a:moveTo>
                  <a:cubicBezTo>
                    <a:pt x="5448" y="0"/>
                    <a:pt x="0" y="5448"/>
                    <a:pt x="0" y="12168"/>
                  </a:cubicBezTo>
                  <a:cubicBezTo>
                    <a:pt x="0" y="18889"/>
                    <a:pt x="5448" y="24336"/>
                    <a:pt x="12167" y="24336"/>
                  </a:cubicBezTo>
                  <a:cubicBezTo>
                    <a:pt x="18887" y="24336"/>
                    <a:pt x="24335" y="18889"/>
                    <a:pt x="24335" y="12168"/>
                  </a:cubicBezTo>
                  <a:cubicBezTo>
                    <a:pt x="24335" y="5448"/>
                    <a:pt x="18887" y="0"/>
                    <a:pt x="12167"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9"/>
            <p:cNvSpPr/>
            <p:nvPr/>
          </p:nvSpPr>
          <p:spPr>
            <a:xfrm>
              <a:off x="2045250" y="3160175"/>
              <a:ext cx="281175" cy="524650"/>
            </a:xfrm>
            <a:custGeom>
              <a:avLst/>
              <a:gdLst/>
              <a:ahLst/>
              <a:cxnLst/>
              <a:rect l="l" t="t" r="r" b="b"/>
              <a:pathLst>
                <a:path w="11247" h="20986" extrusionOk="0">
                  <a:moveTo>
                    <a:pt x="4867" y="2752"/>
                  </a:moveTo>
                  <a:lnTo>
                    <a:pt x="4965" y="8514"/>
                  </a:lnTo>
                  <a:cubicBezTo>
                    <a:pt x="4013" y="8245"/>
                    <a:pt x="3334" y="7873"/>
                    <a:pt x="2928" y="7402"/>
                  </a:cubicBezTo>
                  <a:cubicBezTo>
                    <a:pt x="2521" y="6930"/>
                    <a:pt x="2313" y="6340"/>
                    <a:pt x="2301" y="5631"/>
                  </a:cubicBezTo>
                  <a:cubicBezTo>
                    <a:pt x="2288" y="4913"/>
                    <a:pt x="2511" y="4288"/>
                    <a:pt x="2968" y="3755"/>
                  </a:cubicBezTo>
                  <a:cubicBezTo>
                    <a:pt x="3427" y="3225"/>
                    <a:pt x="4059" y="2889"/>
                    <a:pt x="4867" y="2752"/>
                  </a:cubicBezTo>
                  <a:close/>
                  <a:moveTo>
                    <a:pt x="6232" y="10781"/>
                  </a:moveTo>
                  <a:lnTo>
                    <a:pt x="6232" y="10781"/>
                  </a:lnTo>
                  <a:cubicBezTo>
                    <a:pt x="7356" y="11125"/>
                    <a:pt x="8109" y="11524"/>
                    <a:pt x="8492" y="11977"/>
                  </a:cubicBezTo>
                  <a:cubicBezTo>
                    <a:pt x="8875" y="12428"/>
                    <a:pt x="9072" y="13033"/>
                    <a:pt x="9083" y="13790"/>
                  </a:cubicBezTo>
                  <a:cubicBezTo>
                    <a:pt x="9098" y="14676"/>
                    <a:pt x="8846" y="15426"/>
                    <a:pt x="8328" y="16037"/>
                  </a:cubicBezTo>
                  <a:cubicBezTo>
                    <a:pt x="7810" y="16647"/>
                    <a:pt x="7147" y="17010"/>
                    <a:pt x="6339" y="17123"/>
                  </a:cubicBezTo>
                  <a:lnTo>
                    <a:pt x="6232" y="10781"/>
                  </a:lnTo>
                  <a:close/>
                  <a:moveTo>
                    <a:pt x="6048" y="0"/>
                  </a:moveTo>
                  <a:lnTo>
                    <a:pt x="4820" y="22"/>
                  </a:lnTo>
                  <a:lnTo>
                    <a:pt x="4838" y="1015"/>
                  </a:lnTo>
                  <a:cubicBezTo>
                    <a:pt x="3460" y="1178"/>
                    <a:pt x="2424" y="1574"/>
                    <a:pt x="1732" y="2203"/>
                  </a:cubicBezTo>
                  <a:cubicBezTo>
                    <a:pt x="700" y="3139"/>
                    <a:pt x="196" y="4347"/>
                    <a:pt x="222" y="5828"/>
                  </a:cubicBezTo>
                  <a:cubicBezTo>
                    <a:pt x="236" y="6661"/>
                    <a:pt x="427" y="7402"/>
                    <a:pt x="797" y="8052"/>
                  </a:cubicBezTo>
                  <a:cubicBezTo>
                    <a:pt x="1167" y="8702"/>
                    <a:pt x="1686" y="9206"/>
                    <a:pt x="2356" y="9565"/>
                  </a:cubicBezTo>
                  <a:cubicBezTo>
                    <a:pt x="3260" y="10050"/>
                    <a:pt x="4140" y="10367"/>
                    <a:pt x="4999" y="10515"/>
                  </a:cubicBezTo>
                  <a:lnTo>
                    <a:pt x="5112" y="17145"/>
                  </a:lnTo>
                  <a:cubicBezTo>
                    <a:pt x="4294" y="17072"/>
                    <a:pt x="3585" y="16672"/>
                    <a:pt x="2986" y="15942"/>
                  </a:cubicBezTo>
                  <a:cubicBezTo>
                    <a:pt x="2568" y="15424"/>
                    <a:pt x="2269" y="14608"/>
                    <a:pt x="2088" y="13492"/>
                  </a:cubicBezTo>
                  <a:lnTo>
                    <a:pt x="1" y="13922"/>
                  </a:lnTo>
                  <a:cubicBezTo>
                    <a:pt x="95" y="14999"/>
                    <a:pt x="386" y="15909"/>
                    <a:pt x="875" y="16649"/>
                  </a:cubicBezTo>
                  <a:cubicBezTo>
                    <a:pt x="1361" y="17390"/>
                    <a:pt x="1933" y="17922"/>
                    <a:pt x="2590" y="18246"/>
                  </a:cubicBezTo>
                  <a:cubicBezTo>
                    <a:pt x="3248" y="18569"/>
                    <a:pt x="4098" y="18788"/>
                    <a:pt x="5142" y="18903"/>
                  </a:cubicBezTo>
                  <a:lnTo>
                    <a:pt x="5179" y="20986"/>
                  </a:lnTo>
                  <a:lnTo>
                    <a:pt x="6404" y="20964"/>
                  </a:lnTo>
                  <a:lnTo>
                    <a:pt x="6368" y="18859"/>
                  </a:lnTo>
                  <a:cubicBezTo>
                    <a:pt x="7824" y="18763"/>
                    <a:pt x="9004" y="18225"/>
                    <a:pt x="9906" y="17246"/>
                  </a:cubicBezTo>
                  <a:cubicBezTo>
                    <a:pt x="10808" y="16266"/>
                    <a:pt x="11246" y="15056"/>
                    <a:pt x="11220" y="13614"/>
                  </a:cubicBezTo>
                  <a:cubicBezTo>
                    <a:pt x="11208" y="12959"/>
                    <a:pt x="11089" y="12351"/>
                    <a:pt x="10860" y="11791"/>
                  </a:cubicBezTo>
                  <a:cubicBezTo>
                    <a:pt x="10641" y="11249"/>
                    <a:pt x="10312" y="10758"/>
                    <a:pt x="9893" y="10349"/>
                  </a:cubicBezTo>
                  <a:cubicBezTo>
                    <a:pt x="9476" y="9947"/>
                    <a:pt x="8943" y="9610"/>
                    <a:pt x="8290" y="9337"/>
                  </a:cubicBezTo>
                  <a:cubicBezTo>
                    <a:pt x="7948" y="9195"/>
                    <a:pt x="7250" y="9002"/>
                    <a:pt x="6195" y="8758"/>
                  </a:cubicBezTo>
                  <a:lnTo>
                    <a:pt x="6094" y="2753"/>
                  </a:lnTo>
                  <a:lnTo>
                    <a:pt x="6094" y="2753"/>
                  </a:lnTo>
                  <a:cubicBezTo>
                    <a:pt x="6776" y="2881"/>
                    <a:pt x="7315" y="3158"/>
                    <a:pt x="7711" y="3589"/>
                  </a:cubicBezTo>
                  <a:cubicBezTo>
                    <a:pt x="8107" y="4018"/>
                    <a:pt x="8376" y="4640"/>
                    <a:pt x="8513" y="5455"/>
                  </a:cubicBezTo>
                  <a:lnTo>
                    <a:pt x="10659" y="5096"/>
                  </a:lnTo>
                  <a:cubicBezTo>
                    <a:pt x="10451" y="3779"/>
                    <a:pt x="9886" y="2752"/>
                    <a:pt x="8963" y="2010"/>
                  </a:cubicBezTo>
                  <a:cubicBezTo>
                    <a:pt x="8244" y="1429"/>
                    <a:pt x="7276" y="1091"/>
                    <a:pt x="6064" y="995"/>
                  </a:cubicBezTo>
                  <a:lnTo>
                    <a:pt x="6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9"/>
            <p:cNvSpPr/>
            <p:nvPr/>
          </p:nvSpPr>
          <p:spPr>
            <a:xfrm>
              <a:off x="2345200" y="5101625"/>
              <a:ext cx="265950" cy="68275"/>
            </a:xfrm>
            <a:custGeom>
              <a:avLst/>
              <a:gdLst/>
              <a:ahLst/>
              <a:cxnLst/>
              <a:rect l="l" t="t" r="r" b="b"/>
              <a:pathLst>
                <a:path w="10638" h="2731" extrusionOk="0">
                  <a:moveTo>
                    <a:pt x="401" y="1"/>
                  </a:moveTo>
                  <a:lnTo>
                    <a:pt x="401" y="1"/>
                  </a:lnTo>
                  <a:cubicBezTo>
                    <a:pt x="401" y="1"/>
                    <a:pt x="401" y="1"/>
                    <a:pt x="401" y="1"/>
                  </a:cubicBezTo>
                  <a:lnTo>
                    <a:pt x="401" y="1"/>
                  </a:lnTo>
                  <a:cubicBezTo>
                    <a:pt x="401" y="1"/>
                    <a:pt x="401" y="1"/>
                    <a:pt x="401" y="1"/>
                  </a:cubicBezTo>
                  <a:close/>
                  <a:moveTo>
                    <a:pt x="401" y="1"/>
                  </a:moveTo>
                  <a:lnTo>
                    <a:pt x="401" y="1"/>
                  </a:lnTo>
                  <a:cubicBezTo>
                    <a:pt x="408" y="6"/>
                    <a:pt x="159" y="991"/>
                    <a:pt x="147" y="1077"/>
                  </a:cubicBezTo>
                  <a:cubicBezTo>
                    <a:pt x="1" y="2139"/>
                    <a:pt x="883" y="2608"/>
                    <a:pt x="1778" y="2677"/>
                  </a:cubicBezTo>
                  <a:cubicBezTo>
                    <a:pt x="2287" y="2715"/>
                    <a:pt x="3328" y="2730"/>
                    <a:pt x="4489" y="2730"/>
                  </a:cubicBezTo>
                  <a:cubicBezTo>
                    <a:pt x="6406" y="2730"/>
                    <a:pt x="8651" y="2689"/>
                    <a:pt x="9381" y="2642"/>
                  </a:cubicBezTo>
                  <a:cubicBezTo>
                    <a:pt x="9497" y="2635"/>
                    <a:pt x="10518" y="2620"/>
                    <a:pt x="10531" y="2411"/>
                  </a:cubicBezTo>
                  <a:cubicBezTo>
                    <a:pt x="10530" y="2411"/>
                    <a:pt x="10637" y="545"/>
                    <a:pt x="8808" y="545"/>
                  </a:cubicBezTo>
                  <a:cubicBezTo>
                    <a:pt x="8545" y="545"/>
                    <a:pt x="8244" y="583"/>
                    <a:pt x="7896" y="671"/>
                  </a:cubicBezTo>
                  <a:cubicBezTo>
                    <a:pt x="6931" y="1015"/>
                    <a:pt x="5861" y="1188"/>
                    <a:pt x="4798" y="1188"/>
                  </a:cubicBezTo>
                  <a:cubicBezTo>
                    <a:pt x="3187" y="1188"/>
                    <a:pt x="1592" y="792"/>
                    <a:pt x="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9"/>
            <p:cNvSpPr/>
            <p:nvPr/>
          </p:nvSpPr>
          <p:spPr>
            <a:xfrm>
              <a:off x="1731800" y="4956225"/>
              <a:ext cx="236675" cy="212475"/>
            </a:xfrm>
            <a:custGeom>
              <a:avLst/>
              <a:gdLst/>
              <a:ahLst/>
              <a:cxnLst/>
              <a:rect l="l" t="t" r="r" b="b"/>
              <a:pathLst>
                <a:path w="9467" h="8499" extrusionOk="0">
                  <a:moveTo>
                    <a:pt x="1709" y="0"/>
                  </a:moveTo>
                  <a:cubicBezTo>
                    <a:pt x="1711" y="9"/>
                    <a:pt x="875" y="588"/>
                    <a:pt x="809" y="644"/>
                  </a:cubicBezTo>
                  <a:cubicBezTo>
                    <a:pt x="1" y="1348"/>
                    <a:pt x="356" y="2283"/>
                    <a:pt x="986" y="2921"/>
                  </a:cubicBezTo>
                  <a:cubicBezTo>
                    <a:pt x="1936" y="3887"/>
                    <a:pt x="5804" y="7181"/>
                    <a:pt x="6737" y="7894"/>
                  </a:cubicBezTo>
                  <a:cubicBezTo>
                    <a:pt x="6820" y="7959"/>
                    <a:pt x="7458" y="8499"/>
                    <a:pt x="7692" y="8499"/>
                  </a:cubicBezTo>
                  <a:cubicBezTo>
                    <a:pt x="7719" y="8499"/>
                    <a:pt x="7740" y="8492"/>
                    <a:pt x="7755" y="8477"/>
                  </a:cubicBezTo>
                  <a:cubicBezTo>
                    <a:pt x="7755" y="8477"/>
                    <a:pt x="9466" y="6730"/>
                    <a:pt x="6915" y="5434"/>
                  </a:cubicBezTo>
                  <a:cubicBezTo>
                    <a:pt x="4516" y="4491"/>
                    <a:pt x="2333" y="2290"/>
                    <a:pt x="17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9"/>
            <p:cNvSpPr/>
            <p:nvPr/>
          </p:nvSpPr>
          <p:spPr>
            <a:xfrm>
              <a:off x="2396275" y="3523725"/>
              <a:ext cx="191625" cy="158325"/>
            </a:xfrm>
            <a:custGeom>
              <a:avLst/>
              <a:gdLst/>
              <a:ahLst/>
              <a:cxnLst/>
              <a:rect l="l" t="t" r="r" b="b"/>
              <a:pathLst>
                <a:path w="7665" h="6333" extrusionOk="0">
                  <a:moveTo>
                    <a:pt x="6604" y="1"/>
                  </a:moveTo>
                  <a:cubicBezTo>
                    <a:pt x="6604" y="1"/>
                    <a:pt x="4376" y="750"/>
                    <a:pt x="3129" y="1075"/>
                  </a:cubicBezTo>
                  <a:lnTo>
                    <a:pt x="0" y="140"/>
                  </a:lnTo>
                  <a:lnTo>
                    <a:pt x="176" y="2677"/>
                  </a:lnTo>
                  <a:cubicBezTo>
                    <a:pt x="176" y="2677"/>
                    <a:pt x="1364" y="3499"/>
                    <a:pt x="2211" y="5248"/>
                  </a:cubicBezTo>
                  <a:cubicBezTo>
                    <a:pt x="2211" y="5248"/>
                    <a:pt x="2888" y="6333"/>
                    <a:pt x="3534" y="6333"/>
                  </a:cubicBezTo>
                  <a:cubicBezTo>
                    <a:pt x="3791" y="6333"/>
                    <a:pt x="4042" y="6163"/>
                    <a:pt x="4244" y="5688"/>
                  </a:cubicBezTo>
                  <a:cubicBezTo>
                    <a:pt x="4244" y="5688"/>
                    <a:pt x="4354" y="5388"/>
                    <a:pt x="4924" y="5269"/>
                  </a:cubicBezTo>
                  <a:cubicBezTo>
                    <a:pt x="5708" y="5108"/>
                    <a:pt x="5168" y="4719"/>
                    <a:pt x="6011" y="4036"/>
                  </a:cubicBezTo>
                  <a:cubicBezTo>
                    <a:pt x="6304" y="3799"/>
                    <a:pt x="6192" y="3398"/>
                    <a:pt x="6153" y="3187"/>
                  </a:cubicBezTo>
                  <a:cubicBezTo>
                    <a:pt x="6075" y="2771"/>
                    <a:pt x="7251" y="2233"/>
                    <a:pt x="5495" y="1772"/>
                  </a:cubicBezTo>
                  <a:cubicBezTo>
                    <a:pt x="5495" y="1772"/>
                    <a:pt x="7664" y="1"/>
                    <a:pt x="6604"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9"/>
            <p:cNvSpPr/>
            <p:nvPr/>
          </p:nvSpPr>
          <p:spPr>
            <a:xfrm>
              <a:off x="2007600" y="2885325"/>
              <a:ext cx="427900" cy="712175"/>
            </a:xfrm>
            <a:custGeom>
              <a:avLst/>
              <a:gdLst/>
              <a:ahLst/>
              <a:cxnLst/>
              <a:rect l="l" t="t" r="r" b="b"/>
              <a:pathLst>
                <a:path w="17116" h="28487" extrusionOk="0">
                  <a:moveTo>
                    <a:pt x="8012" y="1"/>
                  </a:moveTo>
                  <a:cubicBezTo>
                    <a:pt x="7454" y="1"/>
                    <a:pt x="6827" y="197"/>
                    <a:pt x="6148" y="720"/>
                  </a:cubicBezTo>
                  <a:cubicBezTo>
                    <a:pt x="3434" y="2811"/>
                    <a:pt x="1" y="17721"/>
                    <a:pt x="1" y="17721"/>
                  </a:cubicBezTo>
                  <a:cubicBezTo>
                    <a:pt x="6814" y="24073"/>
                    <a:pt x="16045" y="28487"/>
                    <a:pt x="16045" y="28487"/>
                  </a:cubicBezTo>
                  <a:lnTo>
                    <a:pt x="17115" y="26240"/>
                  </a:lnTo>
                  <a:lnTo>
                    <a:pt x="6750" y="15888"/>
                  </a:lnTo>
                  <a:cubicBezTo>
                    <a:pt x="10202" y="5366"/>
                    <a:pt x="10737" y="1760"/>
                    <a:pt x="10737" y="1760"/>
                  </a:cubicBezTo>
                  <a:cubicBezTo>
                    <a:pt x="10737" y="1760"/>
                    <a:pt x="9683" y="1"/>
                    <a:pt x="8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9"/>
            <p:cNvSpPr/>
            <p:nvPr/>
          </p:nvSpPr>
          <p:spPr>
            <a:xfrm>
              <a:off x="2044200" y="2182400"/>
              <a:ext cx="510050" cy="470625"/>
            </a:xfrm>
            <a:custGeom>
              <a:avLst/>
              <a:gdLst/>
              <a:ahLst/>
              <a:cxnLst/>
              <a:rect l="l" t="t" r="r" b="b"/>
              <a:pathLst>
                <a:path w="20402" h="18825" extrusionOk="0">
                  <a:moveTo>
                    <a:pt x="9949" y="1"/>
                  </a:moveTo>
                  <a:cubicBezTo>
                    <a:pt x="7319" y="1"/>
                    <a:pt x="4587" y="546"/>
                    <a:pt x="2601" y="2253"/>
                  </a:cubicBezTo>
                  <a:cubicBezTo>
                    <a:pt x="0" y="4487"/>
                    <a:pt x="103" y="7880"/>
                    <a:pt x="1096" y="10907"/>
                  </a:cubicBezTo>
                  <a:cubicBezTo>
                    <a:pt x="1581" y="12388"/>
                    <a:pt x="2843" y="18693"/>
                    <a:pt x="4722" y="18825"/>
                  </a:cubicBezTo>
                  <a:cubicBezTo>
                    <a:pt x="5254" y="16668"/>
                    <a:pt x="6458" y="13552"/>
                    <a:pt x="7681" y="11623"/>
                  </a:cubicBezTo>
                  <a:cubicBezTo>
                    <a:pt x="8937" y="9646"/>
                    <a:pt x="10473" y="7626"/>
                    <a:pt x="12493" y="7032"/>
                  </a:cubicBezTo>
                  <a:lnTo>
                    <a:pt x="12493" y="7032"/>
                  </a:lnTo>
                  <a:cubicBezTo>
                    <a:pt x="11871" y="9606"/>
                    <a:pt x="10577" y="12344"/>
                    <a:pt x="10577" y="12344"/>
                  </a:cubicBezTo>
                  <a:cubicBezTo>
                    <a:pt x="20401" y="9427"/>
                    <a:pt x="18450" y="4603"/>
                    <a:pt x="17197" y="2704"/>
                  </a:cubicBezTo>
                  <a:cubicBezTo>
                    <a:pt x="17029" y="2411"/>
                    <a:pt x="16822" y="2141"/>
                    <a:pt x="16582" y="1902"/>
                  </a:cubicBezTo>
                  <a:lnTo>
                    <a:pt x="16579" y="1899"/>
                  </a:lnTo>
                  <a:cubicBezTo>
                    <a:pt x="15547" y="855"/>
                    <a:pt x="13906" y="305"/>
                    <a:pt x="12196" y="124"/>
                  </a:cubicBezTo>
                  <a:cubicBezTo>
                    <a:pt x="11469" y="47"/>
                    <a:pt x="10713" y="1"/>
                    <a:pt x="99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9"/>
            <p:cNvSpPr/>
            <p:nvPr/>
          </p:nvSpPr>
          <p:spPr>
            <a:xfrm>
              <a:off x="1868575" y="2152725"/>
              <a:ext cx="431950" cy="933725"/>
            </a:xfrm>
            <a:custGeom>
              <a:avLst/>
              <a:gdLst/>
              <a:ahLst/>
              <a:cxnLst/>
              <a:rect l="l" t="t" r="r" b="b"/>
              <a:pathLst>
                <a:path w="17278" h="37349" extrusionOk="0">
                  <a:moveTo>
                    <a:pt x="11163" y="0"/>
                  </a:moveTo>
                  <a:cubicBezTo>
                    <a:pt x="6323" y="0"/>
                    <a:pt x="36" y="3112"/>
                    <a:pt x="1476" y="8681"/>
                  </a:cubicBezTo>
                  <a:cubicBezTo>
                    <a:pt x="2123" y="11187"/>
                    <a:pt x="3769" y="13538"/>
                    <a:pt x="3717" y="16196"/>
                  </a:cubicBezTo>
                  <a:cubicBezTo>
                    <a:pt x="3662" y="18917"/>
                    <a:pt x="1212" y="20628"/>
                    <a:pt x="639" y="23124"/>
                  </a:cubicBezTo>
                  <a:cubicBezTo>
                    <a:pt x="1" y="25904"/>
                    <a:pt x="2430" y="27551"/>
                    <a:pt x="4055" y="29340"/>
                  </a:cubicBezTo>
                  <a:cubicBezTo>
                    <a:pt x="5014" y="30396"/>
                    <a:pt x="5623" y="31703"/>
                    <a:pt x="5501" y="33147"/>
                  </a:cubicBezTo>
                  <a:cubicBezTo>
                    <a:pt x="5415" y="34152"/>
                    <a:pt x="4866" y="34949"/>
                    <a:pt x="4407" y="35813"/>
                  </a:cubicBezTo>
                  <a:cubicBezTo>
                    <a:pt x="3880" y="36809"/>
                    <a:pt x="4475" y="37349"/>
                    <a:pt x="5386" y="37349"/>
                  </a:cubicBezTo>
                  <a:cubicBezTo>
                    <a:pt x="5467" y="37349"/>
                    <a:pt x="5550" y="37345"/>
                    <a:pt x="5634" y="37336"/>
                  </a:cubicBezTo>
                  <a:cubicBezTo>
                    <a:pt x="7627" y="37140"/>
                    <a:pt x="8957" y="35266"/>
                    <a:pt x="9127" y="33395"/>
                  </a:cubicBezTo>
                  <a:cubicBezTo>
                    <a:pt x="9356" y="30882"/>
                    <a:pt x="7134" y="28716"/>
                    <a:pt x="7661" y="26226"/>
                  </a:cubicBezTo>
                  <a:cubicBezTo>
                    <a:pt x="8087" y="24205"/>
                    <a:pt x="9813" y="22698"/>
                    <a:pt x="10050" y="20628"/>
                  </a:cubicBezTo>
                  <a:cubicBezTo>
                    <a:pt x="10344" y="18039"/>
                    <a:pt x="8113" y="16048"/>
                    <a:pt x="7498" y="13669"/>
                  </a:cubicBezTo>
                  <a:cubicBezTo>
                    <a:pt x="6706" y="10605"/>
                    <a:pt x="6859" y="7895"/>
                    <a:pt x="9255" y="6698"/>
                  </a:cubicBezTo>
                  <a:cubicBezTo>
                    <a:pt x="11516" y="5571"/>
                    <a:pt x="15385" y="4596"/>
                    <a:pt x="16510" y="2410"/>
                  </a:cubicBezTo>
                  <a:cubicBezTo>
                    <a:pt x="17277" y="921"/>
                    <a:pt x="13500" y="240"/>
                    <a:pt x="12697" y="114"/>
                  </a:cubicBezTo>
                  <a:cubicBezTo>
                    <a:pt x="12608" y="100"/>
                    <a:pt x="12520" y="88"/>
                    <a:pt x="12428" y="76"/>
                  </a:cubicBezTo>
                  <a:cubicBezTo>
                    <a:pt x="12023" y="26"/>
                    <a:pt x="11599" y="0"/>
                    <a:pt x="11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9"/>
            <p:cNvSpPr/>
            <p:nvPr/>
          </p:nvSpPr>
          <p:spPr>
            <a:xfrm>
              <a:off x="2055375" y="2175325"/>
              <a:ext cx="214325" cy="185100"/>
            </a:xfrm>
            <a:custGeom>
              <a:avLst/>
              <a:gdLst/>
              <a:ahLst/>
              <a:cxnLst/>
              <a:rect l="l" t="t" r="r" b="b"/>
              <a:pathLst>
                <a:path w="8573" h="7404" extrusionOk="0">
                  <a:moveTo>
                    <a:pt x="7023" y="1"/>
                  </a:moveTo>
                  <a:cubicBezTo>
                    <a:pt x="6890" y="1"/>
                    <a:pt x="6749" y="6"/>
                    <a:pt x="6603" y="17"/>
                  </a:cubicBezTo>
                  <a:cubicBezTo>
                    <a:pt x="6307" y="57"/>
                    <a:pt x="5973" y="89"/>
                    <a:pt x="5643" y="189"/>
                  </a:cubicBezTo>
                  <a:cubicBezTo>
                    <a:pt x="5302" y="272"/>
                    <a:pt x="4958" y="400"/>
                    <a:pt x="4611" y="556"/>
                  </a:cubicBezTo>
                  <a:cubicBezTo>
                    <a:pt x="4259" y="703"/>
                    <a:pt x="3928" y="913"/>
                    <a:pt x="3586" y="1120"/>
                  </a:cubicBezTo>
                  <a:cubicBezTo>
                    <a:pt x="3270" y="1357"/>
                    <a:pt x="2933" y="1589"/>
                    <a:pt x="2644" y="1867"/>
                  </a:cubicBezTo>
                  <a:cubicBezTo>
                    <a:pt x="2367" y="2153"/>
                    <a:pt x="2058" y="2417"/>
                    <a:pt x="1834" y="2738"/>
                  </a:cubicBezTo>
                  <a:cubicBezTo>
                    <a:pt x="1597" y="3047"/>
                    <a:pt x="1346" y="3343"/>
                    <a:pt x="1174" y="3669"/>
                  </a:cubicBezTo>
                  <a:cubicBezTo>
                    <a:pt x="991" y="3989"/>
                    <a:pt x="817" y="4300"/>
                    <a:pt x="675" y="4603"/>
                  </a:cubicBezTo>
                  <a:cubicBezTo>
                    <a:pt x="548" y="4915"/>
                    <a:pt x="440" y="5212"/>
                    <a:pt x="345" y="5488"/>
                  </a:cubicBezTo>
                  <a:cubicBezTo>
                    <a:pt x="255" y="5737"/>
                    <a:pt x="189" y="5995"/>
                    <a:pt x="147" y="6258"/>
                  </a:cubicBezTo>
                  <a:cubicBezTo>
                    <a:pt x="96" y="6489"/>
                    <a:pt x="71" y="6698"/>
                    <a:pt x="48" y="6866"/>
                  </a:cubicBezTo>
                  <a:cubicBezTo>
                    <a:pt x="23" y="7044"/>
                    <a:pt x="7" y="7224"/>
                    <a:pt x="0" y="7404"/>
                  </a:cubicBezTo>
                  <a:cubicBezTo>
                    <a:pt x="0" y="7404"/>
                    <a:pt x="158" y="7270"/>
                    <a:pt x="395" y="7030"/>
                  </a:cubicBezTo>
                  <a:cubicBezTo>
                    <a:pt x="512" y="6911"/>
                    <a:pt x="657" y="6767"/>
                    <a:pt x="804" y="6595"/>
                  </a:cubicBezTo>
                  <a:cubicBezTo>
                    <a:pt x="950" y="6423"/>
                    <a:pt x="1124" y="6236"/>
                    <a:pt x="1317" y="6040"/>
                  </a:cubicBezTo>
                  <a:cubicBezTo>
                    <a:pt x="1504" y="5840"/>
                    <a:pt x="1699" y="5623"/>
                    <a:pt x="1895" y="5391"/>
                  </a:cubicBezTo>
                  <a:cubicBezTo>
                    <a:pt x="2102" y="5167"/>
                    <a:pt x="2328" y="4942"/>
                    <a:pt x="2541" y="4697"/>
                  </a:cubicBezTo>
                  <a:cubicBezTo>
                    <a:pt x="2745" y="4443"/>
                    <a:pt x="3006" y="4236"/>
                    <a:pt x="3228" y="3985"/>
                  </a:cubicBezTo>
                  <a:cubicBezTo>
                    <a:pt x="3451" y="3733"/>
                    <a:pt x="3712" y="3524"/>
                    <a:pt x="3950" y="3287"/>
                  </a:cubicBezTo>
                  <a:cubicBezTo>
                    <a:pt x="4183" y="3044"/>
                    <a:pt x="4458" y="2857"/>
                    <a:pt x="4692" y="2626"/>
                  </a:cubicBezTo>
                  <a:cubicBezTo>
                    <a:pt x="4956" y="2437"/>
                    <a:pt x="5197" y="2214"/>
                    <a:pt x="5454" y="2039"/>
                  </a:cubicBezTo>
                  <a:cubicBezTo>
                    <a:pt x="5709" y="1856"/>
                    <a:pt x="5956" y="1675"/>
                    <a:pt x="6204" y="1524"/>
                  </a:cubicBezTo>
                  <a:cubicBezTo>
                    <a:pt x="6445" y="1351"/>
                    <a:pt x="6693" y="1228"/>
                    <a:pt x="6916" y="1084"/>
                  </a:cubicBezTo>
                  <a:cubicBezTo>
                    <a:pt x="7373" y="826"/>
                    <a:pt x="7782" y="627"/>
                    <a:pt x="8084" y="488"/>
                  </a:cubicBezTo>
                  <a:cubicBezTo>
                    <a:pt x="8382" y="358"/>
                    <a:pt x="8573" y="284"/>
                    <a:pt x="8573" y="284"/>
                  </a:cubicBezTo>
                  <a:cubicBezTo>
                    <a:pt x="8573" y="284"/>
                    <a:pt x="8394" y="189"/>
                    <a:pt x="8052" y="108"/>
                  </a:cubicBezTo>
                  <a:cubicBezTo>
                    <a:pt x="7793" y="49"/>
                    <a:pt x="7442"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9"/>
            <p:cNvSpPr/>
            <p:nvPr/>
          </p:nvSpPr>
          <p:spPr>
            <a:xfrm>
              <a:off x="2172850" y="2398675"/>
              <a:ext cx="124125" cy="148600"/>
            </a:xfrm>
            <a:custGeom>
              <a:avLst/>
              <a:gdLst/>
              <a:ahLst/>
              <a:cxnLst/>
              <a:rect l="l" t="t" r="r" b="b"/>
              <a:pathLst>
                <a:path w="4965" h="5944" extrusionOk="0">
                  <a:moveTo>
                    <a:pt x="2472" y="1"/>
                  </a:moveTo>
                  <a:cubicBezTo>
                    <a:pt x="2216" y="1"/>
                    <a:pt x="1955" y="46"/>
                    <a:pt x="1701" y="142"/>
                  </a:cubicBezTo>
                  <a:cubicBezTo>
                    <a:pt x="571" y="567"/>
                    <a:pt x="1" y="1829"/>
                    <a:pt x="427" y="2959"/>
                  </a:cubicBezTo>
                  <a:cubicBezTo>
                    <a:pt x="798" y="3941"/>
                    <a:pt x="1553" y="5944"/>
                    <a:pt x="3088" y="5944"/>
                  </a:cubicBezTo>
                  <a:cubicBezTo>
                    <a:pt x="3319" y="5944"/>
                    <a:pt x="3567" y="5899"/>
                    <a:pt x="3834" y="5798"/>
                  </a:cubicBezTo>
                  <a:cubicBezTo>
                    <a:pt x="4964" y="5371"/>
                    <a:pt x="4944" y="2546"/>
                    <a:pt x="4518" y="1416"/>
                  </a:cubicBezTo>
                  <a:cubicBezTo>
                    <a:pt x="4187" y="540"/>
                    <a:pt x="3356"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75058CB-AEE8-1128-DA54-81E5300C60DA}"/>
              </a:ext>
            </a:extLst>
          </p:cNvPr>
          <p:cNvSpPr txBox="1"/>
          <p:nvPr/>
        </p:nvSpPr>
        <p:spPr>
          <a:xfrm>
            <a:off x="2195377" y="1354993"/>
            <a:ext cx="4203395" cy="738664"/>
          </a:xfrm>
          <a:prstGeom prst="rect">
            <a:avLst/>
          </a:prstGeom>
          <a:noFill/>
        </p:spPr>
        <p:txBody>
          <a:bodyPr wrap="none" rtlCol="0">
            <a:spAutoFit/>
          </a:bodyPr>
          <a:lstStyle/>
          <a:p>
            <a:pPr marL="285750" indent="-285750">
              <a:buFont typeface="Arial" panose="020B0604020202020204" pitchFamily="34" charset="0"/>
              <a:buChar char="•"/>
            </a:pPr>
            <a:r>
              <a:rPr lang="en-GB" dirty="0">
                <a:solidFill>
                  <a:schemeClr val="accent4">
                    <a:lumMod val="50000"/>
                  </a:schemeClr>
                </a:solidFill>
              </a:rPr>
              <a:t>Frequency Encoding for City Code</a:t>
            </a:r>
          </a:p>
          <a:p>
            <a:pPr marL="285750" indent="-285750">
              <a:buFont typeface="Arial" panose="020B0604020202020204" pitchFamily="34" charset="0"/>
              <a:buChar char="•"/>
            </a:pPr>
            <a:r>
              <a:rPr lang="en-IN" dirty="0">
                <a:solidFill>
                  <a:schemeClr val="accent4">
                    <a:lumMod val="50000"/>
                  </a:schemeClr>
                </a:solidFill>
              </a:rPr>
              <a:t>One-Hot </a:t>
            </a:r>
            <a:r>
              <a:rPr lang="en-GB" dirty="0">
                <a:solidFill>
                  <a:schemeClr val="accent4">
                    <a:lumMod val="50000"/>
                  </a:schemeClr>
                </a:solidFill>
              </a:rPr>
              <a:t>Encoding for </a:t>
            </a:r>
            <a:r>
              <a:rPr lang="en-GB" dirty="0" err="1">
                <a:solidFill>
                  <a:schemeClr val="accent4">
                    <a:lumMod val="50000"/>
                  </a:schemeClr>
                </a:solidFill>
              </a:rPr>
              <a:t>Accomodation_type</a:t>
            </a:r>
            <a:r>
              <a:rPr lang="en-GB" dirty="0">
                <a:solidFill>
                  <a:schemeClr val="accent4">
                    <a:lumMod val="50000"/>
                  </a:schemeClr>
                </a:solidFill>
              </a:rPr>
              <a:t>  and</a:t>
            </a:r>
          </a:p>
          <a:p>
            <a:r>
              <a:rPr lang="en-GB" dirty="0">
                <a:solidFill>
                  <a:schemeClr val="accent4">
                    <a:lumMod val="50000"/>
                  </a:schemeClr>
                </a:solidFill>
              </a:rPr>
              <a:t>      </a:t>
            </a:r>
            <a:r>
              <a:rPr lang="en-GB" dirty="0" err="1">
                <a:solidFill>
                  <a:schemeClr val="accent4">
                    <a:lumMod val="50000"/>
                  </a:schemeClr>
                </a:solidFill>
              </a:rPr>
              <a:t>Reco_Insurance_Type</a:t>
            </a:r>
            <a:endParaRPr lang="en-IN" dirty="0">
              <a:solidFill>
                <a:schemeClr val="accent4">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7EBBD6-59D9-0F53-A408-46690CCB6D6E}"/>
              </a:ext>
            </a:extLst>
          </p:cNvPr>
          <p:cNvPicPr>
            <a:picLocks noChangeAspect="1"/>
          </p:cNvPicPr>
          <p:nvPr/>
        </p:nvPicPr>
        <p:blipFill>
          <a:blip r:embed="rId2"/>
          <a:stretch>
            <a:fillRect/>
          </a:stretch>
        </p:blipFill>
        <p:spPr>
          <a:xfrm>
            <a:off x="152399" y="1231153"/>
            <a:ext cx="5950528" cy="3694138"/>
          </a:xfrm>
          <a:prstGeom prst="rect">
            <a:avLst/>
          </a:prstGeom>
        </p:spPr>
      </p:pic>
      <p:pic>
        <p:nvPicPr>
          <p:cNvPr id="8" name="Picture 7">
            <a:extLst>
              <a:ext uri="{FF2B5EF4-FFF2-40B4-BE49-F238E27FC236}">
                <a16:creationId xmlns:a16="http://schemas.microsoft.com/office/drawing/2014/main" id="{03A8A7C2-31C1-1F4B-70A9-A4CA732291A5}"/>
              </a:ext>
            </a:extLst>
          </p:cNvPr>
          <p:cNvPicPr>
            <a:picLocks noChangeAspect="1"/>
          </p:cNvPicPr>
          <p:nvPr/>
        </p:nvPicPr>
        <p:blipFill>
          <a:blip r:embed="rId3"/>
          <a:stretch>
            <a:fillRect/>
          </a:stretch>
        </p:blipFill>
        <p:spPr>
          <a:xfrm>
            <a:off x="6353240" y="164260"/>
            <a:ext cx="2491956" cy="2133785"/>
          </a:xfrm>
          <a:prstGeom prst="rect">
            <a:avLst/>
          </a:prstGeom>
        </p:spPr>
      </p:pic>
      <p:pic>
        <p:nvPicPr>
          <p:cNvPr id="10" name="Picture 9">
            <a:extLst>
              <a:ext uri="{FF2B5EF4-FFF2-40B4-BE49-F238E27FC236}">
                <a16:creationId xmlns:a16="http://schemas.microsoft.com/office/drawing/2014/main" id="{0EDACBBC-67DA-6B9F-EDAE-D0CB323D88F7}"/>
              </a:ext>
            </a:extLst>
          </p:cNvPr>
          <p:cNvPicPr>
            <a:picLocks noChangeAspect="1"/>
          </p:cNvPicPr>
          <p:nvPr/>
        </p:nvPicPr>
        <p:blipFill>
          <a:blip r:embed="rId4"/>
          <a:stretch>
            <a:fillRect/>
          </a:stretch>
        </p:blipFill>
        <p:spPr>
          <a:xfrm>
            <a:off x="6360860" y="2571750"/>
            <a:ext cx="2476715" cy="2187130"/>
          </a:xfrm>
          <a:prstGeom prst="rect">
            <a:avLst/>
          </a:prstGeom>
        </p:spPr>
      </p:pic>
      <p:sp>
        <p:nvSpPr>
          <p:cNvPr id="11" name="TextBox 10">
            <a:extLst>
              <a:ext uri="{FF2B5EF4-FFF2-40B4-BE49-F238E27FC236}">
                <a16:creationId xmlns:a16="http://schemas.microsoft.com/office/drawing/2014/main" id="{20F99328-70E0-6DAD-DF0F-4E71AD355685}"/>
              </a:ext>
            </a:extLst>
          </p:cNvPr>
          <p:cNvSpPr txBox="1"/>
          <p:nvPr/>
        </p:nvSpPr>
        <p:spPr>
          <a:xfrm>
            <a:off x="214745" y="105548"/>
            <a:ext cx="5739072" cy="523220"/>
          </a:xfrm>
          <a:prstGeom prst="rect">
            <a:avLst/>
          </a:prstGeom>
          <a:noFill/>
        </p:spPr>
        <p:txBody>
          <a:bodyPr wrap="none" rtlCol="0">
            <a:spAutoFit/>
          </a:bodyPr>
          <a:lstStyle/>
          <a:p>
            <a:r>
              <a:rPr lang="en-IN" altLang="en-US" sz="2800" b="1" dirty="0">
                <a:solidFill>
                  <a:schemeClr val="accent5"/>
                </a:solidFill>
              </a:rPr>
              <a:t>Exploratory Data Analysis (EDA)</a:t>
            </a:r>
            <a:endParaRPr lang="en-IN" sz="2800" dirty="0">
              <a:solidFill>
                <a:schemeClr val="accent5"/>
              </a:solidFill>
            </a:endParaRPr>
          </a:p>
        </p:txBody>
      </p:sp>
      <p:sp>
        <p:nvSpPr>
          <p:cNvPr id="12" name="TextBox 11">
            <a:extLst>
              <a:ext uri="{FF2B5EF4-FFF2-40B4-BE49-F238E27FC236}">
                <a16:creationId xmlns:a16="http://schemas.microsoft.com/office/drawing/2014/main" id="{38566806-19A1-EF7C-61A5-881E7CAC1511}"/>
              </a:ext>
            </a:extLst>
          </p:cNvPr>
          <p:cNvSpPr txBox="1"/>
          <p:nvPr/>
        </p:nvSpPr>
        <p:spPr>
          <a:xfrm>
            <a:off x="2667000" y="651163"/>
            <a:ext cx="1835759" cy="307777"/>
          </a:xfrm>
          <a:prstGeom prst="rect">
            <a:avLst/>
          </a:prstGeom>
          <a:noFill/>
        </p:spPr>
        <p:txBody>
          <a:bodyPr wrap="none" rtlCol="0">
            <a:spAutoFit/>
          </a:bodyPr>
          <a:lstStyle/>
          <a:p>
            <a:r>
              <a:rPr lang="en-IN" b="1" dirty="0">
                <a:solidFill>
                  <a:schemeClr val="accent5"/>
                </a:solidFill>
              </a:rPr>
              <a:t>Univariate Analysis</a:t>
            </a:r>
          </a:p>
        </p:txBody>
      </p:sp>
    </p:spTree>
    <p:extLst>
      <p:ext uri="{BB962C8B-B14F-4D97-AF65-F5344CB8AC3E}">
        <p14:creationId xmlns:p14="http://schemas.microsoft.com/office/powerpoint/2010/main" val="381639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7"/>
        <p:cNvGrpSpPr/>
        <p:nvPr/>
      </p:nvGrpSpPr>
      <p:grpSpPr>
        <a:xfrm>
          <a:off x="0" y="0"/>
          <a:ext cx="0" cy="0"/>
          <a:chOff x="0" y="0"/>
          <a:chExt cx="0" cy="0"/>
        </a:xfrm>
      </p:grpSpPr>
      <p:pic>
        <p:nvPicPr>
          <p:cNvPr id="3" name="Picture 2">
            <a:extLst>
              <a:ext uri="{FF2B5EF4-FFF2-40B4-BE49-F238E27FC236}">
                <a16:creationId xmlns:a16="http://schemas.microsoft.com/office/drawing/2014/main" id="{D2C597CF-6224-12C8-8B4C-F66088D8EA80}"/>
              </a:ext>
            </a:extLst>
          </p:cNvPr>
          <p:cNvPicPr>
            <a:picLocks noChangeAspect="1"/>
          </p:cNvPicPr>
          <p:nvPr/>
        </p:nvPicPr>
        <p:blipFill>
          <a:blip r:embed="rId3"/>
          <a:stretch>
            <a:fillRect/>
          </a:stretch>
        </p:blipFill>
        <p:spPr>
          <a:xfrm>
            <a:off x="704426" y="181920"/>
            <a:ext cx="7877387" cy="2385267"/>
          </a:xfrm>
          <a:prstGeom prst="rect">
            <a:avLst/>
          </a:prstGeom>
        </p:spPr>
      </p:pic>
      <p:pic>
        <p:nvPicPr>
          <p:cNvPr id="5" name="Picture 4">
            <a:extLst>
              <a:ext uri="{FF2B5EF4-FFF2-40B4-BE49-F238E27FC236}">
                <a16:creationId xmlns:a16="http://schemas.microsoft.com/office/drawing/2014/main" id="{BA5610D5-2360-19E5-FE65-2A8177FA94DE}"/>
              </a:ext>
            </a:extLst>
          </p:cNvPr>
          <p:cNvPicPr>
            <a:picLocks noChangeAspect="1"/>
          </p:cNvPicPr>
          <p:nvPr/>
        </p:nvPicPr>
        <p:blipFill>
          <a:blip r:embed="rId4"/>
          <a:stretch>
            <a:fillRect/>
          </a:stretch>
        </p:blipFill>
        <p:spPr>
          <a:xfrm>
            <a:off x="1071572" y="2667590"/>
            <a:ext cx="7110076" cy="2385267"/>
          </a:xfrm>
          <a:prstGeom prst="rect">
            <a:avLst/>
          </a:prstGeom>
        </p:spPr>
      </p:pic>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surance Consulting">
  <a:themeElements>
    <a:clrScheme name="Simple Light">
      <a:dk1>
        <a:srgbClr val="000000"/>
      </a:dk1>
      <a:lt1>
        <a:srgbClr val="FFFFFF"/>
      </a:lt1>
      <a:dk2>
        <a:srgbClr val="494F70"/>
      </a:dk2>
      <a:lt2>
        <a:srgbClr val="434343"/>
      </a:lt2>
      <a:accent1>
        <a:srgbClr val="FBA26D"/>
      </a:accent1>
      <a:accent2>
        <a:srgbClr val="F05988"/>
      </a:accent2>
      <a:accent3>
        <a:srgbClr val="55BCBD"/>
      </a:accent3>
      <a:accent4>
        <a:srgbClr val="FAE2CA"/>
      </a:accent4>
      <a:accent5>
        <a:srgbClr val="1C6274"/>
      </a:accent5>
      <a:accent6>
        <a:srgbClr val="FFFFFF"/>
      </a:accent6>
      <a:hlink>
        <a:srgbClr val="1C62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1291</TotalTime>
  <Words>1076</Words>
  <Application>Microsoft Office PowerPoint</Application>
  <PresentationFormat>On-screen Show (16:9)</PresentationFormat>
  <Paragraphs>175</Paragraphs>
  <Slides>23</Slides>
  <Notes>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23</vt:i4>
      </vt:variant>
    </vt:vector>
  </HeadingPairs>
  <TitlesOfParts>
    <vt:vector size="36" baseType="lpstr">
      <vt:lpstr>Mistral</vt:lpstr>
      <vt:lpstr>Staatliches</vt:lpstr>
      <vt:lpstr>Century Gothic</vt:lpstr>
      <vt:lpstr>Wingdings 3</vt:lpstr>
      <vt:lpstr>Arial</vt:lpstr>
      <vt:lpstr>Proxima Nova</vt:lpstr>
      <vt:lpstr>Proxima Nova Semibold</vt:lpstr>
      <vt:lpstr>Oxygen</vt:lpstr>
      <vt:lpstr>Bahnschrift</vt:lpstr>
      <vt:lpstr>Calibri</vt:lpstr>
      <vt:lpstr>Insurance Consulting</vt:lpstr>
      <vt:lpstr>Slidesgo Final Pages</vt:lpstr>
      <vt:lpstr>Ion Boardroom</vt:lpstr>
      <vt:lpstr>Health  Insurance</vt:lpstr>
      <vt:lpstr>PowerPoint Presentation</vt:lpstr>
      <vt:lpstr>PROBLEM STATEMENT</vt:lpstr>
      <vt:lpstr>DATA INFORMATION</vt:lpstr>
      <vt:lpstr>DATA PREPROCESSING</vt:lpstr>
      <vt:lpstr>PowerPoint Presentation</vt:lpstr>
      <vt:lpstr>Encoding</vt:lpstr>
      <vt:lpstr>PowerPoint Presentation</vt:lpstr>
      <vt:lpstr>PowerPoint Presentation</vt:lpstr>
      <vt:lpstr>PowerPoint Presentation</vt:lpstr>
      <vt:lpstr>PowerPoint Presentation</vt:lpstr>
      <vt:lpstr>BASE MODEL</vt:lpstr>
      <vt:lpstr>BASE MODEL</vt:lpstr>
      <vt:lpstr>BASE MODEL</vt:lpstr>
      <vt:lpstr>Improving The Models</vt:lpstr>
      <vt:lpstr>Hyper parameter tuning : Hyperparameter tuning is the process of optimizing the hyperparameters of a machine learning model to improve its performance. Hyperparameters are the settings or configurations that are not learned from the data but are set before the training process begins. </vt:lpstr>
      <vt:lpstr>Evaluating the Tuned Models:</vt:lpstr>
      <vt:lpstr>Models with SMOTE:SMOTE (Synthetic Minority Over-sampling Technique) is an algorithm used to address class imbalance in datasets, particularly for binary classification problems. It helps to increase the number of instances in the minority class by generating synthetic samples, thereby balancing the dataset and improving the performance of machine learning models. </vt:lpstr>
      <vt:lpstr>FEATURE IMPORTANCES </vt:lpstr>
      <vt:lpstr>Model's Conclusion</vt:lpstr>
      <vt:lpstr>Project 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dc:title>
  <dc:creator>Diana Caroline Dias</dc:creator>
  <cp:lastModifiedBy>Prachi Jain</cp:lastModifiedBy>
  <cp:revision>12</cp:revision>
  <dcterms:modified xsi:type="dcterms:W3CDTF">2024-06-11T10:13:23Z</dcterms:modified>
</cp:coreProperties>
</file>