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" name="Gruppieren 138"/>
          <p:cNvGrpSpPr/>
          <p:nvPr/>
        </p:nvGrpSpPr>
        <p:grpSpPr>
          <a:xfrm>
            <a:off x="2528421" y="1456765"/>
            <a:ext cx="1452282" cy="815788"/>
            <a:chOff x="2528421" y="1456765"/>
            <a:chExt cx="1452282" cy="815788"/>
          </a:xfrm>
        </p:grpSpPr>
        <p:cxnSp>
          <p:nvCxnSpPr>
            <p:cNvPr id="84" name="Gerader Verbinder 83"/>
            <p:cNvCxnSpPr>
              <a:stCxn id="75" idx="1"/>
              <a:endCxn id="75" idx="2"/>
            </p:cNvCxnSpPr>
            <p:nvPr/>
          </p:nvCxnSpPr>
          <p:spPr>
            <a:xfrm>
              <a:off x="2528421" y="1456765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75" idx="2"/>
              <a:endCxn id="75" idx="3"/>
            </p:cNvCxnSpPr>
            <p:nvPr/>
          </p:nvCxnSpPr>
          <p:spPr>
            <a:xfrm>
              <a:off x="3021479" y="1595718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75" idx="3"/>
              <a:endCxn id="75" idx="4"/>
            </p:cNvCxnSpPr>
            <p:nvPr/>
          </p:nvCxnSpPr>
          <p:spPr>
            <a:xfrm>
              <a:off x="3501091" y="2093259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2537949" y="3363682"/>
            <a:ext cx="1452282" cy="815788"/>
            <a:chOff x="2537949" y="3363682"/>
            <a:chExt cx="1452282" cy="815788"/>
          </a:xfrm>
        </p:grpSpPr>
        <p:cxnSp>
          <p:nvCxnSpPr>
            <p:cNvPr id="92" name="Gerader Verbinder 91"/>
            <p:cNvCxnSpPr>
              <a:stCxn id="76" idx="1"/>
              <a:endCxn id="76" idx="2"/>
            </p:cNvCxnSpPr>
            <p:nvPr/>
          </p:nvCxnSpPr>
          <p:spPr>
            <a:xfrm flipH="1">
              <a:off x="3497173" y="3363682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76" idx="3"/>
              <a:endCxn id="76" idx="2"/>
            </p:cNvCxnSpPr>
            <p:nvPr/>
          </p:nvCxnSpPr>
          <p:spPr>
            <a:xfrm flipV="1">
              <a:off x="3017561" y="3502635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76" idx="4"/>
              <a:endCxn id="76" idx="3"/>
            </p:cNvCxnSpPr>
            <p:nvPr/>
          </p:nvCxnSpPr>
          <p:spPr>
            <a:xfrm flipV="1">
              <a:off x="2537949" y="4000176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/>
          <p:cNvGrpSpPr/>
          <p:nvPr/>
        </p:nvGrpSpPr>
        <p:grpSpPr>
          <a:xfrm>
            <a:off x="5125720" y="2011680"/>
            <a:ext cx="1437640" cy="325120"/>
            <a:chOff x="5125720" y="2011680"/>
            <a:chExt cx="1437640" cy="325120"/>
          </a:xfrm>
        </p:grpSpPr>
        <p:cxnSp>
          <p:nvCxnSpPr>
            <p:cNvPr id="103" name="Gerader Verbinder 102"/>
            <p:cNvCxnSpPr>
              <a:stCxn id="81" idx="2"/>
              <a:endCxn id="81" idx="1"/>
            </p:cNvCxnSpPr>
            <p:nvPr/>
          </p:nvCxnSpPr>
          <p:spPr>
            <a:xfrm flipH="1" flipV="1">
              <a:off x="5125720" y="2011680"/>
              <a:ext cx="49276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81" idx="3"/>
              <a:endCxn id="81" idx="2"/>
            </p:cNvCxnSpPr>
            <p:nvPr/>
          </p:nvCxnSpPr>
          <p:spPr>
            <a:xfrm flipH="1" flipV="1">
              <a:off x="5618480" y="2087880"/>
              <a:ext cx="46228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>
              <a:stCxn id="81" idx="4"/>
              <a:endCxn id="81" idx="3"/>
            </p:cNvCxnSpPr>
            <p:nvPr/>
          </p:nvCxnSpPr>
          <p:spPr>
            <a:xfrm flipH="1" flipV="1">
              <a:off x="6080760" y="2164080"/>
              <a:ext cx="482600" cy="172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5135880" y="3413760"/>
            <a:ext cx="1437640" cy="335280"/>
            <a:chOff x="5135880" y="3413760"/>
            <a:chExt cx="1437640" cy="335280"/>
          </a:xfrm>
        </p:grpSpPr>
        <p:cxnSp>
          <p:nvCxnSpPr>
            <p:cNvPr id="112" name="Gerader Verbinder 111"/>
            <p:cNvCxnSpPr>
              <a:stCxn id="82" idx="2"/>
              <a:endCxn id="82" idx="1"/>
            </p:cNvCxnSpPr>
            <p:nvPr/>
          </p:nvCxnSpPr>
          <p:spPr>
            <a:xfrm flipH="1" flipV="1">
              <a:off x="5135880" y="3413760"/>
              <a:ext cx="472440" cy="66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82" idx="3"/>
              <a:endCxn id="82" idx="2"/>
            </p:cNvCxnSpPr>
            <p:nvPr/>
          </p:nvCxnSpPr>
          <p:spPr>
            <a:xfrm flipH="1" flipV="1">
              <a:off x="5608320" y="3479800"/>
              <a:ext cx="477520" cy="81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82" idx="4"/>
              <a:endCxn id="82" idx="3"/>
            </p:cNvCxnSpPr>
            <p:nvPr/>
          </p:nvCxnSpPr>
          <p:spPr>
            <a:xfrm flipH="1" flipV="1">
              <a:off x="6085840" y="3561080"/>
              <a:ext cx="487680" cy="1879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Bildschirmpräsentation (16:10)</PresentationFormat>
  <Paragraphs>101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Wingdings</vt:lpstr>
      <vt:lpstr>Open Sans</vt:lpstr>
      <vt:lpstr>Arial</vt:lpstr>
      <vt:lpstr>Courier New</vt:lpstr>
      <vt:lpstr>Symbol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3. The study: Structure</vt:lpstr>
      <vt:lpstr>3. The study: Results of the pilot 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26</cp:revision>
  <dcterms:created xsi:type="dcterms:W3CDTF">2021-11-26T12:02:59Z</dcterms:created>
  <dcterms:modified xsi:type="dcterms:W3CDTF">2021-11-26T14:56:16Z</dcterms:modified>
</cp:coreProperties>
</file>