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2050" y="-1339"/>
      </p:cViewPr>
      <p:guideLst>
        <p:guide orient="horz" pos="34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4927"/>
            <a:ext cx="7772400" cy="231494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6119866"/>
            <a:ext cx="6400800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04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432492"/>
            <a:ext cx="2057400" cy="921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32492"/>
            <a:ext cx="6019800" cy="921479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9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28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6939848"/>
            <a:ext cx="7772400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577401"/>
            <a:ext cx="7772400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02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19946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19946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8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417448"/>
            <a:ext cx="4040188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424925"/>
            <a:ext cx="4040188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2417448"/>
            <a:ext cx="404177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3424925"/>
            <a:ext cx="404177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5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0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7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429990"/>
            <a:ext cx="3008313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429991"/>
            <a:ext cx="5111750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2259951"/>
            <a:ext cx="3008313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7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7559834"/>
            <a:ext cx="5486400" cy="89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64979"/>
            <a:ext cx="5486400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8452316"/>
            <a:ext cx="5486400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26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32491"/>
            <a:ext cx="822960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19946"/>
            <a:ext cx="822960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BDB7-B15E-449C-BC07-89445F124ABC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10009781"/>
            <a:ext cx="2895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1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/>
          <p:cNvGrpSpPr/>
          <p:nvPr/>
        </p:nvGrpSpPr>
        <p:grpSpPr>
          <a:xfrm>
            <a:off x="2314579" y="1088342"/>
            <a:ext cx="4093420" cy="7064343"/>
            <a:chOff x="2314579" y="1088342"/>
            <a:chExt cx="4093420" cy="7064343"/>
          </a:xfrm>
        </p:grpSpPr>
        <p:cxnSp>
          <p:nvCxnSpPr>
            <p:cNvPr id="49" name="Gerade Verbindung mit Pfeil 48"/>
            <p:cNvCxnSpPr>
              <a:stCxn id="9" idx="2"/>
              <a:endCxn id="10" idx="0"/>
            </p:cNvCxnSpPr>
            <p:nvPr/>
          </p:nvCxnSpPr>
          <p:spPr>
            <a:xfrm>
              <a:off x="4571999" y="5699186"/>
              <a:ext cx="0" cy="137413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>
              <a:stCxn id="6" idx="2"/>
              <a:endCxn id="9" idx="0"/>
            </p:cNvCxnSpPr>
            <p:nvPr/>
          </p:nvCxnSpPr>
          <p:spPr>
            <a:xfrm>
              <a:off x="4571999" y="4663993"/>
              <a:ext cx="0" cy="573528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stCxn id="8" idx="2"/>
              <a:endCxn id="6" idx="0"/>
            </p:cNvCxnSpPr>
            <p:nvPr/>
          </p:nvCxnSpPr>
          <p:spPr>
            <a:xfrm>
              <a:off x="4571999" y="3628512"/>
              <a:ext cx="0" cy="573816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/>
            <p:cNvCxnSpPr>
              <a:stCxn id="5" idx="2"/>
              <a:endCxn id="8" idx="0"/>
            </p:cNvCxnSpPr>
            <p:nvPr/>
          </p:nvCxnSpPr>
          <p:spPr>
            <a:xfrm>
              <a:off x="4571999" y="2579627"/>
              <a:ext cx="0" cy="58722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feld 3"/>
            <p:cNvSpPr txBox="1"/>
            <p:nvPr/>
          </p:nvSpPr>
          <p:spPr>
            <a:xfrm>
              <a:off x="2735999" y="1088342"/>
              <a:ext cx="3672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1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Active viewing of neutral pictures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2735999" y="2117962"/>
              <a:ext cx="3672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2 -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Active viewing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Active viewing of </a:t>
              </a:r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negative 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pictures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735999" y="4202328"/>
              <a:ext cx="3672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</a:t>
              </a:r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4 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-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Distancing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Distancing from </a:t>
              </a:r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negative 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p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ictures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735999" y="3166847"/>
              <a:ext cx="3672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3 - </a:t>
              </a:r>
              <a:r>
                <a:rPr lang="en-GB" sz="1200" i="1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Distraction</a:t>
              </a:r>
              <a:endParaRPr lang="en-GB" sz="1200" i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Distraction of negative pictures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735999" y="5237521"/>
              <a:ext cx="3672000" cy="46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</a:t>
              </a:r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5 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-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Expressive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suppression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Expressive suppression of </a:t>
              </a:r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negative 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p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ictures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735998" y="7073325"/>
              <a:ext cx="3672001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</a:t>
              </a:r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6 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-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Choice</a:t>
              </a:r>
            </a:p>
            <a:p>
              <a:pPr algn="ctr"/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Reapply </a:t>
              </a:r>
              <a:r>
                <a:rPr lang="en-GB" sz="1200" i="1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Distraction</a:t>
              </a:r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, </a:t>
              </a:r>
              <a:r>
                <a:rPr lang="en-GB" sz="1200" i="1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Distancing</a:t>
              </a:r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, or </a:t>
              </a:r>
              <a:r>
                <a:rPr lang="en-GB" sz="1200" i="1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Expressive suppression</a:t>
              </a:r>
              <a:endParaRPr lang="en-GB" sz="1200" i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Gerade Verbindung mit Pfeil 11"/>
            <p:cNvCxnSpPr>
              <a:stCxn id="4" idx="2"/>
              <a:endCxn id="5" idx="0"/>
            </p:cNvCxnSpPr>
            <p:nvPr/>
          </p:nvCxnSpPr>
          <p:spPr>
            <a:xfrm>
              <a:off x="4571999" y="1550007"/>
              <a:ext cx="0" cy="56795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/>
            <p:cNvSpPr txBox="1"/>
            <p:nvPr/>
          </p:nvSpPr>
          <p:spPr>
            <a:xfrm rot="16200000">
              <a:off x="1660991" y="4282100"/>
              <a:ext cx="158417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randomized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order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581788" y="2639897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3581788" y="4714298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3581788" y="3669274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3581788" y="5756329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3581787" y="7776204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2735998" y="6274538"/>
              <a:ext cx="3672001" cy="646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Effort Discounting Procedure</a:t>
              </a:r>
            </a:p>
            <a:p>
              <a:pPr algn="ctr"/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Pairwise comparison of the strategies </a:t>
              </a:r>
              <a:r>
                <a:rPr lang="en-GB" sz="1200" i="1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Distraction</a:t>
              </a:r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, </a:t>
              </a:r>
              <a:r>
                <a:rPr lang="en-GB" sz="1200" i="1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Distancing</a:t>
              </a:r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, and </a:t>
              </a:r>
              <a:r>
                <a:rPr lang="en-GB" sz="1200" i="1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Expressive suppression</a:t>
              </a:r>
              <a:endParaRPr lang="en-GB" sz="1200" i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Eckige Klammer links 57"/>
            <p:cNvSpPr/>
            <p:nvPr/>
          </p:nvSpPr>
          <p:spPr>
            <a:xfrm>
              <a:off x="2630047" y="3166847"/>
              <a:ext cx="72008" cy="253233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0" name="Abgerundetes Rechteck 59"/>
          <p:cNvSpPr/>
          <p:nvPr/>
        </p:nvSpPr>
        <p:spPr>
          <a:xfrm>
            <a:off x="3581787" y="1603888"/>
            <a:ext cx="1980422" cy="37648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subjective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arousal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529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Benutzerdefiniert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Phine Phine</dc:creator>
  <cp:lastModifiedBy>Christoph Scheffel</cp:lastModifiedBy>
  <cp:revision>23</cp:revision>
  <dcterms:created xsi:type="dcterms:W3CDTF">2020-03-30T15:23:03Z</dcterms:created>
  <dcterms:modified xsi:type="dcterms:W3CDTF">2022-03-03T13:17:20Z</dcterms:modified>
</cp:coreProperties>
</file>