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744450" cy="10458450"/>
  <p:notesSz cx="6858000" cy="9144000"/>
  <p:defaultTextStyle>
    <a:defPPr>
      <a:defRPr lang="en-US"/>
    </a:defPPr>
    <a:lvl1pPr marL="0" algn="l" defTabSz="1325880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1pPr>
    <a:lvl2pPr marL="662940" algn="l" defTabSz="1325880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2pPr>
    <a:lvl3pPr marL="1325880" algn="l" defTabSz="1325880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3pPr>
    <a:lvl4pPr marL="1988820" algn="l" defTabSz="1325880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4pPr>
    <a:lvl5pPr marL="2651760" algn="l" defTabSz="1325880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5pPr>
    <a:lvl6pPr marL="3314700" algn="l" defTabSz="1325880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6pPr>
    <a:lvl7pPr marL="3977640" algn="l" defTabSz="1325880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7pPr>
    <a:lvl8pPr marL="4640580" algn="l" defTabSz="1325880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8pPr>
    <a:lvl9pPr marL="5303520" algn="l" defTabSz="1325880" rtl="0" eaLnBrk="1" latinLnBrk="0" hangingPunct="1">
      <a:defRPr sz="26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40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941" y="-326"/>
      </p:cViewPr>
      <p:guideLst>
        <p:guide orient="horz" pos="3294"/>
        <p:guide pos="40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5834" y="3248899"/>
            <a:ext cx="10832783" cy="22417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1668" y="5926455"/>
            <a:ext cx="8921115" cy="26727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04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239726" y="418824"/>
            <a:ext cx="2867501" cy="892357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7223" y="418824"/>
            <a:ext cx="8390096" cy="892357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8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6723" y="6720523"/>
            <a:ext cx="10832783" cy="20771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06723" y="4432738"/>
            <a:ext cx="10832783" cy="22877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2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7222" y="2440306"/>
            <a:ext cx="5628799" cy="6902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78429" y="2440306"/>
            <a:ext cx="5628799" cy="6902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8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7223" y="2341047"/>
            <a:ext cx="5631012" cy="975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7223" y="3316684"/>
            <a:ext cx="5631012" cy="60257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74004" y="2341047"/>
            <a:ext cx="5633224" cy="975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74004" y="3316684"/>
            <a:ext cx="5633224" cy="60257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5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7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223" y="416401"/>
            <a:ext cx="4192836" cy="17721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2726" y="416402"/>
            <a:ext cx="7124502" cy="89259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7223" y="2188528"/>
            <a:ext cx="4192836" cy="71538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7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8001" y="7320915"/>
            <a:ext cx="7646670" cy="8642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98001" y="934482"/>
            <a:ext cx="7646670" cy="62750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98001" y="8185190"/>
            <a:ext cx="7646670" cy="12274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2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7223" y="418823"/>
            <a:ext cx="11470005" cy="174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7223" y="2440306"/>
            <a:ext cx="11470005" cy="6902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7223" y="9693434"/>
            <a:ext cx="2973705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BDB7-B15E-449C-BC07-89445F124ABC}" type="datetimeFigureOut">
              <a:rPr lang="en-GB" smtClean="0"/>
              <a:t>02/07/2021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54354" y="9693434"/>
            <a:ext cx="4035743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133523" y="9693434"/>
            <a:ext cx="2973705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1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3794402" y="980753"/>
            <a:ext cx="4305607" cy="6409046"/>
            <a:chOff x="3794402" y="980753"/>
            <a:chExt cx="4305607" cy="6409046"/>
          </a:xfrm>
        </p:grpSpPr>
        <p:sp>
          <p:nvSpPr>
            <p:cNvPr id="4" name="Textfeld 3"/>
            <p:cNvSpPr txBox="1"/>
            <p:nvPr/>
          </p:nvSpPr>
          <p:spPr>
            <a:xfrm>
              <a:off x="4428009" y="980753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1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Active viewing of neutral pictures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428008" y="2016223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2 -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Active viewing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Active viewing of negative pictures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428008" y="3057333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3 or 4 or 5 -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Distraction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Distraction from negative 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p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428008" y="4113980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3 or 4 or 5 -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Distancing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Distancing from negative pictures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 flipH="1">
              <a:off x="6298351" y="1442418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/>
            <p:cNvSpPr txBox="1"/>
            <p:nvPr/>
          </p:nvSpPr>
          <p:spPr>
            <a:xfrm rot="16200000">
              <a:off x="3140814" y="4206311"/>
              <a:ext cx="158417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random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assignment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5308139" y="1539802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428008" y="5155225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3 or 4 or 5 -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Expressive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suppression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Expressive suppression of negative 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p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 flipH="1">
              <a:off x="6298351" y="2483528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bgerundetes Rechteck 28"/>
            <p:cNvSpPr/>
            <p:nvPr/>
          </p:nvSpPr>
          <p:spPr>
            <a:xfrm>
              <a:off x="5308139" y="2573436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Gerade Verbindung mit Pfeil 34"/>
            <p:cNvCxnSpPr/>
            <p:nvPr/>
          </p:nvCxnSpPr>
          <p:spPr>
            <a:xfrm flipH="1">
              <a:off x="6298351" y="3528385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 flipH="1">
              <a:off x="6298351" y="4575645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5313284" y="3629783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5308139" y="4663407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Gerade Verbindung mit Pfeil 36"/>
            <p:cNvCxnSpPr/>
            <p:nvPr/>
          </p:nvCxnSpPr>
          <p:spPr>
            <a:xfrm flipH="1">
              <a:off x="6292784" y="5622665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bgerundetes Rechteck 56"/>
            <p:cNvSpPr/>
            <p:nvPr/>
          </p:nvSpPr>
          <p:spPr>
            <a:xfrm>
              <a:off x="5313284" y="5732227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4428008" y="6218270"/>
              <a:ext cx="3672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ER Effort Discounting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428008" y="7112800"/>
              <a:ext cx="367200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Re-apply preferred strategy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Gerade Verbindung mit Pfeil 42"/>
            <p:cNvCxnSpPr/>
            <p:nvPr/>
          </p:nvCxnSpPr>
          <p:spPr>
            <a:xfrm flipH="1">
              <a:off x="6304161" y="6517132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ckige Klammer links 14"/>
            <p:cNvSpPr/>
            <p:nvPr/>
          </p:nvSpPr>
          <p:spPr>
            <a:xfrm>
              <a:off x="4211984" y="3065033"/>
              <a:ext cx="114839" cy="255955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41529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Phine Phine</dc:creator>
  <cp:lastModifiedBy>Christoph Scheffel</cp:lastModifiedBy>
  <cp:revision>19</cp:revision>
  <dcterms:created xsi:type="dcterms:W3CDTF">2020-03-30T15:23:03Z</dcterms:created>
  <dcterms:modified xsi:type="dcterms:W3CDTF">2021-07-02T09:10:21Z</dcterms:modified>
</cp:coreProperties>
</file>