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290" y="72"/>
      </p:cViewPr>
      <p:guideLst>
        <p:guide orient="horz" pos="34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/>
          <p:cNvGrpSpPr/>
          <p:nvPr/>
        </p:nvGrpSpPr>
        <p:grpSpPr>
          <a:xfrm>
            <a:off x="2314579" y="1088342"/>
            <a:ext cx="4093420" cy="7064343"/>
            <a:chOff x="2314579" y="1088342"/>
            <a:chExt cx="4093420" cy="7064343"/>
          </a:xfrm>
          <a:solidFill>
            <a:schemeClr val="bg1"/>
          </a:solidFill>
        </p:grpSpPr>
        <p:grpSp>
          <p:nvGrpSpPr>
            <p:cNvPr id="59" name="Gruppieren 58"/>
            <p:cNvGrpSpPr/>
            <p:nvPr/>
          </p:nvGrpSpPr>
          <p:grpSpPr>
            <a:xfrm>
              <a:off x="2314579" y="1088342"/>
              <a:ext cx="4093420" cy="7064343"/>
              <a:chOff x="2314579" y="1088342"/>
              <a:chExt cx="4093420" cy="7064343"/>
            </a:xfrm>
            <a:grpFill/>
          </p:grpSpPr>
          <p:cxnSp>
            <p:nvCxnSpPr>
              <p:cNvPr id="49" name="Gerade Verbindung mit Pfeil 48"/>
              <p:cNvCxnSpPr>
                <a:stCxn id="9" idx="2"/>
                <a:endCxn id="10" idx="0"/>
              </p:cNvCxnSpPr>
              <p:nvPr/>
            </p:nvCxnSpPr>
            <p:spPr>
              <a:xfrm>
                <a:off x="4571999" y="5699186"/>
                <a:ext cx="0" cy="1374139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6" idx="2"/>
                <a:endCxn id="9" idx="0"/>
              </p:cNvCxnSpPr>
              <p:nvPr/>
            </p:nvCxnSpPr>
            <p:spPr>
              <a:xfrm>
                <a:off x="4571999" y="4663993"/>
                <a:ext cx="0" cy="5735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>
                <a:stCxn id="8" idx="2"/>
                <a:endCxn id="6" idx="0"/>
              </p:cNvCxnSpPr>
              <p:nvPr/>
            </p:nvCxnSpPr>
            <p:spPr>
              <a:xfrm>
                <a:off x="4571999" y="3628512"/>
                <a:ext cx="0" cy="573816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5" idx="2"/>
                <a:endCxn id="8" idx="0"/>
              </p:cNvCxnSpPr>
              <p:nvPr/>
            </p:nvCxnSpPr>
            <p:spPr>
              <a:xfrm>
                <a:off x="4571999" y="2579627"/>
                <a:ext cx="0" cy="58722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feld 3"/>
              <p:cNvSpPr txBox="1"/>
              <p:nvPr/>
            </p:nvSpPr>
            <p:spPr>
              <a:xfrm>
                <a:off x="2735999" y="1088342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1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neutral pictures</a:t>
                </a:r>
              </a:p>
            </p:txBody>
          </p:sp>
          <p:sp>
            <p:nvSpPr>
              <p:cNvPr id="5" name="Textfeld 4"/>
              <p:cNvSpPr txBox="1"/>
              <p:nvPr/>
            </p:nvSpPr>
            <p:spPr>
              <a:xfrm>
                <a:off x="2735999" y="2117962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2 -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2735999" y="4202328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 from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735999" y="3166847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3 -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 of negative 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735999" y="5237521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5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suppression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 of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2735998" y="7073325"/>
                <a:ext cx="3672001" cy="64633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6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Choice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Reapply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or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Gerade Verbindung mit Pfeil 11"/>
              <p:cNvCxnSpPr>
                <a:stCxn id="4" idx="2"/>
                <a:endCxn id="5" idx="0"/>
              </p:cNvCxnSpPr>
              <p:nvPr/>
            </p:nvCxnSpPr>
            <p:spPr>
              <a:xfrm>
                <a:off x="4571999" y="1550007"/>
                <a:ext cx="0" cy="567955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feld 1"/>
              <p:cNvSpPr txBox="1"/>
              <p:nvPr/>
            </p:nvSpPr>
            <p:spPr>
              <a:xfrm rot="16200000">
                <a:off x="1660991" y="4282100"/>
                <a:ext cx="1584176" cy="276999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randomized</a:t>
                </a:r>
                <a:r>
                  <a:rPr lang="de-D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order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3581788" y="2639897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3581788" y="4714298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3581788" y="3669274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3581788" y="5756329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3581787" y="7776204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735998" y="6274538"/>
                <a:ext cx="3672001" cy="64633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Effort Discounting Procedure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Pairwise comparison of the strategies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ckige Klammer links 57"/>
              <p:cNvSpPr/>
              <p:nvPr/>
            </p:nvSpPr>
            <p:spPr>
              <a:xfrm>
                <a:off x="2630047" y="3166847"/>
                <a:ext cx="72008" cy="2532339"/>
              </a:xfrm>
              <a:prstGeom prst="leftBracke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Abgerundetes Rechteck 59"/>
            <p:cNvSpPr/>
            <p:nvPr/>
          </p:nvSpPr>
          <p:spPr>
            <a:xfrm>
              <a:off x="3581787" y="1603888"/>
              <a:ext cx="1980422" cy="376481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1529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Phine Phine</dc:creator>
  <cp:lastModifiedBy>scheffel</cp:lastModifiedBy>
  <cp:revision>28</cp:revision>
  <dcterms:created xsi:type="dcterms:W3CDTF">2020-03-30T15:23:03Z</dcterms:created>
  <dcterms:modified xsi:type="dcterms:W3CDTF">2022-05-30T14:17:44Z</dcterms:modified>
</cp:coreProperties>
</file>