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050" y="-1339"/>
      </p:cViewPr>
      <p:guideLst>
        <p:guide orient="horz" pos="34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32492"/>
            <a:ext cx="2057400" cy="921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32492"/>
            <a:ext cx="6019800" cy="92147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60"/>
          <p:cNvGrpSpPr/>
          <p:nvPr/>
        </p:nvGrpSpPr>
        <p:grpSpPr>
          <a:xfrm>
            <a:off x="2314579" y="1088342"/>
            <a:ext cx="4093420" cy="7064343"/>
            <a:chOff x="2314579" y="1088342"/>
            <a:chExt cx="4093420" cy="7064343"/>
          </a:xfrm>
        </p:grpSpPr>
        <p:grpSp>
          <p:nvGrpSpPr>
            <p:cNvPr id="59" name="Gruppieren 58"/>
            <p:cNvGrpSpPr/>
            <p:nvPr/>
          </p:nvGrpSpPr>
          <p:grpSpPr>
            <a:xfrm>
              <a:off x="2314579" y="1088342"/>
              <a:ext cx="4093420" cy="7064343"/>
              <a:chOff x="2314579" y="1088342"/>
              <a:chExt cx="4093420" cy="7064343"/>
            </a:xfrm>
          </p:grpSpPr>
          <p:cxnSp>
            <p:nvCxnSpPr>
              <p:cNvPr id="49" name="Gerade Verbindung mit Pfeil 48"/>
              <p:cNvCxnSpPr>
                <a:stCxn id="9" idx="2"/>
                <a:endCxn id="10" idx="0"/>
              </p:cNvCxnSpPr>
              <p:nvPr/>
            </p:nvCxnSpPr>
            <p:spPr>
              <a:xfrm>
                <a:off x="4571999" y="5699186"/>
                <a:ext cx="0" cy="137413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6" idx="2"/>
                <a:endCxn id="9" idx="0"/>
              </p:cNvCxnSpPr>
              <p:nvPr/>
            </p:nvCxnSpPr>
            <p:spPr>
              <a:xfrm>
                <a:off x="4571999" y="4663993"/>
                <a:ext cx="0" cy="57352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>
                <a:stCxn id="8" idx="2"/>
                <a:endCxn id="6" idx="0"/>
              </p:cNvCxnSpPr>
              <p:nvPr/>
            </p:nvCxnSpPr>
            <p:spPr>
              <a:xfrm>
                <a:off x="4571999" y="3628512"/>
                <a:ext cx="0" cy="5738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5" idx="2"/>
                <a:endCxn id="8" idx="0"/>
              </p:cNvCxnSpPr>
              <p:nvPr/>
            </p:nvCxnSpPr>
            <p:spPr>
              <a:xfrm>
                <a:off x="4571999" y="2579627"/>
                <a:ext cx="0" cy="58722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feld 3"/>
              <p:cNvSpPr txBox="1"/>
              <p:nvPr/>
            </p:nvSpPr>
            <p:spPr>
              <a:xfrm>
                <a:off x="2735999" y="1088342"/>
                <a:ext cx="3672000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1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neutral pictures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feld 4"/>
              <p:cNvSpPr txBox="1"/>
              <p:nvPr/>
            </p:nvSpPr>
            <p:spPr>
              <a:xfrm>
                <a:off x="2735999" y="2117962"/>
                <a:ext cx="3672000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2 -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2735999" y="4202328"/>
                <a:ext cx="3672000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 from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2735999" y="3166847"/>
                <a:ext cx="3672000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3 -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 of negative pictures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735999" y="5237521"/>
                <a:ext cx="3672000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5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suppression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 of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2735998" y="7073325"/>
                <a:ext cx="3672001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6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Choice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Reapply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or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Gerade Verbindung mit Pfeil 11"/>
              <p:cNvCxnSpPr>
                <a:stCxn id="4" idx="2"/>
                <a:endCxn id="5" idx="0"/>
              </p:cNvCxnSpPr>
              <p:nvPr/>
            </p:nvCxnSpPr>
            <p:spPr>
              <a:xfrm>
                <a:off x="4571999" y="1550007"/>
                <a:ext cx="0" cy="56795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feld 1"/>
              <p:cNvSpPr txBox="1"/>
              <p:nvPr/>
            </p:nvSpPr>
            <p:spPr>
              <a:xfrm rot="16200000">
                <a:off x="1660991" y="4282100"/>
                <a:ext cx="158417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randomized</a:t>
                </a:r>
                <a:r>
                  <a:rPr lang="de-DE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order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3581788" y="2639897"/>
                <a:ext cx="1980422" cy="376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3581788" y="4714298"/>
                <a:ext cx="1980422" cy="376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Abgerundetes Rechteck 44"/>
              <p:cNvSpPr/>
              <p:nvPr/>
            </p:nvSpPr>
            <p:spPr>
              <a:xfrm>
                <a:off x="3581788" y="3669274"/>
                <a:ext cx="1980422" cy="376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3581788" y="5756329"/>
                <a:ext cx="1980422" cy="376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3581787" y="7776204"/>
                <a:ext cx="1980422" cy="376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735998" y="6274538"/>
                <a:ext cx="3672001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Effort Discounting Procedure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Pairwise comparison of the strategies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Eckige Klammer links 57"/>
              <p:cNvSpPr/>
              <p:nvPr/>
            </p:nvSpPr>
            <p:spPr>
              <a:xfrm>
                <a:off x="2630047" y="3166847"/>
                <a:ext cx="72008" cy="2532339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" name="Abgerundetes Rechteck 59"/>
            <p:cNvSpPr/>
            <p:nvPr/>
          </p:nvSpPr>
          <p:spPr>
            <a:xfrm>
              <a:off x="3581787" y="1603888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1529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Phine Phine</dc:creator>
  <cp:lastModifiedBy>Christoph Scheffel</cp:lastModifiedBy>
  <cp:revision>25</cp:revision>
  <dcterms:created xsi:type="dcterms:W3CDTF">2020-03-30T15:23:03Z</dcterms:created>
  <dcterms:modified xsi:type="dcterms:W3CDTF">2022-03-03T13:30:24Z</dcterms:modified>
</cp:coreProperties>
</file>