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8" r:id="rId14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7935516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Modell um SVs der </a:t>
            </a:r>
            <a:r>
              <a:rPr lang="en-GB" sz="1400" dirty="0" err="1" smtClean="0"/>
              <a:t>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vorherzusagen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Bildschirmpräsentation (16:10)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Symbol</vt:lpstr>
      <vt:lpstr>Wingdings</vt:lpstr>
      <vt:lpstr>Open Sans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40</cp:revision>
  <dcterms:created xsi:type="dcterms:W3CDTF">2021-11-26T12:02:59Z</dcterms:created>
  <dcterms:modified xsi:type="dcterms:W3CDTF">2021-12-06T08:20:07Z</dcterms:modified>
</cp:coreProperties>
</file>