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450" y="-1205"/>
      </p:cViewPr>
      <p:guideLst>
        <p:guide orient="horz" pos="34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4927"/>
            <a:ext cx="7772400" cy="231494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6119866"/>
            <a:ext cx="6400800" cy="27599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75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04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432492"/>
            <a:ext cx="2057400" cy="921479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432492"/>
            <a:ext cx="6019800" cy="921479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94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28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6939848"/>
            <a:ext cx="7772400" cy="214495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4577401"/>
            <a:ext cx="7772400" cy="23624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02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519946"/>
            <a:ext cx="4038600" cy="712734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98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17448"/>
            <a:ext cx="4040188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3424925"/>
            <a:ext cx="4040188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6" y="2417448"/>
            <a:ext cx="4041775" cy="10074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6" y="3424925"/>
            <a:ext cx="4041775" cy="622236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25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0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74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429990"/>
            <a:ext cx="3008313" cy="1829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429991"/>
            <a:ext cx="5111750" cy="92172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2259951"/>
            <a:ext cx="3008313" cy="73873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7559834"/>
            <a:ext cx="5486400" cy="8924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964979"/>
            <a:ext cx="5486400" cy="64798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8452316"/>
            <a:ext cx="5486400" cy="12674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26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432491"/>
            <a:ext cx="8229600" cy="1799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519946"/>
            <a:ext cx="8229600" cy="7127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2BDB7-B15E-449C-BC07-89445F124ABC}" type="datetimeFigureOut">
              <a:rPr lang="en-GB" smtClean="0"/>
              <a:t>30/05/2022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10009781"/>
            <a:ext cx="2895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10009781"/>
            <a:ext cx="21336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70E83-DB5F-4E13-87D6-F5AD72778E0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41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ieren 60"/>
          <p:cNvGrpSpPr/>
          <p:nvPr/>
        </p:nvGrpSpPr>
        <p:grpSpPr>
          <a:xfrm>
            <a:off x="2314579" y="1088342"/>
            <a:ext cx="4093420" cy="7064343"/>
            <a:chOff x="2314579" y="1088342"/>
            <a:chExt cx="4093420" cy="7064343"/>
          </a:xfrm>
          <a:solidFill>
            <a:schemeClr val="bg1"/>
          </a:solidFill>
        </p:grpSpPr>
        <p:grpSp>
          <p:nvGrpSpPr>
            <p:cNvPr id="59" name="Gruppieren 58"/>
            <p:cNvGrpSpPr/>
            <p:nvPr/>
          </p:nvGrpSpPr>
          <p:grpSpPr>
            <a:xfrm>
              <a:off x="2314579" y="1088342"/>
              <a:ext cx="4093420" cy="7064343"/>
              <a:chOff x="2314579" y="1088342"/>
              <a:chExt cx="4093420" cy="7064343"/>
            </a:xfrm>
            <a:grpFill/>
          </p:grpSpPr>
          <p:cxnSp>
            <p:nvCxnSpPr>
              <p:cNvPr id="49" name="Gerade Verbindung mit Pfeil 48"/>
              <p:cNvCxnSpPr>
                <a:stCxn id="9" idx="2"/>
                <a:endCxn id="10" idx="0"/>
              </p:cNvCxnSpPr>
              <p:nvPr/>
            </p:nvCxnSpPr>
            <p:spPr>
              <a:xfrm>
                <a:off x="4571999" y="5699186"/>
                <a:ext cx="0" cy="1374139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/>
              <p:cNvCxnSpPr>
                <a:stCxn id="6" idx="2"/>
                <a:endCxn id="9" idx="0"/>
              </p:cNvCxnSpPr>
              <p:nvPr/>
            </p:nvCxnSpPr>
            <p:spPr>
              <a:xfrm>
                <a:off x="4571999" y="4663993"/>
                <a:ext cx="0" cy="573528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mit Pfeil 36"/>
              <p:cNvCxnSpPr>
                <a:stCxn id="8" idx="2"/>
                <a:endCxn id="6" idx="0"/>
              </p:cNvCxnSpPr>
              <p:nvPr/>
            </p:nvCxnSpPr>
            <p:spPr>
              <a:xfrm>
                <a:off x="4571999" y="3628512"/>
                <a:ext cx="0" cy="573816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 Verbindung mit Pfeil 31"/>
              <p:cNvCxnSpPr>
                <a:stCxn id="5" idx="2"/>
                <a:endCxn id="8" idx="0"/>
              </p:cNvCxnSpPr>
              <p:nvPr/>
            </p:nvCxnSpPr>
            <p:spPr>
              <a:xfrm>
                <a:off x="4571999" y="2579627"/>
                <a:ext cx="0" cy="587220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feld 3"/>
              <p:cNvSpPr txBox="1"/>
              <p:nvPr/>
            </p:nvSpPr>
            <p:spPr>
              <a:xfrm>
                <a:off x="2735999" y="1088342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1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 of neutral pictures</a:t>
                </a:r>
              </a:p>
            </p:txBody>
          </p:sp>
          <p:sp>
            <p:nvSpPr>
              <p:cNvPr id="5" name="Textfeld 4"/>
              <p:cNvSpPr txBox="1"/>
              <p:nvPr/>
            </p:nvSpPr>
            <p:spPr>
              <a:xfrm>
                <a:off x="2735999" y="2117962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2 -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Active viewing of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pictures</a:t>
                </a:r>
              </a:p>
            </p:txBody>
          </p:sp>
          <p:sp>
            <p:nvSpPr>
              <p:cNvPr id="6" name="Textfeld 5"/>
              <p:cNvSpPr txBox="1"/>
              <p:nvPr/>
            </p:nvSpPr>
            <p:spPr>
              <a:xfrm>
                <a:off x="2735999" y="4202328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4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 from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pictures</a:t>
                </a:r>
              </a:p>
            </p:txBody>
          </p:sp>
          <p:sp>
            <p:nvSpPr>
              <p:cNvPr id="8" name="Textfeld 7"/>
              <p:cNvSpPr txBox="1"/>
              <p:nvPr/>
            </p:nvSpPr>
            <p:spPr>
              <a:xfrm>
                <a:off x="2735999" y="3166847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3 -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 of negative pictures</a:t>
                </a:r>
                <a:endParaRPr lang="en-GB" sz="1200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feld 8"/>
              <p:cNvSpPr txBox="1"/>
              <p:nvPr/>
            </p:nvSpPr>
            <p:spPr>
              <a:xfrm>
                <a:off x="2735999" y="5237521"/>
                <a:ext cx="3672000" cy="461665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5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suppression</a:t>
                </a:r>
              </a:p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 of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negative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pictures</a:t>
                </a:r>
              </a:p>
            </p:txBody>
          </p:sp>
          <p:sp>
            <p:nvSpPr>
              <p:cNvPr id="10" name="Textfeld 9"/>
              <p:cNvSpPr txBox="1"/>
              <p:nvPr/>
            </p:nvSpPr>
            <p:spPr>
              <a:xfrm>
                <a:off x="2735998" y="7073325"/>
                <a:ext cx="3672001" cy="64633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Block 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6 </a:t>
                </a:r>
                <a:r>
                  <a:rPr lang="en-GB" sz="1200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GB" sz="1200" i="1" dirty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Choice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Reapply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or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2" name="Gerade Verbindung mit Pfeil 11"/>
              <p:cNvCxnSpPr>
                <a:stCxn id="4" idx="2"/>
                <a:endCxn id="5" idx="0"/>
              </p:cNvCxnSpPr>
              <p:nvPr/>
            </p:nvCxnSpPr>
            <p:spPr>
              <a:xfrm>
                <a:off x="4571999" y="1550007"/>
                <a:ext cx="0" cy="567955"/>
              </a:xfrm>
              <a:prstGeom prst="straightConnector1">
                <a:avLst/>
              </a:prstGeom>
              <a:grpFill/>
              <a:ln w="63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extfeld 1"/>
              <p:cNvSpPr txBox="1"/>
              <p:nvPr/>
            </p:nvSpPr>
            <p:spPr>
              <a:xfrm rot="16200000">
                <a:off x="1660991" y="4282100"/>
                <a:ext cx="1584176" cy="276999"/>
              </a:xfrm>
              <a:prstGeom prst="rect">
                <a:avLst/>
              </a:prstGeom>
              <a:grpFill/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randomized</a:t>
                </a:r>
                <a:r>
                  <a:rPr lang="de-DE" sz="1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order</a:t>
                </a:r>
                <a:endParaRPr lang="de-DE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3581788" y="2639897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3581788" y="4714298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Abgerundetes Rechteck 44"/>
              <p:cNvSpPr/>
              <p:nvPr/>
            </p:nvSpPr>
            <p:spPr>
              <a:xfrm>
                <a:off x="3581788" y="3669274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Abgerundetes Rechteck 45"/>
              <p:cNvSpPr/>
              <p:nvPr/>
            </p:nvSpPr>
            <p:spPr>
              <a:xfrm>
                <a:off x="3581788" y="5756329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Abgerundetes Rechteck 56"/>
              <p:cNvSpPr/>
              <p:nvPr/>
            </p:nvSpPr>
            <p:spPr>
              <a:xfrm>
                <a:off x="3581787" y="7776204"/>
                <a:ext cx="1980422" cy="376481"/>
              </a:xfrm>
              <a:prstGeom prst="round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subjective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arousal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effort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utility</a:t>
                </a:r>
                <a:r>
                  <a:rPr lang="de-DE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rating</a:t>
                </a:r>
                <a:endPara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2735998" y="6274538"/>
                <a:ext cx="3672001" cy="646331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Effort Discounting Procedure</a:t>
                </a:r>
              </a:p>
              <a:p>
                <a:pPr algn="ctr"/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Pairwise comparison of the strategies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Distraction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Distancing</a:t>
                </a:r>
                <a:r>
                  <a:rPr lang="en-GB" sz="1200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en-GB" sz="1200" i="1" dirty="0" smtClean="0">
                    <a:latin typeface="Arial" panose="020B0604020202020204" pitchFamily="34" charset="0"/>
                    <a:ea typeface="Open Sans" panose="020B0606030504020204" pitchFamily="34" charset="0"/>
                    <a:cs typeface="Arial" panose="020B0604020202020204" pitchFamily="34" charset="0"/>
                  </a:rPr>
                  <a:t>Expressive suppression</a:t>
                </a:r>
                <a:endParaRPr lang="en-GB" sz="1200" i="1" dirty="0">
                  <a:latin typeface="Arial" panose="020B0604020202020204" pitchFamily="34" charset="0"/>
                  <a:ea typeface="Open Sans" panose="020B0606030504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Eckige Klammer links 57"/>
              <p:cNvSpPr/>
              <p:nvPr/>
            </p:nvSpPr>
            <p:spPr>
              <a:xfrm>
                <a:off x="2630047" y="3166847"/>
                <a:ext cx="72008" cy="2532339"/>
              </a:xfrm>
              <a:prstGeom prst="leftBracke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" name="Abgerundetes Rechteck 59"/>
            <p:cNvSpPr/>
            <p:nvPr/>
          </p:nvSpPr>
          <p:spPr>
            <a:xfrm>
              <a:off x="3581787" y="1603888"/>
              <a:ext cx="1980422" cy="376481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subjective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arousal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effort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lang="de-D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utility</a:t>
              </a:r>
              <a:r>
                <a:rPr lang="de-DE" sz="12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2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rating</a:t>
              </a:r>
              <a:endPara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15299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Benutzerdefiniert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Phine Phine</dc:creator>
  <cp:lastModifiedBy>scheffel</cp:lastModifiedBy>
  <cp:revision>27</cp:revision>
  <dcterms:created xsi:type="dcterms:W3CDTF">2020-03-30T15:23:03Z</dcterms:created>
  <dcterms:modified xsi:type="dcterms:W3CDTF">2022-05-30T13:01:44Z</dcterms:modified>
</cp:coreProperties>
</file>