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576"/>
  </p:normalViewPr>
  <p:slideViewPr>
    <p:cSldViewPr snapToGrid="0" snapToObjects="1">
      <p:cViewPr varScale="1">
        <p:scale>
          <a:sx n="87" d="100"/>
          <a:sy n="87" d="100"/>
        </p:scale>
        <p:origin x="1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681E-19B6-1E46-936B-6F1119CB7D6B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AFFB3-F73B-A04D-8FDB-48FCE76B6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23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Perso</a:t>
            </a:r>
          </a:p>
          <a:p>
            <a:r>
              <a:rPr lang="fr-FR" dirty="0"/>
              <a:t>Carrière avant</a:t>
            </a:r>
          </a:p>
          <a:p>
            <a:r>
              <a:rPr lang="fr-FR" dirty="0"/>
              <a:t>Reconversion dans l’info</a:t>
            </a:r>
          </a:p>
          <a:p>
            <a:r>
              <a:rPr lang="fr-FR" dirty="0"/>
              <a:t>Expérience avec </a:t>
            </a:r>
            <a:r>
              <a:rPr lang="fr-FR" dirty="0" err="1"/>
              <a:t>Ansible</a:t>
            </a:r>
            <a:endParaRPr lang="fr-FR" dirty="0"/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Utilisation à Auchan E-Commerce -&gt; Mise en place de l’utilisation d’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l’administration complète des serveurs BO et de la migration vers l’automatisation des mises en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Aujourd’hui, c’est la quasi totalité de mon travail.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noter que je n’ai jamais utilisé les autres outils de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provisionning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opinions sont informées par la lecture d’avis d’autres utilisateurs et mon expérience personnelle.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aucune manière l’objectif de cette formation est de présenter la totalité des fonctionnalités d’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Il existe plus de 2800 modules à l’heure de la rédaction.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s’agit de montrer la logique de fonctionnement d’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de concepts de base et essentiels, sur lesquels tous les autres sont bâtis.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documentation officielle d’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à mes yeux la meilleure. Explique à la fois bien et souvent avec de nombreux exemples.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AFFB3-F73B-A04D-8FDB-48FCE76B60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4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I. Historique d’</a:t>
            </a:r>
            <a:r>
              <a:rPr lang="fr-FR" dirty="0" err="1"/>
              <a:t>Ansible</a:t>
            </a:r>
            <a:r>
              <a:rPr lang="fr-FR" dirty="0"/>
              <a:t>, Point sur son utilisation</a:t>
            </a:r>
          </a:p>
          <a:p>
            <a:r>
              <a:rPr lang="fr-FR" dirty="0"/>
              <a:t>II. aborder les concepts de base d’</a:t>
            </a:r>
            <a:r>
              <a:rPr lang="fr-FR" dirty="0" err="1"/>
              <a:t>Ansible</a:t>
            </a:r>
            <a:endParaRPr lang="fr-FR" dirty="0"/>
          </a:p>
          <a:p>
            <a:r>
              <a:rPr lang="fr-FR" dirty="0"/>
              <a:t>III. On va explorer ces concepts en ligne de commande</a:t>
            </a:r>
          </a:p>
          <a:p>
            <a:r>
              <a:rPr lang="fr-FR" dirty="0"/>
              <a:t>IV. Ajuster </a:t>
            </a:r>
            <a:r>
              <a:rPr lang="fr-FR" dirty="0" err="1"/>
              <a:t>Ansible</a:t>
            </a:r>
            <a:r>
              <a:rPr lang="fr-FR" dirty="0"/>
              <a:t> aux différentes utilisations et besoins</a:t>
            </a:r>
          </a:p>
          <a:p>
            <a:r>
              <a:rPr lang="fr-FR" dirty="0"/>
              <a:t>V. Enfin rentrer dans les choses intéressantes avec la rédaction de </a:t>
            </a:r>
            <a:r>
              <a:rPr lang="fr-FR" dirty="0" err="1"/>
              <a:t>playbooks</a:t>
            </a:r>
            <a:r>
              <a:rPr lang="fr-FR" dirty="0"/>
              <a:t> et de tâches</a:t>
            </a:r>
          </a:p>
          <a:p>
            <a:r>
              <a:rPr lang="fr-FR" dirty="0"/>
              <a:t>VI. Franchir une autre étape avec la rédaction de rôles</a:t>
            </a:r>
          </a:p>
          <a:p>
            <a:r>
              <a:rPr lang="fr-FR" dirty="0"/>
              <a:t>VII. Explorer une fonction avancée: la gestion des secrets, utile pour la gestion des mots de passe.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AFFB3-F73B-A04D-8FDB-48FCE76B60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7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AFFB3-F73B-A04D-8FDB-48FCE76B604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32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AFFB3-F73B-A04D-8FDB-48FCE76B604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1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Agit sur des machines déjà existantes afin de les **configurer**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Physique ou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Configurer, c’est-à-dire installer des logiciels,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configuration réseau, gestion des disques…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Similaire à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Puppet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Chef par exemple -&gt; _Config Management_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Différent de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_Orchestration Management_ 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(vont provisionner les serveurs eux-mêmes)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!!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peut faire de l'Orchestration, mais ce n'est pas son rôle premier (Notamment pour 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Docker)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AFFB3-F73B-A04D-8FDB-48FCE76B604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6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Se comportera de la même manière, peu importe la plateforme.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Seul dans certains cas, il existe des modules spécifiques à certaines plateformes, voire à certains 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Limite les soucis de sécurité car </a:t>
            </a:r>
            <a:r>
              <a:rPr lang="fr-FR" dirty="0" err="1"/>
              <a:t>OpenSSH</a:t>
            </a:r>
            <a:r>
              <a:rPr lang="fr-FR" dirty="0"/>
              <a:t> et Python sont évident archi testés et bénéficient rapidement de tous les </a:t>
            </a:r>
            <a:r>
              <a:rPr lang="fr-FR" dirty="0" err="1"/>
              <a:t>hotfixs</a:t>
            </a:r>
            <a:r>
              <a:rPr lang="fr-FR" dirty="0"/>
              <a:t> de sécurité.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Une expérience de développement peu aider, car quelques notions (boucles, variables, conditions…) mais vraiment simplifiées.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playbooks</a:t>
            </a:r>
            <a:r>
              <a:rPr lang="fr-FR" dirty="0"/>
              <a:t> et </a:t>
            </a:r>
            <a:r>
              <a:rPr lang="fr-FR" dirty="0" err="1"/>
              <a:t>roles</a:t>
            </a:r>
            <a:r>
              <a:rPr lang="fr-FR" dirty="0"/>
              <a:t> permettent de savoir ce qui est installé et comment, sans faire de la spéléologie dans les machines pour chercher toutes les infos.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L’écriture des modules peu faciliter la tâche en cas d’utilisation de software spécifique.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AFFB3-F73B-A04D-8FDB-48FCE76B604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84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Sert simplement à signaler à </a:t>
            </a:r>
            <a:r>
              <a:rPr lang="fr-FR" dirty="0" err="1"/>
              <a:t>Ansible</a:t>
            </a:r>
            <a:r>
              <a:rPr lang="fr-FR" dirty="0"/>
              <a:t> les machines sur lesquelles agir</a:t>
            </a:r>
          </a:p>
          <a:p>
            <a:endParaRPr lang="fr-FR" dirty="0"/>
          </a:p>
          <a:p>
            <a:r>
              <a:rPr lang="fr-FR" dirty="0"/>
              <a:t>Chaque format a son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AFFB3-F73B-A04D-8FDB-48FCE76B604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61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46211-499F-894A-8317-E55121205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EFDC77-C291-0C48-B59A-A8724EA37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D759-F7F7-CF4E-9BE7-5C9869C4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A364-9080-FD4D-A66C-29C133C211A6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C519B-39C2-2547-A86C-49A1C86E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5FD06E-11A5-F748-9DCC-68B5C61D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2383-B8FF-0944-89DC-07F250D8E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97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94D20-F10D-EA43-BD58-A4B3BA9F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EEADCB-8134-CE48-A03D-A5239F95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849571-7184-A646-A8FF-5C468BDE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A364-9080-FD4D-A66C-29C133C211A6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B20A7-C338-F340-991B-C30AF9CD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220A9-6D42-BF48-9195-AF9E95AE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2383-B8FF-0944-89DC-07F250D8E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91AD72-A162-5A42-A9DF-4A11094BA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76324A-8E09-C64C-A8D1-24E6702DA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09193A-9D2A-7C41-9CDC-9D07C92F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A364-9080-FD4D-A66C-29C133C211A6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03C33-03D1-2A4D-B9BB-09C7105C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8D797-4024-214F-877B-A8FA385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2383-B8FF-0944-89DC-07F250D8E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12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859F0-106F-1440-A71A-A2020E4B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1B1BA-BE12-5945-B535-04309CFC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E074A-E31E-1949-BE86-9E2D1164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A364-9080-FD4D-A66C-29C133C211A6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78324-2B25-864D-82CC-E1A75363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56171-9BAB-D245-9985-3C5219DF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2383-B8FF-0944-89DC-07F250D8E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5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21344-D492-624F-BB51-1333AF7B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FD0836-9237-BB4B-AA2C-90CD58B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B50F7-1EFB-D846-8549-51BCEA4D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A364-9080-FD4D-A66C-29C133C211A6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2DAEA-9B94-A24A-B463-6F5FBA98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861B6-F38E-344A-9FD0-9DF1628E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2383-B8FF-0944-89DC-07F250D8E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9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BB722-1BBF-1E41-98CD-17E5388E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C8507A-C48F-1247-B5B0-11EC11DDD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2058F6-DEFF-6E4A-AD2C-858C39EA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560AC8-545B-0F40-8705-D6FB884F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A364-9080-FD4D-A66C-29C133C211A6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FEFEA5-2363-F044-8EA1-4512A741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08577E-A48E-CD46-A3BA-B794449B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2383-B8FF-0944-89DC-07F250D8E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2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57C52-B942-374A-BCD6-7F6F82C1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2A5AE-98FB-384A-80AA-EC7754E4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EFC81A-F0D0-6C4C-AFC2-788AF89AC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18BC56-75A4-6946-B065-8EAA4A136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489C1-524B-684F-9B7E-8978172A7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6968C6-6097-7140-AF5F-8F64AF25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A364-9080-FD4D-A66C-29C133C211A6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E7F34A-53D6-0243-89FC-E5012273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5BB384-9660-2F43-BE0B-5CA331B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2383-B8FF-0944-89DC-07F250D8E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99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7716F-4BED-1049-8C4F-569C3BAF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6D75C6-AD18-0640-A1BE-D04AC1FA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A364-9080-FD4D-A66C-29C133C211A6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321575-B094-E04B-9308-D5455D68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5AF55D-420C-C448-B99A-FFEA36B5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2383-B8FF-0944-89DC-07F250D8E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9F6DEE-C3F1-A240-B5C9-23B4084B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A364-9080-FD4D-A66C-29C133C211A6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CFE120-09D7-8049-A44F-4D0E1987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8A47A1-6B69-6945-BDAF-43D976F4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2383-B8FF-0944-89DC-07F250D8E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8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A8C8B-860C-E143-A943-057CD33B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2D7C9-0503-DA43-B1AA-16EE5F19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C71C96-E75F-EB44-A768-DF048D49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CED88D-B637-904E-A30D-D11D2324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A364-9080-FD4D-A66C-29C133C211A6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12BA18-BE2C-294B-932B-DAE0AB31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0CBC6E-94AD-2842-BF44-19EF1E53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2383-B8FF-0944-89DC-07F250D8E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02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EEEB2-3053-EE4B-8CF6-D88E6C2A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2DFE52-2A34-7448-87CD-C05CCC0EC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C7E6CE-C441-7143-97C6-1D127E35D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206C3A-AFB9-1344-9C7E-0E119822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A364-9080-FD4D-A66C-29C133C211A6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12848C-803C-0046-BCE5-B1E5C329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0DAE3B-54F3-314F-9909-FD7AEEEA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2383-B8FF-0944-89DC-07F250D8E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90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B6B095-539D-9645-A0B2-068DBC0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540843-003B-CE44-B8C1-94BE51663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A21D30-66CE-4741-8826-541792EAA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A364-9080-FD4D-A66C-29C133C211A6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88F746-0D53-1243-8755-5B59B0A98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25C9C-32BB-C740-B9C1-D7896AFD1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2383-B8FF-0944-89DC-07F250D8E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17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533BA9-BF89-0242-A8B1-EEAA5E60D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Ansible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4E3698-50F5-0144-806F-F640C930A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1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5F8B84-17E6-9247-B0DE-ED0CB1F5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Au menu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DD46F-200A-A547-98AA-9A7309AE2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400">
                <a:solidFill>
                  <a:srgbClr val="000000"/>
                </a:solidFill>
              </a:rPr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400">
                <a:solidFill>
                  <a:srgbClr val="000000"/>
                </a:solidFill>
              </a:rPr>
              <a:t>Hosts, Groupes, Variables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400">
                <a:solidFill>
                  <a:srgbClr val="000000"/>
                </a:solidFill>
              </a:rPr>
              <a:t>Modules et Premiers Pas en Ligne de Commande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400">
                <a:solidFill>
                  <a:srgbClr val="000000"/>
                </a:solidFill>
              </a:rPr>
              <a:t>Configurer Ansible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400">
                <a:solidFill>
                  <a:srgbClr val="000000"/>
                </a:solidFill>
              </a:rPr>
              <a:t>Playbooks et Tasks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400">
                <a:solidFill>
                  <a:srgbClr val="000000"/>
                </a:solidFill>
              </a:rPr>
              <a:t>Rôles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400">
                <a:solidFill>
                  <a:srgbClr val="000000"/>
                </a:solidFill>
              </a:rPr>
              <a:t>Ansible Vault: Gérer les Secrets</a:t>
            </a:r>
          </a:p>
          <a:p>
            <a:pPr marL="571500" indent="-571500">
              <a:buFont typeface="+mj-lt"/>
              <a:buAutoNum type="romanUcPeriod"/>
            </a:pPr>
            <a:endParaRPr lang="fr-FR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7557AE2-7622-9946-94FD-A68AF7FD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I. Introduction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B6F99D-B312-EC45-A355-1684DAC2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Petit Historique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Un outil de </a:t>
            </a:r>
            <a:r>
              <a:rPr lang="fr-FR" dirty="0" err="1"/>
              <a:t>provisionning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Pourquoi </a:t>
            </a:r>
            <a:r>
              <a:rPr lang="fr-FR" dirty="0" err="1"/>
              <a:t>Ansible</a:t>
            </a:r>
            <a:r>
              <a:rPr lang="fr-FR" dirty="0"/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Comment ça marche ?</a:t>
            </a:r>
          </a:p>
          <a:p>
            <a:endParaRPr lang="fr-F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2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49EF2-5587-A749-AD89-526B2B27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Historique et anecdote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403549-15B5-4C4C-98E0-3E30C6C7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Créé par Michael </a:t>
            </a:r>
            <a:r>
              <a:rPr lang="fr-FR" dirty="0" err="1"/>
              <a:t>DeHaan</a:t>
            </a:r>
            <a:r>
              <a:rPr lang="fr-FR" dirty="0"/>
              <a:t> (</a:t>
            </a:r>
            <a:r>
              <a:rPr lang="fr-FR" dirty="0" err="1"/>
              <a:t>Cobbler</a:t>
            </a:r>
            <a:r>
              <a:rPr lang="fr-FR" dirty="0"/>
              <a:t>) (v1.0 2012)</a:t>
            </a:r>
          </a:p>
          <a:p>
            <a:r>
              <a:rPr lang="fr-FR" dirty="0"/>
              <a:t>Est aujourd’hui sous la responsabilité de </a:t>
            </a:r>
            <a:r>
              <a:rPr lang="fr-FR" dirty="0" err="1"/>
              <a:t>RedHat</a:t>
            </a:r>
            <a:r>
              <a:rPr lang="fr-FR" dirty="0"/>
              <a:t> (Octobre 2015)</a:t>
            </a:r>
          </a:p>
          <a:p>
            <a:r>
              <a:rPr lang="fr-FR" dirty="0"/>
              <a:t>Open Source : les sources sont disponibles sur GitHub.</a:t>
            </a:r>
          </a:p>
          <a:p>
            <a:r>
              <a:rPr lang="fr-FR" dirty="0"/>
              <a:t>Nom inspiré d'un outil de communication </a:t>
            </a:r>
            <a:r>
              <a:rPr lang="fr-FR" dirty="0" err="1"/>
              <a:t>supraluminique</a:t>
            </a:r>
            <a:r>
              <a:rPr lang="fr-FR" dirty="0"/>
              <a:t> dans le livre de SF </a:t>
            </a:r>
            <a:r>
              <a:rPr lang="fr-FR" dirty="0" err="1"/>
              <a:t>Rocannon's</a:t>
            </a:r>
            <a:r>
              <a:rPr lang="fr-FR" dirty="0"/>
              <a:t> World de Ursula K. Le </a:t>
            </a:r>
            <a:r>
              <a:rPr lang="fr-FR" dirty="0" err="1"/>
              <a:t>Guin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60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0FE3A-E172-2C48-8F2E-C79C8845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</a:t>
            </a:r>
            <a:r>
              <a:rPr lang="fr-FR" dirty="0" err="1"/>
              <a:t>Ansible</a:t>
            </a:r>
            <a:r>
              <a:rPr lang="fr-FR" dirty="0"/>
              <a:t>, un outil de </a:t>
            </a:r>
            <a:r>
              <a:rPr lang="fr-FR" dirty="0" err="1"/>
              <a:t>provisionning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B3B1C-340B-5449-8507-BB8C8C33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Agit sur des machines déjà existantes afin de les </a:t>
            </a:r>
            <a:r>
              <a:rPr lang="fr-FR" b="1" u="sng" dirty="0"/>
              <a:t>configurer</a:t>
            </a:r>
          </a:p>
          <a:p>
            <a:r>
              <a:rPr lang="fr-FR" dirty="0"/>
              <a:t>Similaire à </a:t>
            </a:r>
            <a:r>
              <a:rPr lang="fr-FR" dirty="0" err="1"/>
              <a:t>Puppet</a:t>
            </a:r>
            <a:r>
              <a:rPr lang="fr-FR" dirty="0"/>
              <a:t> ou Chef par exemple -&gt; </a:t>
            </a:r>
            <a:r>
              <a:rPr lang="fr-FR" b="1" u="sng" dirty="0"/>
              <a:t>Config Management</a:t>
            </a:r>
          </a:p>
          <a:p>
            <a:r>
              <a:rPr lang="fr-FR" dirty="0"/>
              <a:t>Différent de </a:t>
            </a:r>
            <a:r>
              <a:rPr lang="fr-FR" dirty="0" err="1"/>
              <a:t>Terraform</a:t>
            </a:r>
            <a:r>
              <a:rPr lang="fr-FR" dirty="0"/>
              <a:t> -&gt; </a:t>
            </a:r>
            <a:r>
              <a:rPr lang="fr-FR" b="1" u="sng" dirty="0"/>
              <a:t>Orchestration Management</a:t>
            </a:r>
          </a:p>
          <a:p>
            <a:r>
              <a:rPr lang="fr-FR" dirty="0"/>
              <a:t>!! </a:t>
            </a:r>
            <a:r>
              <a:rPr lang="fr-FR" dirty="0" err="1"/>
              <a:t>Ansible</a:t>
            </a:r>
            <a:r>
              <a:rPr lang="fr-FR" dirty="0"/>
              <a:t> peut faire de l'Orchestration, mais ce n'est pas son rôle premier (Notamment pour Docker)</a:t>
            </a:r>
          </a:p>
          <a:p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48531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37071-C7D9-3941-BB9A-451D5336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Pourquoi </a:t>
            </a:r>
            <a:r>
              <a:rPr lang="fr-FR" dirty="0" err="1"/>
              <a:t>Ansible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4311E-EE28-5C40-8FCC-7793D413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Idempotence de la plupart des modules sur la plupart des plateformes (Linux, Windows, Mac, BSD)</a:t>
            </a:r>
          </a:p>
          <a:p>
            <a:r>
              <a:rPr lang="fr-FR" dirty="0"/>
              <a:t>Ne nécessite qu'une connexion </a:t>
            </a:r>
            <a:r>
              <a:rPr lang="fr-FR" dirty="0" err="1"/>
              <a:t>ssh</a:t>
            </a:r>
            <a:r>
              <a:rPr lang="fr-FR" dirty="0"/>
              <a:t> et Python sur la machine distante. Pas d'agent à installer partout. Limite les risques de sécurité.</a:t>
            </a:r>
          </a:p>
          <a:p>
            <a:r>
              <a:rPr lang="fr-FR" dirty="0"/>
              <a:t>Pas besoin d'expérience de développement (même si ça aide...)</a:t>
            </a:r>
          </a:p>
          <a:p>
            <a:r>
              <a:rPr lang="fr-FR" dirty="0"/>
              <a:t>Permet d'avoir très rapidement un aperçu de l'infrastructure via les </a:t>
            </a:r>
            <a:r>
              <a:rPr lang="fr-FR" dirty="0" err="1"/>
              <a:t>playbooks</a:t>
            </a:r>
            <a:endParaRPr lang="fr-FR" dirty="0"/>
          </a:p>
          <a:p>
            <a:r>
              <a:rPr lang="fr-FR" dirty="0"/>
              <a:t>Possible d'écrire ses propres modules (dans la plupart des langages de </a:t>
            </a:r>
            <a:r>
              <a:rPr lang="fr-FR" dirty="0" err="1"/>
              <a:t>scripting</a:t>
            </a:r>
            <a:r>
              <a:rPr lang="fr-FR" dirty="0"/>
              <a:t>: </a:t>
            </a:r>
            <a:r>
              <a:rPr lang="fr-FR" dirty="0" err="1"/>
              <a:t>bash</a:t>
            </a:r>
            <a:r>
              <a:rPr lang="fr-FR" dirty="0"/>
              <a:t>, perl, </a:t>
            </a:r>
            <a:r>
              <a:rPr lang="fr-FR" dirty="0" err="1"/>
              <a:t>ruby</a:t>
            </a:r>
            <a:r>
              <a:rPr lang="fr-FR" dirty="0"/>
              <a:t>...)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22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D112-96A7-4A48-923C-70463217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</a:t>
            </a:r>
            <a:r>
              <a:rPr lang="fr-FR" b="1" dirty="0"/>
              <a:t>Hosts, Groups et ligne de commande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9F918-62BA-DF47-ADC5-EAD83069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Le fichier inventaire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Variabilisation</a:t>
            </a:r>
            <a:r>
              <a:rPr lang="fr-FR" dirty="0"/>
              <a:t> des hosts et groups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Premières actions à la ligne de commande</a:t>
            </a:r>
          </a:p>
        </p:txBody>
      </p:sp>
    </p:spTree>
    <p:extLst>
      <p:ext uri="{BB962C8B-B14F-4D97-AF65-F5344CB8AC3E}">
        <p14:creationId xmlns:p14="http://schemas.microsoft.com/office/powerpoint/2010/main" val="246807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6E792-539A-8342-B53D-95FE9E2B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Le fichier inventaire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70CE3-1721-B242-A870-3A747DBF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Référencer les machines (hosts)</a:t>
            </a:r>
          </a:p>
          <a:p>
            <a:r>
              <a:rPr lang="fr-FR" dirty="0"/>
              <a:t>Existe deux formats: </a:t>
            </a:r>
            <a:r>
              <a:rPr lang="fr-FR" dirty="0" err="1"/>
              <a:t>ini</a:t>
            </a:r>
            <a:r>
              <a:rPr lang="fr-FR" dirty="0"/>
              <a:t> et </a:t>
            </a:r>
            <a:r>
              <a:rPr lang="fr-FR" dirty="0" err="1"/>
              <a:t>yaml</a:t>
            </a:r>
            <a:endParaRPr lang="fr-FR" dirty="0"/>
          </a:p>
          <a:p>
            <a:r>
              <a:rPr lang="fr-FR" dirty="0"/>
              <a:t>Permet d'associer des variables à chaque host.</a:t>
            </a:r>
          </a:p>
          <a:p>
            <a:r>
              <a:rPr lang="fr-FR" dirty="0"/>
              <a:t>Permet de regrouper les hosts en groupe, en fonction de leurs affinités.</a:t>
            </a:r>
          </a:p>
          <a:p>
            <a:r>
              <a:rPr lang="fr-FR" dirty="0"/>
              <a:t>Les groupes peuvent être regroupés en groupes.</a:t>
            </a:r>
          </a:p>
          <a:p>
            <a:r>
              <a:rPr lang="fr-FR" dirty="0"/>
              <a:t>Des variables peuvent aussi être appliquées au niveau du groupe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079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624</Words>
  <Application>Microsoft Macintosh PowerPoint</Application>
  <PresentationFormat>Grand écran</PresentationFormat>
  <Paragraphs>92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Ansible</vt:lpstr>
      <vt:lpstr>Au menu</vt:lpstr>
      <vt:lpstr>I. Introduction</vt:lpstr>
      <vt:lpstr>1) Historique et anecdote</vt:lpstr>
      <vt:lpstr>2) Ansible, un outil de provisionning</vt:lpstr>
      <vt:lpstr>3) Pourquoi Ansible</vt:lpstr>
      <vt:lpstr>II. Hosts, Groups et ligne de commande</vt:lpstr>
      <vt:lpstr>1) Le fichier inventaire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Thibault Delattre</dc:creator>
  <cp:lastModifiedBy>Thibault Delattre</cp:lastModifiedBy>
  <cp:revision>7</cp:revision>
  <dcterms:created xsi:type="dcterms:W3CDTF">2019-08-29T20:47:02Z</dcterms:created>
  <dcterms:modified xsi:type="dcterms:W3CDTF">2019-08-29T21:53:59Z</dcterms:modified>
</cp:coreProperties>
</file>