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9" r:id="rId2"/>
    <p:sldId id="273" r:id="rId3"/>
    <p:sldId id="257" r:id="rId4"/>
    <p:sldId id="262" r:id="rId5"/>
    <p:sldId id="265" r:id="rId6"/>
    <p:sldId id="264" r:id="rId7"/>
    <p:sldId id="266" r:id="rId8"/>
    <p:sldId id="269" r:id="rId9"/>
    <p:sldId id="274" r:id="rId10"/>
    <p:sldId id="276" r:id="rId11"/>
    <p:sldId id="275" r:id="rId12"/>
    <p:sldId id="277" r:id="rId13"/>
    <p:sldId id="27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5D5"/>
    <a:srgbClr val="CF3E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9D901F-6CD3-4985-B5C3-A3CF34CC6FE5}" v="176" dt="2025-08-04T17:03:23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245" autoAdjust="0"/>
  </p:normalViewPr>
  <p:slideViewPr>
    <p:cSldViewPr snapToGrid="0">
      <p:cViewPr varScale="1">
        <p:scale>
          <a:sx n="102" d="100"/>
          <a:sy n="102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rnysheva, Yuliia" userId="140fb913-da7e-4b47-ad68-5b01379124c1" providerId="ADAL" clId="{1D9D901F-6CD3-4985-B5C3-A3CF34CC6FE5}"/>
    <pc:docChg chg="undo redo custSel addSld delSld modSld sldOrd">
      <pc:chgData name="Chernysheva, Yuliia" userId="140fb913-da7e-4b47-ad68-5b01379124c1" providerId="ADAL" clId="{1D9D901F-6CD3-4985-B5C3-A3CF34CC6FE5}" dt="2025-08-04T17:05:13.236" v="1349" actId="5793"/>
      <pc:docMkLst>
        <pc:docMk/>
      </pc:docMkLst>
      <pc:sldChg chg="addSp delSp modSp add del mod modNotesTx">
        <pc:chgData name="Chernysheva, Yuliia" userId="140fb913-da7e-4b47-ad68-5b01379124c1" providerId="ADAL" clId="{1D9D901F-6CD3-4985-B5C3-A3CF34CC6FE5}" dt="2025-08-04T17:03:37.623" v="1348" actId="6549"/>
        <pc:sldMkLst>
          <pc:docMk/>
          <pc:sldMk cId="3686694139" sldId="257"/>
        </pc:sldMkLst>
        <pc:spChg chg="add mod ord">
          <ac:chgData name="Chernysheva, Yuliia" userId="140fb913-da7e-4b47-ad68-5b01379124c1" providerId="ADAL" clId="{1D9D901F-6CD3-4985-B5C3-A3CF34CC6FE5}" dt="2025-08-04T16:38:27.683" v="1347" actId="122"/>
          <ac:spMkLst>
            <pc:docMk/>
            <pc:sldMk cId="3686694139" sldId="257"/>
            <ac:spMk id="12" creationId="{7C343CE3-135F-1EF7-4565-9B48446AB281}"/>
          </ac:spMkLst>
        </pc:spChg>
        <pc:spChg chg="add del">
          <ac:chgData name="Chernysheva, Yuliia" userId="140fb913-da7e-4b47-ad68-5b01379124c1" providerId="ADAL" clId="{1D9D901F-6CD3-4985-B5C3-A3CF34CC6FE5}" dt="2025-08-04T16:31:25.525" v="1304" actId="26606"/>
          <ac:spMkLst>
            <pc:docMk/>
            <pc:sldMk cId="3686694139" sldId="257"/>
            <ac:spMk id="131" creationId="{854DEE1C-7FD6-4FA0-A96A-BDF952F199AB}"/>
          </ac:spMkLst>
        </pc:spChg>
        <pc:spChg chg="add del">
          <ac:chgData name="Chernysheva, Yuliia" userId="140fb913-da7e-4b47-ad68-5b01379124c1" providerId="ADAL" clId="{1D9D901F-6CD3-4985-B5C3-A3CF34CC6FE5}" dt="2025-08-04T16:31:13.205" v="1301" actId="26606"/>
          <ac:spMkLst>
            <pc:docMk/>
            <pc:sldMk cId="3686694139" sldId="257"/>
            <ac:spMk id="136" creationId="{0A597D97-203B-498B-95D3-E90DC961039F}"/>
          </ac:spMkLst>
        </pc:spChg>
        <pc:spChg chg="add del">
          <ac:chgData name="Chernysheva, Yuliia" userId="140fb913-da7e-4b47-ad68-5b01379124c1" providerId="ADAL" clId="{1D9D901F-6CD3-4985-B5C3-A3CF34CC6FE5}" dt="2025-08-04T16:31:13.205" v="1301" actId="26606"/>
          <ac:spMkLst>
            <pc:docMk/>
            <pc:sldMk cId="3686694139" sldId="257"/>
            <ac:spMk id="138" creationId="{6A6EF10E-DF41-4BD3-8EB4-6F646531DC26}"/>
          </ac:spMkLst>
        </pc:spChg>
        <pc:spChg chg="add del">
          <ac:chgData name="Chernysheva, Yuliia" userId="140fb913-da7e-4b47-ad68-5b01379124c1" providerId="ADAL" clId="{1D9D901F-6CD3-4985-B5C3-A3CF34CC6FE5}" dt="2025-08-04T16:31:25.520" v="1303" actId="26606"/>
          <ac:spMkLst>
            <pc:docMk/>
            <pc:sldMk cId="3686694139" sldId="257"/>
            <ac:spMk id="140" creationId="{99ED5833-B85B-4103-8A3B-CAB0308E6C15}"/>
          </ac:spMkLst>
        </pc:spChg>
        <pc:spChg chg="add del">
          <ac:chgData name="Chernysheva, Yuliia" userId="140fb913-da7e-4b47-ad68-5b01379124c1" providerId="ADAL" clId="{1D9D901F-6CD3-4985-B5C3-A3CF34CC6FE5}" dt="2025-08-04T16:31:41.535" v="1306" actId="26606"/>
          <ac:spMkLst>
            <pc:docMk/>
            <pc:sldMk cId="3686694139" sldId="257"/>
            <ac:spMk id="142" creationId="{C4879EFC-8E62-4E00-973C-C45EE9EC676D}"/>
          </ac:spMkLst>
        </pc:spChg>
        <pc:spChg chg="add del">
          <ac:chgData name="Chernysheva, Yuliia" userId="140fb913-da7e-4b47-ad68-5b01379124c1" providerId="ADAL" clId="{1D9D901F-6CD3-4985-B5C3-A3CF34CC6FE5}" dt="2025-08-04T16:31:41.535" v="1306" actId="26606"/>
          <ac:spMkLst>
            <pc:docMk/>
            <pc:sldMk cId="3686694139" sldId="257"/>
            <ac:spMk id="143" creationId="{D6A9C53F-5F90-40A5-8C85-5412D39C8C68}"/>
          </ac:spMkLst>
        </pc:spChg>
        <pc:spChg chg="add del">
          <ac:chgData name="Chernysheva, Yuliia" userId="140fb913-da7e-4b47-ad68-5b01379124c1" providerId="ADAL" clId="{1D9D901F-6CD3-4985-B5C3-A3CF34CC6FE5}" dt="2025-08-04T16:33:46.969" v="1323" actId="26606"/>
          <ac:spMkLst>
            <pc:docMk/>
            <pc:sldMk cId="3686694139" sldId="257"/>
            <ac:spMk id="148" creationId="{665DBBEF-238B-476B-96AB-8AAC3224ECEA}"/>
          </ac:spMkLst>
        </pc:spChg>
        <pc:spChg chg="add del">
          <ac:chgData name="Chernysheva, Yuliia" userId="140fb913-da7e-4b47-ad68-5b01379124c1" providerId="ADAL" clId="{1D9D901F-6CD3-4985-B5C3-A3CF34CC6FE5}" dt="2025-08-04T16:33:46.969" v="1323" actId="26606"/>
          <ac:spMkLst>
            <pc:docMk/>
            <pc:sldMk cId="3686694139" sldId="257"/>
            <ac:spMk id="150" creationId="{3FCFB1DE-0B7E-48CC-BA90-B2AB0889F9D6}"/>
          </ac:spMkLst>
        </pc:spChg>
        <pc:spChg chg="add del">
          <ac:chgData name="Chernysheva, Yuliia" userId="140fb913-da7e-4b47-ad68-5b01379124c1" providerId="ADAL" clId="{1D9D901F-6CD3-4985-B5C3-A3CF34CC6FE5}" dt="2025-08-04T16:33:11.591" v="1312" actId="26606"/>
          <ac:spMkLst>
            <pc:docMk/>
            <pc:sldMk cId="3686694139" sldId="257"/>
            <ac:spMk id="155" creationId="{665DBBEF-238B-476B-96AB-8AAC3224ECEA}"/>
          </ac:spMkLst>
        </pc:spChg>
        <pc:spChg chg="add del">
          <ac:chgData name="Chernysheva, Yuliia" userId="140fb913-da7e-4b47-ad68-5b01379124c1" providerId="ADAL" clId="{1D9D901F-6CD3-4985-B5C3-A3CF34CC6FE5}" dt="2025-08-04T16:33:11.591" v="1312" actId="26606"/>
          <ac:spMkLst>
            <pc:docMk/>
            <pc:sldMk cId="3686694139" sldId="257"/>
            <ac:spMk id="157" creationId="{3FCFB1DE-0B7E-48CC-BA90-B2AB0889F9D6}"/>
          </ac:spMkLst>
        </pc:spChg>
        <pc:spChg chg="add del">
          <ac:chgData name="Chernysheva, Yuliia" userId="140fb913-da7e-4b47-ad68-5b01379124c1" providerId="ADAL" clId="{1D9D901F-6CD3-4985-B5C3-A3CF34CC6FE5}" dt="2025-08-04T16:33:32.986" v="1314" actId="26606"/>
          <ac:spMkLst>
            <pc:docMk/>
            <pc:sldMk cId="3686694139" sldId="257"/>
            <ac:spMk id="159" creationId="{9B7AD9F6-8CE7-4299-8FC6-328F4DCD3FF9}"/>
          </ac:spMkLst>
        </pc:spChg>
        <pc:spChg chg="add del">
          <ac:chgData name="Chernysheva, Yuliia" userId="140fb913-da7e-4b47-ad68-5b01379124c1" providerId="ADAL" clId="{1D9D901F-6CD3-4985-B5C3-A3CF34CC6FE5}" dt="2025-08-04T16:33:32.986" v="1314" actId="26606"/>
          <ac:spMkLst>
            <pc:docMk/>
            <pc:sldMk cId="3686694139" sldId="257"/>
            <ac:spMk id="160" creationId="{F49775AF-8896-43EE-92C6-83497D6DC56F}"/>
          </ac:spMkLst>
        </pc:spChg>
        <pc:spChg chg="add del">
          <ac:chgData name="Chernysheva, Yuliia" userId="140fb913-da7e-4b47-ad68-5b01379124c1" providerId="ADAL" clId="{1D9D901F-6CD3-4985-B5C3-A3CF34CC6FE5}" dt="2025-08-04T16:33:35.102" v="1316" actId="26606"/>
          <ac:spMkLst>
            <pc:docMk/>
            <pc:sldMk cId="3686694139" sldId="257"/>
            <ac:spMk id="162" creationId="{657F69E0-C4B0-4BEC-A689-4F8D877F05D4}"/>
          </ac:spMkLst>
        </pc:spChg>
        <pc:spChg chg="add del">
          <ac:chgData name="Chernysheva, Yuliia" userId="140fb913-da7e-4b47-ad68-5b01379124c1" providerId="ADAL" clId="{1D9D901F-6CD3-4985-B5C3-A3CF34CC6FE5}" dt="2025-08-04T16:33:35.102" v="1316" actId="26606"/>
          <ac:spMkLst>
            <pc:docMk/>
            <pc:sldMk cId="3686694139" sldId="257"/>
            <ac:spMk id="163" creationId="{9F6380B4-6A1C-481E-8408-B4E6C75B9B81}"/>
          </ac:spMkLst>
        </pc:spChg>
        <pc:spChg chg="add del">
          <ac:chgData name="Chernysheva, Yuliia" userId="140fb913-da7e-4b47-ad68-5b01379124c1" providerId="ADAL" clId="{1D9D901F-6CD3-4985-B5C3-A3CF34CC6FE5}" dt="2025-08-04T16:33:36.476" v="1318" actId="26606"/>
          <ac:spMkLst>
            <pc:docMk/>
            <pc:sldMk cId="3686694139" sldId="257"/>
            <ac:spMk id="165" creationId="{BCED4D40-4B67-4331-AC48-79B82B4A47D8}"/>
          </ac:spMkLst>
        </pc:spChg>
        <pc:spChg chg="add del">
          <ac:chgData name="Chernysheva, Yuliia" userId="140fb913-da7e-4b47-ad68-5b01379124c1" providerId="ADAL" clId="{1D9D901F-6CD3-4985-B5C3-A3CF34CC6FE5}" dt="2025-08-04T16:33:36.476" v="1318" actId="26606"/>
          <ac:spMkLst>
            <pc:docMk/>
            <pc:sldMk cId="3686694139" sldId="257"/>
            <ac:spMk id="166" creationId="{670CEDEF-4F34-412E-84EE-329C1E936AF5}"/>
          </ac:spMkLst>
        </pc:spChg>
        <pc:spChg chg="add del">
          <ac:chgData name="Chernysheva, Yuliia" userId="140fb913-da7e-4b47-ad68-5b01379124c1" providerId="ADAL" clId="{1D9D901F-6CD3-4985-B5C3-A3CF34CC6FE5}" dt="2025-08-04T16:33:43.363" v="1320" actId="26606"/>
          <ac:spMkLst>
            <pc:docMk/>
            <pc:sldMk cId="3686694139" sldId="257"/>
            <ac:spMk id="168" creationId="{ECC07320-C2CA-4E29-8481-9D9E143C7788}"/>
          </ac:spMkLst>
        </pc:spChg>
        <pc:spChg chg="add del">
          <ac:chgData name="Chernysheva, Yuliia" userId="140fb913-da7e-4b47-ad68-5b01379124c1" providerId="ADAL" clId="{1D9D901F-6CD3-4985-B5C3-A3CF34CC6FE5}" dt="2025-08-04T16:33:43.363" v="1320" actId="26606"/>
          <ac:spMkLst>
            <pc:docMk/>
            <pc:sldMk cId="3686694139" sldId="257"/>
            <ac:spMk id="169" creationId="{178FB36B-5BFE-42CA-BC60-1115E0D95EEC}"/>
          </ac:spMkLst>
        </pc:spChg>
        <pc:spChg chg="add del">
          <ac:chgData name="Chernysheva, Yuliia" userId="140fb913-da7e-4b47-ad68-5b01379124c1" providerId="ADAL" clId="{1D9D901F-6CD3-4985-B5C3-A3CF34CC6FE5}" dt="2025-08-04T16:33:46.961" v="1322" actId="26606"/>
          <ac:spMkLst>
            <pc:docMk/>
            <pc:sldMk cId="3686694139" sldId="257"/>
            <ac:spMk id="171" creationId="{665DBBEF-238B-476B-96AB-8AAC3224ECEA}"/>
          </ac:spMkLst>
        </pc:spChg>
        <pc:spChg chg="add del">
          <ac:chgData name="Chernysheva, Yuliia" userId="140fb913-da7e-4b47-ad68-5b01379124c1" providerId="ADAL" clId="{1D9D901F-6CD3-4985-B5C3-A3CF34CC6FE5}" dt="2025-08-04T16:33:46.961" v="1322" actId="26606"/>
          <ac:spMkLst>
            <pc:docMk/>
            <pc:sldMk cId="3686694139" sldId="257"/>
            <ac:spMk id="172" creationId="{3FCFB1DE-0B7E-48CC-BA90-B2AB0889F9D6}"/>
          </ac:spMkLst>
        </pc:spChg>
        <pc:spChg chg="add del">
          <ac:chgData name="Chernysheva, Yuliia" userId="140fb913-da7e-4b47-ad68-5b01379124c1" providerId="ADAL" clId="{1D9D901F-6CD3-4985-B5C3-A3CF34CC6FE5}" dt="2025-08-04T16:36:53.989" v="1334" actId="26606"/>
          <ac:spMkLst>
            <pc:docMk/>
            <pc:sldMk cId="3686694139" sldId="257"/>
            <ac:spMk id="174" creationId="{9B7AD9F6-8CE7-4299-8FC6-328F4DCD3FF9}"/>
          </ac:spMkLst>
        </pc:spChg>
        <pc:spChg chg="add del">
          <ac:chgData name="Chernysheva, Yuliia" userId="140fb913-da7e-4b47-ad68-5b01379124c1" providerId="ADAL" clId="{1D9D901F-6CD3-4985-B5C3-A3CF34CC6FE5}" dt="2025-08-04T16:36:53.989" v="1334" actId="26606"/>
          <ac:spMkLst>
            <pc:docMk/>
            <pc:sldMk cId="3686694139" sldId="257"/>
            <ac:spMk id="175" creationId="{F49775AF-8896-43EE-92C6-83497D6DC56F}"/>
          </ac:spMkLst>
        </pc:spChg>
        <pc:spChg chg="add del">
          <ac:chgData name="Chernysheva, Yuliia" userId="140fb913-da7e-4b47-ad68-5b01379124c1" providerId="ADAL" clId="{1D9D901F-6CD3-4985-B5C3-A3CF34CC6FE5}" dt="2025-08-04T16:36:39.533" v="1329" actId="26606"/>
          <ac:spMkLst>
            <pc:docMk/>
            <pc:sldMk cId="3686694139" sldId="257"/>
            <ac:spMk id="180" creationId="{7B1AB9FE-36F5-4FD1-9850-DB5C5AD4828F}"/>
          </ac:spMkLst>
        </pc:spChg>
        <pc:spChg chg="add del">
          <ac:chgData name="Chernysheva, Yuliia" userId="140fb913-da7e-4b47-ad68-5b01379124c1" providerId="ADAL" clId="{1D9D901F-6CD3-4985-B5C3-A3CF34CC6FE5}" dt="2025-08-04T16:36:39.533" v="1329" actId="26606"/>
          <ac:spMkLst>
            <pc:docMk/>
            <pc:sldMk cId="3686694139" sldId="257"/>
            <ac:spMk id="182" creationId="{F489C2E0-4895-4B72-85EA-7EE9FAFFDC7E}"/>
          </ac:spMkLst>
        </pc:spChg>
        <pc:spChg chg="add del">
          <ac:chgData name="Chernysheva, Yuliia" userId="140fb913-da7e-4b47-ad68-5b01379124c1" providerId="ADAL" clId="{1D9D901F-6CD3-4985-B5C3-A3CF34CC6FE5}" dt="2025-08-04T16:36:42.438" v="1331" actId="26606"/>
          <ac:spMkLst>
            <pc:docMk/>
            <pc:sldMk cId="3686694139" sldId="257"/>
            <ac:spMk id="184" creationId="{AF2F604E-43BE-4DC3-B983-E071523364F8}"/>
          </ac:spMkLst>
        </pc:spChg>
        <pc:spChg chg="add del">
          <ac:chgData name="Chernysheva, Yuliia" userId="140fb913-da7e-4b47-ad68-5b01379124c1" providerId="ADAL" clId="{1D9D901F-6CD3-4985-B5C3-A3CF34CC6FE5}" dt="2025-08-04T16:36:42.438" v="1331" actId="26606"/>
          <ac:spMkLst>
            <pc:docMk/>
            <pc:sldMk cId="3686694139" sldId="257"/>
            <ac:spMk id="185" creationId="{E91DC736-0EF8-4F87-9146-EBF1D2EE4D3D}"/>
          </ac:spMkLst>
        </pc:spChg>
        <pc:spChg chg="add del">
          <ac:chgData name="Chernysheva, Yuliia" userId="140fb913-da7e-4b47-ad68-5b01379124c1" providerId="ADAL" clId="{1D9D901F-6CD3-4985-B5C3-A3CF34CC6FE5}" dt="2025-08-04T16:36:42.438" v="1331" actId="26606"/>
          <ac:spMkLst>
            <pc:docMk/>
            <pc:sldMk cId="3686694139" sldId="257"/>
            <ac:spMk id="186" creationId="{08C9B587-E65E-4B52-B37C-ABEBB6E87928}"/>
          </ac:spMkLst>
        </pc:spChg>
        <pc:spChg chg="add del">
          <ac:chgData name="Chernysheva, Yuliia" userId="140fb913-da7e-4b47-ad68-5b01379124c1" providerId="ADAL" clId="{1D9D901F-6CD3-4985-B5C3-A3CF34CC6FE5}" dt="2025-08-04T16:36:42.438" v="1331" actId="26606"/>
          <ac:spMkLst>
            <pc:docMk/>
            <pc:sldMk cId="3686694139" sldId="257"/>
            <ac:spMk id="187" creationId="{097CD68E-23E3-4007-8847-CD0944C4F7BE}"/>
          </ac:spMkLst>
        </pc:spChg>
        <pc:spChg chg="add del">
          <ac:chgData name="Chernysheva, Yuliia" userId="140fb913-da7e-4b47-ad68-5b01379124c1" providerId="ADAL" clId="{1D9D901F-6CD3-4985-B5C3-A3CF34CC6FE5}" dt="2025-08-04T16:36:53.982" v="1333" actId="26606"/>
          <ac:spMkLst>
            <pc:docMk/>
            <pc:sldMk cId="3686694139" sldId="257"/>
            <ac:spMk id="189" creationId="{7DA3C418-758E-4180-A5D0-8655D6804587}"/>
          </ac:spMkLst>
        </pc:spChg>
        <pc:spChg chg="add del">
          <ac:chgData name="Chernysheva, Yuliia" userId="140fb913-da7e-4b47-ad68-5b01379124c1" providerId="ADAL" clId="{1D9D901F-6CD3-4985-B5C3-A3CF34CC6FE5}" dt="2025-08-04T16:36:53.982" v="1333" actId="26606"/>
          <ac:spMkLst>
            <pc:docMk/>
            <pc:sldMk cId="3686694139" sldId="257"/>
            <ac:spMk id="190" creationId="{28C8EF06-5EC3-4883-AFAF-D74FF46550FB}"/>
          </ac:spMkLst>
        </pc:spChg>
        <pc:spChg chg="add del">
          <ac:chgData name="Chernysheva, Yuliia" userId="140fb913-da7e-4b47-ad68-5b01379124c1" providerId="ADAL" clId="{1D9D901F-6CD3-4985-B5C3-A3CF34CC6FE5}" dt="2025-08-04T16:37:49.242" v="1342" actId="26606"/>
          <ac:spMkLst>
            <pc:docMk/>
            <pc:sldMk cId="3686694139" sldId="257"/>
            <ac:spMk id="195" creationId="{7B1AB9FE-36F5-4FD1-9850-DB5C5AD4828F}"/>
          </ac:spMkLst>
        </pc:spChg>
        <pc:spChg chg="add del">
          <ac:chgData name="Chernysheva, Yuliia" userId="140fb913-da7e-4b47-ad68-5b01379124c1" providerId="ADAL" clId="{1D9D901F-6CD3-4985-B5C3-A3CF34CC6FE5}" dt="2025-08-04T16:37:49.242" v="1342" actId="26606"/>
          <ac:spMkLst>
            <pc:docMk/>
            <pc:sldMk cId="3686694139" sldId="257"/>
            <ac:spMk id="196" creationId="{F489C2E0-4895-4B72-85EA-7EE9FAFFDC7E}"/>
          </ac:spMkLst>
        </pc:spChg>
        <pc:spChg chg="add del">
          <ac:chgData name="Chernysheva, Yuliia" userId="140fb913-da7e-4b47-ad68-5b01379124c1" providerId="ADAL" clId="{1D9D901F-6CD3-4985-B5C3-A3CF34CC6FE5}" dt="2025-08-04T16:37:54.459" v="1344" actId="26606"/>
          <ac:spMkLst>
            <pc:docMk/>
            <pc:sldMk cId="3686694139" sldId="257"/>
            <ac:spMk id="199" creationId="{ECC07320-C2CA-4E29-8481-9D9E143C7788}"/>
          </ac:spMkLst>
        </pc:spChg>
        <pc:spChg chg="add del">
          <ac:chgData name="Chernysheva, Yuliia" userId="140fb913-da7e-4b47-ad68-5b01379124c1" providerId="ADAL" clId="{1D9D901F-6CD3-4985-B5C3-A3CF34CC6FE5}" dt="2025-08-04T16:37:45.041" v="1340" actId="26606"/>
          <ac:spMkLst>
            <pc:docMk/>
            <pc:sldMk cId="3686694139" sldId="257"/>
            <ac:spMk id="200" creationId="{A6567EA8-C72D-4B9B-D23F-6B2E9F9C9F47}"/>
          </ac:spMkLst>
        </pc:spChg>
        <pc:spChg chg="add del">
          <ac:chgData name="Chernysheva, Yuliia" userId="140fb913-da7e-4b47-ad68-5b01379124c1" providerId="ADAL" clId="{1D9D901F-6CD3-4985-B5C3-A3CF34CC6FE5}" dt="2025-08-04T16:37:54.459" v="1344" actId="26606"/>
          <ac:spMkLst>
            <pc:docMk/>
            <pc:sldMk cId="3686694139" sldId="257"/>
            <ac:spMk id="201" creationId="{178FB36B-5BFE-42CA-BC60-1115E0D95EEC}"/>
          </ac:spMkLst>
        </pc:spChg>
        <pc:spChg chg="add del">
          <ac:chgData name="Chernysheva, Yuliia" userId="140fb913-da7e-4b47-ad68-5b01379124c1" providerId="ADAL" clId="{1D9D901F-6CD3-4985-B5C3-A3CF34CC6FE5}" dt="2025-08-04T16:37:45.041" v="1340" actId="26606"/>
          <ac:spMkLst>
            <pc:docMk/>
            <pc:sldMk cId="3686694139" sldId="257"/>
            <ac:spMk id="202" creationId="{FEFBFA78-9360-1E01-5448-6D5AE0A32601}"/>
          </ac:spMkLst>
        </pc:spChg>
        <pc:spChg chg="add del">
          <ac:chgData name="Chernysheva, Yuliia" userId="140fb913-da7e-4b47-ad68-5b01379124c1" providerId="ADAL" clId="{1D9D901F-6CD3-4985-B5C3-A3CF34CC6FE5}" dt="2025-08-04T16:37:42.954" v="1338" actId="26606"/>
          <ac:spMkLst>
            <pc:docMk/>
            <pc:sldMk cId="3686694139" sldId="257"/>
            <ac:spMk id="203" creationId="{7B1AB9FE-36F5-4FD1-9850-DB5C5AD4828F}"/>
          </ac:spMkLst>
        </pc:spChg>
        <pc:spChg chg="add del">
          <ac:chgData name="Chernysheva, Yuliia" userId="140fb913-da7e-4b47-ad68-5b01379124c1" providerId="ADAL" clId="{1D9D901F-6CD3-4985-B5C3-A3CF34CC6FE5}" dt="2025-08-04T16:37:42.954" v="1338" actId="26606"/>
          <ac:spMkLst>
            <pc:docMk/>
            <pc:sldMk cId="3686694139" sldId="257"/>
            <ac:spMk id="204" creationId="{F489C2E0-4895-4B72-85EA-7EE9FAFFDC7E}"/>
          </ac:spMkLst>
        </pc:spChg>
        <pc:spChg chg="add">
          <ac:chgData name="Chernysheva, Yuliia" userId="140fb913-da7e-4b47-ad68-5b01379124c1" providerId="ADAL" clId="{1D9D901F-6CD3-4985-B5C3-A3CF34CC6FE5}" dt="2025-08-04T16:37:54.465" v="1345" actId="26606"/>
          <ac:spMkLst>
            <pc:docMk/>
            <pc:sldMk cId="3686694139" sldId="257"/>
            <ac:spMk id="205" creationId="{7B1AB9FE-36F5-4FD1-9850-DB5C5AD4828F}"/>
          </ac:spMkLst>
        </pc:spChg>
        <pc:spChg chg="add del">
          <ac:chgData name="Chernysheva, Yuliia" userId="140fb913-da7e-4b47-ad68-5b01379124c1" providerId="ADAL" clId="{1D9D901F-6CD3-4985-B5C3-A3CF34CC6FE5}" dt="2025-08-04T16:37:45.041" v="1340" actId="26606"/>
          <ac:spMkLst>
            <pc:docMk/>
            <pc:sldMk cId="3686694139" sldId="257"/>
            <ac:spMk id="206" creationId="{B6924B03-77BD-EAE3-2854-43363FF8E6BB}"/>
          </ac:spMkLst>
        </pc:spChg>
        <pc:spChg chg="add del">
          <ac:chgData name="Chernysheva, Yuliia" userId="140fb913-da7e-4b47-ad68-5b01379124c1" providerId="ADAL" clId="{1D9D901F-6CD3-4985-B5C3-A3CF34CC6FE5}" dt="2025-08-04T16:37:45.041" v="1340" actId="26606"/>
          <ac:spMkLst>
            <pc:docMk/>
            <pc:sldMk cId="3686694139" sldId="257"/>
            <ac:spMk id="207" creationId="{4D60F200-5EB0-B223-2439-C96C67F0FEE1}"/>
          </ac:spMkLst>
        </pc:spChg>
        <pc:spChg chg="add del">
          <ac:chgData name="Chernysheva, Yuliia" userId="140fb913-da7e-4b47-ad68-5b01379124c1" providerId="ADAL" clId="{1D9D901F-6CD3-4985-B5C3-A3CF34CC6FE5}" dt="2025-08-04T16:37:45.041" v="1340" actId="26606"/>
          <ac:spMkLst>
            <pc:docMk/>
            <pc:sldMk cId="3686694139" sldId="257"/>
            <ac:spMk id="208" creationId="{1740453C-744F-DB3A-47EC-15EACE1DC117}"/>
          </ac:spMkLst>
        </pc:spChg>
        <pc:spChg chg="add">
          <ac:chgData name="Chernysheva, Yuliia" userId="140fb913-da7e-4b47-ad68-5b01379124c1" providerId="ADAL" clId="{1D9D901F-6CD3-4985-B5C3-A3CF34CC6FE5}" dt="2025-08-04T16:37:54.465" v="1345" actId="26606"/>
          <ac:spMkLst>
            <pc:docMk/>
            <pc:sldMk cId="3686694139" sldId="257"/>
            <ac:spMk id="209" creationId="{F489C2E0-4895-4B72-85EA-7EE9FAFFDC7E}"/>
          </ac:spMkLst>
        </pc:spChg>
        <pc:grpChg chg="add del">
          <ac:chgData name="Chernysheva, Yuliia" userId="140fb913-da7e-4b47-ad68-5b01379124c1" providerId="ADAL" clId="{1D9D901F-6CD3-4985-B5C3-A3CF34CC6FE5}" dt="2025-08-04T16:37:54.465" v="1345" actId="26606"/>
          <ac:grpSpMkLst>
            <pc:docMk/>
            <pc:sldMk cId="3686694139" sldId="257"/>
            <ac:grpSpMk id="192" creationId="{0E76F6F3-F5F0-B26D-1B63-73AD0299B731}"/>
          </ac:grpSpMkLst>
        </pc:grpChg>
        <pc:grpChg chg="add del">
          <ac:chgData name="Chernysheva, Yuliia" userId="140fb913-da7e-4b47-ad68-5b01379124c1" providerId="ADAL" clId="{1D9D901F-6CD3-4985-B5C3-A3CF34CC6FE5}" dt="2025-08-04T16:37:35.470" v="1336" actId="26606"/>
          <ac:grpSpMkLst>
            <pc:docMk/>
            <pc:sldMk cId="3686694139" sldId="257"/>
            <ac:grpSpMk id="198" creationId="{6E61B563-A4B2-5783-81AF-A2A053D74769}"/>
          </ac:grpSpMkLst>
        </pc:grpChg>
        <pc:picChg chg="add del mod">
          <ac:chgData name="Chernysheva, Yuliia" userId="140fb913-da7e-4b47-ad68-5b01379124c1" providerId="ADAL" clId="{1D9D901F-6CD3-4985-B5C3-A3CF34CC6FE5}" dt="2025-08-04T16:33:02.396" v="1310" actId="478"/>
          <ac:picMkLst>
            <pc:docMk/>
            <pc:sldMk cId="3686694139" sldId="257"/>
            <ac:picMk id="3" creationId="{C71B9CBB-1BB9-CEED-CBD9-6C08782A4528}"/>
          </ac:picMkLst>
        </pc:picChg>
        <pc:picChg chg="add del mod">
          <ac:chgData name="Chernysheva, Yuliia" userId="140fb913-da7e-4b47-ad68-5b01379124c1" providerId="ADAL" clId="{1D9D901F-6CD3-4985-B5C3-A3CF34CC6FE5}" dt="2025-08-04T16:36:10.142" v="1324" actId="478"/>
          <ac:picMkLst>
            <pc:docMk/>
            <pc:sldMk cId="3686694139" sldId="257"/>
            <ac:picMk id="5" creationId="{27B3E27F-D557-8A11-8D8B-34D9A26E1768}"/>
          </ac:picMkLst>
        </pc:picChg>
        <pc:picChg chg="add mod">
          <ac:chgData name="Chernysheva, Yuliia" userId="140fb913-da7e-4b47-ad68-5b01379124c1" providerId="ADAL" clId="{1D9D901F-6CD3-4985-B5C3-A3CF34CC6FE5}" dt="2025-08-04T16:37:54.465" v="1345" actId="26606"/>
          <ac:picMkLst>
            <pc:docMk/>
            <pc:sldMk cId="3686694139" sldId="257"/>
            <ac:picMk id="7" creationId="{E4FFF858-CC73-FCF7-84BA-C0C5A74258C4}"/>
          </ac:picMkLst>
        </pc:picChg>
        <pc:picChg chg="add del mod ord">
          <ac:chgData name="Chernysheva, Yuliia" userId="140fb913-da7e-4b47-ad68-5b01379124c1" providerId="ADAL" clId="{1D9D901F-6CD3-4985-B5C3-A3CF34CC6FE5}" dt="2025-08-04T16:31:36.825" v="1305" actId="478"/>
          <ac:picMkLst>
            <pc:docMk/>
            <pc:sldMk cId="3686694139" sldId="257"/>
            <ac:picMk id="8" creationId="{3A4741E9-3FCE-3E5A-31A3-E00358640CFB}"/>
          </ac:picMkLst>
        </pc:picChg>
      </pc:sldChg>
      <pc:sldChg chg="modSp mod">
        <pc:chgData name="Chernysheva, Yuliia" userId="140fb913-da7e-4b47-ad68-5b01379124c1" providerId="ADAL" clId="{1D9D901F-6CD3-4985-B5C3-A3CF34CC6FE5}" dt="2025-07-31T22:09:33.967" v="855" actId="113"/>
        <pc:sldMkLst>
          <pc:docMk/>
          <pc:sldMk cId="686065627" sldId="259"/>
        </pc:sldMkLst>
        <pc:spChg chg="mod">
          <ac:chgData name="Chernysheva, Yuliia" userId="140fb913-da7e-4b47-ad68-5b01379124c1" providerId="ADAL" clId="{1D9D901F-6CD3-4985-B5C3-A3CF34CC6FE5}" dt="2025-07-31T22:09:33.967" v="855" actId="113"/>
          <ac:spMkLst>
            <pc:docMk/>
            <pc:sldMk cId="686065627" sldId="259"/>
            <ac:spMk id="2" creationId="{FEAAB2F9-7D21-BA2F-BAC5-FE11AF1A73D9}"/>
          </ac:spMkLst>
        </pc:spChg>
      </pc:sldChg>
      <pc:sldChg chg="modSp del ord">
        <pc:chgData name="Chernysheva, Yuliia" userId="140fb913-da7e-4b47-ad68-5b01379124c1" providerId="ADAL" clId="{1D9D901F-6CD3-4985-B5C3-A3CF34CC6FE5}" dt="2025-07-30T17:25:35.414" v="416" actId="47"/>
        <pc:sldMkLst>
          <pc:docMk/>
          <pc:sldMk cId="1995941802" sldId="260"/>
        </pc:sldMkLst>
      </pc:sldChg>
      <pc:sldChg chg="addSp delSp modSp del mod">
        <pc:chgData name="Chernysheva, Yuliia" userId="140fb913-da7e-4b47-ad68-5b01379124c1" providerId="ADAL" clId="{1D9D901F-6CD3-4985-B5C3-A3CF34CC6FE5}" dt="2025-07-31T22:22:34.610" v="897" actId="47"/>
        <pc:sldMkLst>
          <pc:docMk/>
          <pc:sldMk cId="2480822319" sldId="261"/>
        </pc:sldMkLst>
      </pc:sldChg>
      <pc:sldChg chg="addSp delSp modSp mod">
        <pc:chgData name="Chernysheva, Yuliia" userId="140fb913-da7e-4b47-ad68-5b01379124c1" providerId="ADAL" clId="{1D9D901F-6CD3-4985-B5C3-A3CF34CC6FE5}" dt="2025-08-01T00:01:29.781" v="1280" actId="14100"/>
        <pc:sldMkLst>
          <pc:docMk/>
          <pc:sldMk cId="3983586497" sldId="262"/>
        </pc:sldMkLst>
        <pc:spChg chg="add mod">
          <ac:chgData name="Chernysheva, Yuliia" userId="140fb913-da7e-4b47-ad68-5b01379124c1" providerId="ADAL" clId="{1D9D901F-6CD3-4985-B5C3-A3CF34CC6FE5}" dt="2025-08-01T00:01:07.655" v="1278" actId="1076"/>
          <ac:spMkLst>
            <pc:docMk/>
            <pc:sldMk cId="3983586497" sldId="262"/>
            <ac:spMk id="2" creationId="{0D8DC510-8C92-5995-E206-45A5BED96F2C}"/>
          </ac:spMkLst>
        </pc:spChg>
        <pc:spChg chg="mod">
          <ac:chgData name="Chernysheva, Yuliia" userId="140fb913-da7e-4b47-ad68-5b01379124c1" providerId="ADAL" clId="{1D9D901F-6CD3-4985-B5C3-A3CF34CC6FE5}" dt="2025-08-01T00:01:29.781" v="1280" actId="14100"/>
          <ac:spMkLst>
            <pc:docMk/>
            <pc:sldMk cId="3983586497" sldId="262"/>
            <ac:spMk id="5" creationId="{B8352AE4-5B25-CB06-25DE-B022EFC08FC8}"/>
          </ac:spMkLst>
        </pc:spChg>
        <pc:spChg chg="add mod">
          <ac:chgData name="Chernysheva, Yuliia" userId="140fb913-da7e-4b47-ad68-5b01379124c1" providerId="ADAL" clId="{1D9D901F-6CD3-4985-B5C3-A3CF34CC6FE5}" dt="2025-07-30T16:41:14.929" v="346" actId="1076"/>
          <ac:spMkLst>
            <pc:docMk/>
            <pc:sldMk cId="3983586497" sldId="262"/>
            <ac:spMk id="8" creationId="{DC6ECD90-D9F2-A611-8F59-BD5BDDB6AC00}"/>
          </ac:spMkLst>
        </pc:spChg>
        <pc:spChg chg="add">
          <ac:chgData name="Chernysheva, Yuliia" userId="140fb913-da7e-4b47-ad68-5b01379124c1" providerId="ADAL" clId="{1D9D901F-6CD3-4985-B5C3-A3CF34CC6FE5}" dt="2025-07-30T15:30:29.019" v="201" actId="26606"/>
          <ac:spMkLst>
            <pc:docMk/>
            <pc:sldMk cId="3983586497" sldId="262"/>
            <ac:spMk id="32" creationId="{0E91F5CA-B392-444C-88E3-BF5BAAEBDEB0}"/>
          </ac:spMkLst>
        </pc:spChg>
        <pc:spChg chg="add">
          <ac:chgData name="Chernysheva, Yuliia" userId="140fb913-da7e-4b47-ad68-5b01379124c1" providerId="ADAL" clId="{1D9D901F-6CD3-4985-B5C3-A3CF34CC6FE5}" dt="2025-07-30T15:30:29.019" v="201" actId="26606"/>
          <ac:spMkLst>
            <pc:docMk/>
            <pc:sldMk cId="3983586497" sldId="262"/>
            <ac:spMk id="33" creationId="{DFCA2118-59A2-4310-A4B2-F2CBA821E842}"/>
          </ac:spMkLst>
        </pc:spChg>
        <pc:picChg chg="mod">
          <ac:chgData name="Chernysheva, Yuliia" userId="140fb913-da7e-4b47-ad68-5b01379124c1" providerId="ADAL" clId="{1D9D901F-6CD3-4985-B5C3-A3CF34CC6FE5}" dt="2025-07-31T23:59:56.666" v="1260" actId="1076"/>
          <ac:picMkLst>
            <pc:docMk/>
            <pc:sldMk cId="3983586497" sldId="262"/>
            <ac:picMk id="4" creationId="{5D3C616A-8DD2-78BD-2C6E-FD2518088F87}"/>
          </ac:picMkLst>
        </pc:picChg>
      </pc:sldChg>
      <pc:sldChg chg="addSp delSp modSp add del mod setBg delDesignElem">
        <pc:chgData name="Chernysheva, Yuliia" userId="140fb913-da7e-4b47-ad68-5b01379124c1" providerId="ADAL" clId="{1D9D901F-6CD3-4985-B5C3-A3CF34CC6FE5}" dt="2025-07-30T15:36:25.387" v="248" actId="47"/>
        <pc:sldMkLst>
          <pc:docMk/>
          <pc:sldMk cId="1026708089" sldId="263"/>
        </pc:sldMkLst>
      </pc:sldChg>
      <pc:sldChg chg="addSp delSp modSp add mod setBg delDesignElem">
        <pc:chgData name="Chernysheva, Yuliia" userId="140fb913-da7e-4b47-ad68-5b01379124c1" providerId="ADAL" clId="{1D9D901F-6CD3-4985-B5C3-A3CF34CC6FE5}" dt="2025-07-31T23:58:28.147" v="1251" actId="113"/>
        <pc:sldMkLst>
          <pc:docMk/>
          <pc:sldMk cId="4026972415" sldId="264"/>
        </pc:sldMkLst>
        <pc:spChg chg="add mod">
          <ac:chgData name="Chernysheva, Yuliia" userId="140fb913-da7e-4b47-ad68-5b01379124c1" providerId="ADAL" clId="{1D9D901F-6CD3-4985-B5C3-A3CF34CC6FE5}" dt="2025-07-30T15:43:13.142" v="277"/>
          <ac:spMkLst>
            <pc:docMk/>
            <pc:sldMk cId="4026972415" sldId="264"/>
            <ac:spMk id="6" creationId="{39BE6525-4ECA-3FAC-9DAC-6F3162450CC5}"/>
          </ac:spMkLst>
        </pc:spChg>
        <pc:spChg chg="add mod">
          <ac:chgData name="Chernysheva, Yuliia" userId="140fb913-da7e-4b47-ad68-5b01379124c1" providerId="ADAL" clId="{1D9D901F-6CD3-4985-B5C3-A3CF34CC6FE5}" dt="2025-07-31T23:58:28.147" v="1251" actId="113"/>
          <ac:spMkLst>
            <pc:docMk/>
            <pc:sldMk cId="4026972415" sldId="264"/>
            <ac:spMk id="7" creationId="{7C62C4AF-72D9-B230-3397-96E24F299719}"/>
          </ac:spMkLst>
        </pc:spChg>
        <pc:spChg chg="mod">
          <ac:chgData name="Chernysheva, Yuliia" userId="140fb913-da7e-4b47-ad68-5b01379124c1" providerId="ADAL" clId="{1D9D901F-6CD3-4985-B5C3-A3CF34CC6FE5}" dt="2025-07-31T23:57:47.105" v="1248" actId="1076"/>
          <ac:spMkLst>
            <pc:docMk/>
            <pc:sldMk cId="4026972415" sldId="264"/>
            <ac:spMk id="38" creationId="{5178AD53-F982-193A-178E-3ECE7C5EA202}"/>
          </ac:spMkLst>
        </pc:spChg>
        <pc:spChg chg="add">
          <ac:chgData name="Chernysheva, Yuliia" userId="140fb913-da7e-4b47-ad68-5b01379124c1" providerId="ADAL" clId="{1D9D901F-6CD3-4985-B5C3-A3CF34CC6FE5}" dt="2025-07-30T15:30:26.510" v="200" actId="26606"/>
          <ac:spMkLst>
            <pc:docMk/>
            <pc:sldMk cId="4026972415" sldId="264"/>
            <ac:spMk id="51" creationId="{0E91F5CA-B392-444C-88E3-BF5BAAEBDEB0}"/>
          </ac:spMkLst>
        </pc:spChg>
        <pc:spChg chg="add">
          <ac:chgData name="Chernysheva, Yuliia" userId="140fb913-da7e-4b47-ad68-5b01379124c1" providerId="ADAL" clId="{1D9D901F-6CD3-4985-B5C3-A3CF34CC6FE5}" dt="2025-07-30T15:30:26.510" v="200" actId="26606"/>
          <ac:spMkLst>
            <pc:docMk/>
            <pc:sldMk cId="4026972415" sldId="264"/>
            <ac:spMk id="52" creationId="{DFCA2118-59A2-4310-A4B2-F2CBA821E842}"/>
          </ac:spMkLst>
        </pc:spChg>
        <pc:picChg chg="add mod">
          <ac:chgData name="Chernysheva, Yuliia" userId="140fb913-da7e-4b47-ad68-5b01379124c1" providerId="ADAL" clId="{1D9D901F-6CD3-4985-B5C3-A3CF34CC6FE5}" dt="2025-07-30T18:01:46.467" v="596" actId="14100"/>
          <ac:picMkLst>
            <pc:docMk/>
            <pc:sldMk cId="4026972415" sldId="264"/>
            <ac:picMk id="3" creationId="{502E01ED-54D8-62B4-A6CB-2AE6F500C10C}"/>
          </ac:picMkLst>
        </pc:picChg>
        <pc:picChg chg="add mod">
          <ac:chgData name="Chernysheva, Yuliia" userId="140fb913-da7e-4b47-ad68-5b01379124c1" providerId="ADAL" clId="{1D9D901F-6CD3-4985-B5C3-A3CF34CC6FE5}" dt="2025-07-30T18:01:42.141" v="595" actId="14100"/>
          <ac:picMkLst>
            <pc:docMk/>
            <pc:sldMk cId="4026972415" sldId="264"/>
            <ac:picMk id="5" creationId="{2C9B711D-631A-B6EA-7044-D14E7B713C3F}"/>
          </ac:picMkLst>
        </pc:picChg>
      </pc:sldChg>
      <pc:sldChg chg="addSp delSp modSp add mod ord setBg delDesignElem">
        <pc:chgData name="Chernysheva, Yuliia" userId="140fb913-da7e-4b47-ad68-5b01379124c1" providerId="ADAL" clId="{1D9D901F-6CD3-4985-B5C3-A3CF34CC6FE5}" dt="2025-07-31T23:59:09.723" v="1257" actId="478"/>
        <pc:sldMkLst>
          <pc:docMk/>
          <pc:sldMk cId="2144032833" sldId="265"/>
        </pc:sldMkLst>
        <pc:spChg chg="add mod ord">
          <ac:chgData name="Chernysheva, Yuliia" userId="140fb913-da7e-4b47-ad68-5b01379124c1" providerId="ADAL" clId="{1D9D901F-6CD3-4985-B5C3-A3CF34CC6FE5}" dt="2025-07-31T23:58:55.654" v="1252" actId="1076"/>
          <ac:spMkLst>
            <pc:docMk/>
            <pc:sldMk cId="2144032833" sldId="265"/>
            <ac:spMk id="2" creationId="{75A78198-B735-9B66-C8BF-5C42BBCDA04B}"/>
          </ac:spMkLst>
        </pc:spChg>
        <pc:spChg chg="add mod">
          <ac:chgData name="Chernysheva, Yuliia" userId="140fb913-da7e-4b47-ad68-5b01379124c1" providerId="ADAL" clId="{1D9D901F-6CD3-4985-B5C3-A3CF34CC6FE5}" dt="2025-07-30T15:36:57.924" v="250" actId="17032"/>
          <ac:spMkLst>
            <pc:docMk/>
            <pc:sldMk cId="2144032833" sldId="265"/>
            <ac:spMk id="6" creationId="{13BDA5E5-DB2E-8EC8-D97C-94EE0E2F2374}"/>
          </ac:spMkLst>
        </pc:spChg>
        <pc:spChg chg="add del">
          <ac:chgData name="Chernysheva, Yuliia" userId="140fb913-da7e-4b47-ad68-5b01379124c1" providerId="ADAL" clId="{1D9D901F-6CD3-4985-B5C3-A3CF34CC6FE5}" dt="2025-07-30T15:35:23.061" v="242" actId="26606"/>
          <ac:spMkLst>
            <pc:docMk/>
            <pc:sldMk cId="2144032833" sldId="265"/>
            <ac:spMk id="54" creationId="{0E91F5CA-B392-444C-88E3-BF5BAAEBDEB0}"/>
          </ac:spMkLst>
        </pc:spChg>
        <pc:spChg chg="add del">
          <ac:chgData name="Chernysheva, Yuliia" userId="140fb913-da7e-4b47-ad68-5b01379124c1" providerId="ADAL" clId="{1D9D901F-6CD3-4985-B5C3-A3CF34CC6FE5}" dt="2025-07-30T15:35:23.061" v="242" actId="26606"/>
          <ac:spMkLst>
            <pc:docMk/>
            <pc:sldMk cId="2144032833" sldId="265"/>
            <ac:spMk id="56" creationId="{DFCA2118-59A2-4310-A4B2-F2CBA821E842}"/>
          </ac:spMkLst>
        </pc:spChg>
        <pc:picChg chg="add mod ord">
          <ac:chgData name="Chernysheva, Yuliia" userId="140fb913-da7e-4b47-ad68-5b01379124c1" providerId="ADAL" clId="{1D9D901F-6CD3-4985-B5C3-A3CF34CC6FE5}" dt="2025-07-30T15:35:21.741" v="240" actId="26606"/>
          <ac:picMkLst>
            <pc:docMk/>
            <pc:sldMk cId="2144032833" sldId="265"/>
            <ac:picMk id="4" creationId="{1F787B27-F7F6-4C16-27A7-C20721777097}"/>
          </ac:picMkLst>
        </pc:picChg>
        <pc:picChg chg="add mod ord">
          <ac:chgData name="Chernysheva, Yuliia" userId="140fb913-da7e-4b47-ad68-5b01379124c1" providerId="ADAL" clId="{1D9D901F-6CD3-4985-B5C3-A3CF34CC6FE5}" dt="2025-07-30T15:35:23.061" v="242" actId="26606"/>
          <ac:picMkLst>
            <pc:docMk/>
            <pc:sldMk cId="2144032833" sldId="265"/>
            <ac:picMk id="5" creationId="{80C33502-1020-7315-22D6-DCCD3D3EBFAA}"/>
          </ac:picMkLst>
        </pc:picChg>
      </pc:sldChg>
      <pc:sldChg chg="addSp delSp modSp add mod setBg delDesignElem">
        <pc:chgData name="Chernysheva, Yuliia" userId="140fb913-da7e-4b47-ad68-5b01379124c1" providerId="ADAL" clId="{1D9D901F-6CD3-4985-B5C3-A3CF34CC6FE5}" dt="2025-08-01T00:01:56.815" v="1281" actId="14100"/>
        <pc:sldMkLst>
          <pc:docMk/>
          <pc:sldMk cId="2579357433" sldId="266"/>
        </pc:sldMkLst>
        <pc:spChg chg="add mod">
          <ac:chgData name="Chernysheva, Yuliia" userId="140fb913-da7e-4b47-ad68-5b01379124c1" providerId="ADAL" clId="{1D9D901F-6CD3-4985-B5C3-A3CF34CC6FE5}" dt="2025-08-01T00:01:56.815" v="1281" actId="14100"/>
          <ac:spMkLst>
            <pc:docMk/>
            <pc:sldMk cId="2579357433" sldId="266"/>
            <ac:spMk id="10" creationId="{63BC6D54-EFEA-A8F9-277C-36AB77903375}"/>
          </ac:spMkLst>
        </pc:spChg>
        <pc:spChg chg="add mod">
          <ac:chgData name="Chernysheva, Yuliia" userId="140fb913-da7e-4b47-ad68-5b01379124c1" providerId="ADAL" clId="{1D9D901F-6CD3-4985-B5C3-A3CF34CC6FE5}" dt="2025-07-30T17:25:17.336" v="412" actId="1076"/>
          <ac:spMkLst>
            <pc:docMk/>
            <pc:sldMk cId="2579357433" sldId="266"/>
            <ac:spMk id="11" creationId="{36C76F2E-DAC5-3898-7860-B52C80E4D44C}"/>
          </ac:spMkLst>
        </pc:spChg>
        <pc:spChg chg="add del">
          <ac:chgData name="Chernysheva, Yuliia" userId="140fb913-da7e-4b47-ad68-5b01379124c1" providerId="ADAL" clId="{1D9D901F-6CD3-4985-B5C3-A3CF34CC6FE5}" dt="2025-07-30T17:22:17.021" v="401" actId="26606"/>
          <ac:spMkLst>
            <pc:docMk/>
            <pc:sldMk cId="2579357433" sldId="266"/>
            <ac:spMk id="43" creationId="{0E91F5CA-B392-444C-88E3-BF5BAAEBDEB0}"/>
          </ac:spMkLst>
        </pc:spChg>
        <pc:spChg chg="add del">
          <ac:chgData name="Chernysheva, Yuliia" userId="140fb913-da7e-4b47-ad68-5b01379124c1" providerId="ADAL" clId="{1D9D901F-6CD3-4985-B5C3-A3CF34CC6FE5}" dt="2025-07-30T17:22:17.021" v="401" actId="26606"/>
          <ac:spMkLst>
            <pc:docMk/>
            <pc:sldMk cId="2579357433" sldId="266"/>
            <ac:spMk id="45" creationId="{DFCA2118-59A2-4310-A4B2-F2CBA821E842}"/>
          </ac:spMkLst>
        </pc:spChg>
        <pc:picChg chg="add mod">
          <ac:chgData name="Chernysheva, Yuliia" userId="140fb913-da7e-4b47-ad68-5b01379124c1" providerId="ADAL" clId="{1D9D901F-6CD3-4985-B5C3-A3CF34CC6FE5}" dt="2025-07-30T17:41:19.300" v="486" actId="1076"/>
          <ac:picMkLst>
            <pc:docMk/>
            <pc:sldMk cId="2579357433" sldId="266"/>
            <ac:picMk id="13" creationId="{D02F613E-4998-FF0C-1204-C1D105879A0B}"/>
          </ac:picMkLst>
        </pc:picChg>
      </pc:sldChg>
      <pc:sldChg chg="delSp add del setBg delDesignElem">
        <pc:chgData name="Chernysheva, Yuliia" userId="140fb913-da7e-4b47-ad68-5b01379124c1" providerId="ADAL" clId="{1D9D901F-6CD3-4985-B5C3-A3CF34CC6FE5}" dt="2025-07-30T17:49:57.858" v="503" actId="47"/>
        <pc:sldMkLst>
          <pc:docMk/>
          <pc:sldMk cId="152330216" sldId="267"/>
        </pc:sldMkLst>
      </pc:sldChg>
      <pc:sldChg chg="delSp modSp add del mod ord setBg delDesignElem">
        <pc:chgData name="Chernysheva, Yuliia" userId="140fb913-da7e-4b47-ad68-5b01379124c1" providerId="ADAL" clId="{1D9D901F-6CD3-4985-B5C3-A3CF34CC6FE5}" dt="2025-07-30T17:32:38.956" v="457" actId="47"/>
        <pc:sldMkLst>
          <pc:docMk/>
          <pc:sldMk cId="2547403719" sldId="268"/>
        </pc:sldMkLst>
      </pc:sldChg>
      <pc:sldChg chg="addSp delSp modSp add mod ord setBg delDesignElem">
        <pc:chgData name="Chernysheva, Yuliia" userId="140fb913-da7e-4b47-ad68-5b01379124c1" providerId="ADAL" clId="{1D9D901F-6CD3-4985-B5C3-A3CF34CC6FE5}" dt="2025-07-31T23:57:20.311" v="1242" actId="478"/>
        <pc:sldMkLst>
          <pc:docMk/>
          <pc:sldMk cId="3098935519" sldId="269"/>
        </pc:sldMkLst>
        <pc:spChg chg="add">
          <ac:chgData name="Chernysheva, Yuliia" userId="140fb913-da7e-4b47-ad68-5b01379124c1" providerId="ADAL" clId="{1D9D901F-6CD3-4985-B5C3-A3CF34CC6FE5}" dt="2025-07-30T17:32:19.976" v="454" actId="26606"/>
          <ac:spMkLst>
            <pc:docMk/>
            <pc:sldMk cId="3098935519" sldId="269"/>
            <ac:spMk id="10" creationId="{0E91F5CA-B392-444C-88E3-BF5BAAEBDEB0}"/>
          </ac:spMkLst>
        </pc:spChg>
        <pc:spChg chg="add">
          <ac:chgData name="Chernysheva, Yuliia" userId="140fb913-da7e-4b47-ad68-5b01379124c1" providerId="ADAL" clId="{1D9D901F-6CD3-4985-B5C3-A3CF34CC6FE5}" dt="2025-07-30T17:32:19.976" v="454" actId="26606"/>
          <ac:spMkLst>
            <pc:docMk/>
            <pc:sldMk cId="3098935519" sldId="269"/>
            <ac:spMk id="12" creationId="{DFCA2118-59A2-4310-A4B2-F2CBA821E842}"/>
          </ac:spMkLst>
        </pc:spChg>
        <pc:spChg chg="add mod">
          <ac:chgData name="Chernysheva, Yuliia" userId="140fb913-da7e-4b47-ad68-5b01379124c1" providerId="ADAL" clId="{1D9D901F-6CD3-4985-B5C3-A3CF34CC6FE5}" dt="2025-07-31T23:57:11.730" v="1240"/>
          <ac:spMkLst>
            <pc:docMk/>
            <pc:sldMk cId="3098935519" sldId="269"/>
            <ac:spMk id="15" creationId="{89C54BBA-5960-4F13-AF75-D24DEF0A39B0}"/>
          </ac:spMkLst>
        </pc:spChg>
        <pc:spChg chg="add del mod">
          <ac:chgData name="Chernysheva, Yuliia" userId="140fb913-da7e-4b47-ad68-5b01379124c1" providerId="ADAL" clId="{1D9D901F-6CD3-4985-B5C3-A3CF34CC6FE5}" dt="2025-07-31T23:57:20.311" v="1242" actId="478"/>
          <ac:spMkLst>
            <pc:docMk/>
            <pc:sldMk cId="3098935519" sldId="269"/>
            <ac:spMk id="16" creationId="{7D4F5291-914F-63F5-3317-37D1DE76DA15}"/>
          </ac:spMkLst>
        </pc:spChg>
        <pc:picChg chg="add mod">
          <ac:chgData name="Chernysheva, Yuliia" userId="140fb913-da7e-4b47-ad68-5b01379124c1" providerId="ADAL" clId="{1D9D901F-6CD3-4985-B5C3-A3CF34CC6FE5}" dt="2025-07-30T17:39:46.205" v="483" actId="1076"/>
          <ac:picMkLst>
            <pc:docMk/>
            <pc:sldMk cId="3098935519" sldId="269"/>
            <ac:picMk id="14" creationId="{0888DA14-B1D7-BF4E-08AB-1A7333489EAE}"/>
          </ac:picMkLst>
        </pc:picChg>
      </pc:sldChg>
      <pc:sldChg chg="addSp delSp modSp add del mod setBg delDesignElem">
        <pc:chgData name="Chernysheva, Yuliia" userId="140fb913-da7e-4b47-ad68-5b01379124c1" providerId="ADAL" clId="{1D9D901F-6CD3-4985-B5C3-A3CF34CC6FE5}" dt="2025-07-31T22:01:13.155" v="790" actId="2696"/>
        <pc:sldMkLst>
          <pc:docMk/>
          <pc:sldMk cId="2272544306" sldId="270"/>
        </pc:sldMkLst>
      </pc:sldChg>
      <pc:sldChg chg="delSp add del ord setBg delDesignElem">
        <pc:chgData name="Chernysheva, Yuliia" userId="140fb913-da7e-4b47-ad68-5b01379124c1" providerId="ADAL" clId="{1D9D901F-6CD3-4985-B5C3-A3CF34CC6FE5}" dt="2025-07-30T17:49:26.134" v="499" actId="47"/>
        <pc:sldMkLst>
          <pc:docMk/>
          <pc:sldMk cId="2360087006" sldId="270"/>
        </pc:sldMkLst>
      </pc:sldChg>
      <pc:sldChg chg="addSp delSp modSp add del mod setBg delDesignElem">
        <pc:chgData name="Chernysheva, Yuliia" userId="140fb913-da7e-4b47-ad68-5b01379124c1" providerId="ADAL" clId="{1D9D901F-6CD3-4985-B5C3-A3CF34CC6FE5}" dt="2025-07-31T23:30:37.188" v="1094" actId="2696"/>
        <pc:sldMkLst>
          <pc:docMk/>
          <pc:sldMk cId="118503381" sldId="271"/>
        </pc:sldMkLst>
      </pc:sldChg>
      <pc:sldChg chg="delSp add del setBg delDesignElem">
        <pc:chgData name="Chernysheva, Yuliia" userId="140fb913-da7e-4b47-ad68-5b01379124c1" providerId="ADAL" clId="{1D9D901F-6CD3-4985-B5C3-A3CF34CC6FE5}" dt="2025-07-30T17:49:25.027" v="498" actId="47"/>
        <pc:sldMkLst>
          <pc:docMk/>
          <pc:sldMk cId="1791856144" sldId="271"/>
        </pc:sldMkLst>
      </pc:sldChg>
      <pc:sldChg chg="addSp delSp modSp new add del mod setBg">
        <pc:chgData name="Chernysheva, Yuliia" userId="140fb913-da7e-4b47-ad68-5b01379124c1" providerId="ADAL" clId="{1D9D901F-6CD3-4985-B5C3-A3CF34CC6FE5}" dt="2025-07-31T22:05:28.560" v="825" actId="2696"/>
        <pc:sldMkLst>
          <pc:docMk/>
          <pc:sldMk cId="2328679485" sldId="272"/>
        </pc:sldMkLst>
      </pc:sldChg>
      <pc:sldChg chg="addSp delSp modSp new mod ord setBg">
        <pc:chgData name="Chernysheva, Yuliia" userId="140fb913-da7e-4b47-ad68-5b01379124c1" providerId="ADAL" clId="{1D9D901F-6CD3-4985-B5C3-A3CF34CC6FE5}" dt="2025-08-01T19:07:49.065" v="1290" actId="122"/>
        <pc:sldMkLst>
          <pc:docMk/>
          <pc:sldMk cId="1465907740" sldId="273"/>
        </pc:sldMkLst>
        <pc:spChg chg="add mod ord">
          <ac:chgData name="Chernysheva, Yuliia" userId="140fb913-da7e-4b47-ad68-5b01379124c1" providerId="ADAL" clId="{1D9D901F-6CD3-4985-B5C3-A3CF34CC6FE5}" dt="2025-08-01T19:07:49.065" v="1290" actId="122"/>
          <ac:spMkLst>
            <pc:docMk/>
            <pc:sldMk cId="1465907740" sldId="273"/>
            <ac:spMk id="6" creationId="{4730986B-360C-A403-6DBB-1C8A11324B1B}"/>
          </ac:spMkLst>
        </pc:spChg>
        <pc:spChg chg="add del">
          <ac:chgData name="Chernysheva, Yuliia" userId="140fb913-da7e-4b47-ad68-5b01379124c1" providerId="ADAL" clId="{1D9D901F-6CD3-4985-B5C3-A3CF34CC6FE5}" dt="2025-07-31T22:08:08.135" v="850" actId="26606"/>
          <ac:spMkLst>
            <pc:docMk/>
            <pc:sldMk cId="1465907740" sldId="273"/>
            <ac:spMk id="15" creationId="{A7B99495-F43F-4D80-A44F-2CB4764EB90B}"/>
          </ac:spMkLst>
        </pc:spChg>
        <pc:spChg chg="add del">
          <ac:chgData name="Chernysheva, Yuliia" userId="140fb913-da7e-4b47-ad68-5b01379124c1" providerId="ADAL" clId="{1D9D901F-6CD3-4985-B5C3-A3CF34CC6FE5}" dt="2025-07-31T22:08:08.135" v="850" actId="26606"/>
          <ac:spMkLst>
            <pc:docMk/>
            <pc:sldMk cId="1465907740" sldId="273"/>
            <ac:spMk id="29" creationId="{4F7EBAE4-9945-4473-9E34-B2C66EA0F03D}"/>
          </ac:spMkLst>
        </pc:spChg>
        <pc:spChg chg="add del">
          <ac:chgData name="Chernysheva, Yuliia" userId="140fb913-da7e-4b47-ad68-5b01379124c1" providerId="ADAL" clId="{1D9D901F-6CD3-4985-B5C3-A3CF34CC6FE5}" dt="2025-07-31T22:08:08.135" v="850" actId="26606"/>
          <ac:spMkLst>
            <pc:docMk/>
            <pc:sldMk cId="1465907740" sldId="273"/>
            <ac:spMk id="30" creationId="{70BEB1E7-2F88-40BC-B73D-42E5B6F80BFC}"/>
          </ac:spMkLst>
        </pc:spChg>
        <pc:picChg chg="add mod ord">
          <ac:chgData name="Chernysheva, Yuliia" userId="140fb913-da7e-4b47-ad68-5b01379124c1" providerId="ADAL" clId="{1D9D901F-6CD3-4985-B5C3-A3CF34CC6FE5}" dt="2025-07-31T22:08:08.135" v="850" actId="26606"/>
          <ac:picMkLst>
            <pc:docMk/>
            <pc:sldMk cId="1465907740" sldId="273"/>
            <ac:picMk id="5" creationId="{5E216A8A-7D1B-5FCF-3849-EEB7D5FB8ABB}"/>
          </ac:picMkLst>
        </pc:picChg>
      </pc:sldChg>
      <pc:sldChg chg="addSp delSp modSp new del mod ord setBg">
        <pc:chgData name="Chernysheva, Yuliia" userId="140fb913-da7e-4b47-ad68-5b01379124c1" providerId="ADAL" clId="{1D9D901F-6CD3-4985-B5C3-A3CF34CC6FE5}" dt="2025-07-31T22:05:44.592" v="832" actId="2696"/>
        <pc:sldMkLst>
          <pc:docMk/>
          <pc:sldMk cId="2532434910" sldId="274"/>
        </pc:sldMkLst>
      </pc:sldChg>
      <pc:sldChg chg="addSp delSp modSp new mod setBg">
        <pc:chgData name="Chernysheva, Yuliia" userId="140fb913-da7e-4b47-ad68-5b01379124c1" providerId="ADAL" clId="{1D9D901F-6CD3-4985-B5C3-A3CF34CC6FE5}" dt="2025-08-04T17:05:13.236" v="1349" actId="5793"/>
        <pc:sldMkLst>
          <pc:docMk/>
          <pc:sldMk cId="3160157309" sldId="274"/>
        </pc:sldMkLst>
        <pc:spChg chg="add mod ord">
          <ac:chgData name="Chernysheva, Yuliia" userId="140fb913-da7e-4b47-ad68-5b01379124c1" providerId="ADAL" clId="{1D9D901F-6CD3-4985-B5C3-A3CF34CC6FE5}" dt="2025-08-04T17:05:13.236" v="1349" actId="5793"/>
          <ac:spMkLst>
            <pc:docMk/>
            <pc:sldMk cId="3160157309" sldId="274"/>
            <ac:spMk id="6" creationId="{D350A706-8A64-1A8D-7AD1-FA2EDA8E8012}"/>
          </ac:spMkLst>
        </pc:spChg>
        <pc:spChg chg="add">
          <ac:chgData name="Chernysheva, Yuliia" userId="140fb913-da7e-4b47-ad68-5b01379124c1" providerId="ADAL" clId="{1D9D901F-6CD3-4985-B5C3-A3CF34CC6FE5}" dt="2025-07-31T23:46:56.611" v="1168" actId="26606"/>
          <ac:spMkLst>
            <pc:docMk/>
            <pc:sldMk cId="3160157309" sldId="274"/>
            <ac:spMk id="13" creationId="{1453BF6C-B012-48B7-B4E8-6D7AC7C27D02}"/>
          </ac:spMkLst>
        </pc:spChg>
        <pc:spChg chg="add">
          <ac:chgData name="Chernysheva, Yuliia" userId="140fb913-da7e-4b47-ad68-5b01379124c1" providerId="ADAL" clId="{1D9D901F-6CD3-4985-B5C3-A3CF34CC6FE5}" dt="2025-07-31T23:46:56.611" v="1168" actId="26606"/>
          <ac:spMkLst>
            <pc:docMk/>
            <pc:sldMk cId="3160157309" sldId="274"/>
            <ac:spMk id="16" creationId="{327D73B4-9F5C-4A64-A179-51B9500CB8B5}"/>
          </ac:spMkLst>
        </pc:spChg>
        <pc:spChg chg="add">
          <ac:chgData name="Chernysheva, Yuliia" userId="140fb913-da7e-4b47-ad68-5b01379124c1" providerId="ADAL" clId="{1D9D901F-6CD3-4985-B5C3-A3CF34CC6FE5}" dt="2025-07-31T23:46:56.611" v="1168" actId="26606"/>
          <ac:spMkLst>
            <pc:docMk/>
            <pc:sldMk cId="3160157309" sldId="274"/>
            <ac:spMk id="18" creationId="{C1F06963-6374-4B48-844F-071A9BAAAE02}"/>
          </ac:spMkLst>
        </pc:spChg>
        <pc:spChg chg="add">
          <ac:chgData name="Chernysheva, Yuliia" userId="140fb913-da7e-4b47-ad68-5b01379124c1" providerId="ADAL" clId="{1D9D901F-6CD3-4985-B5C3-A3CF34CC6FE5}" dt="2025-07-31T23:46:56.611" v="1168" actId="26606"/>
          <ac:spMkLst>
            <pc:docMk/>
            <pc:sldMk cId="3160157309" sldId="274"/>
            <ac:spMk id="20" creationId="{6CB927A4-E432-4310-9CD5-E89FF5063179}"/>
          </ac:spMkLst>
        </pc:spChg>
        <pc:spChg chg="add">
          <ac:chgData name="Chernysheva, Yuliia" userId="140fb913-da7e-4b47-ad68-5b01379124c1" providerId="ADAL" clId="{1D9D901F-6CD3-4985-B5C3-A3CF34CC6FE5}" dt="2025-07-31T23:46:56.611" v="1168" actId="26606"/>
          <ac:spMkLst>
            <pc:docMk/>
            <pc:sldMk cId="3160157309" sldId="274"/>
            <ac:spMk id="24" creationId="{E3020543-B24B-4EC4-8FFC-8DD88EEA91A8}"/>
          </ac:spMkLst>
        </pc:spChg>
        <pc:picChg chg="add mod">
          <ac:chgData name="Chernysheva, Yuliia" userId="140fb913-da7e-4b47-ad68-5b01379124c1" providerId="ADAL" clId="{1D9D901F-6CD3-4985-B5C3-A3CF34CC6FE5}" dt="2025-07-31T23:46:56.611" v="1168" actId="26606"/>
          <ac:picMkLst>
            <pc:docMk/>
            <pc:sldMk cId="3160157309" sldId="274"/>
            <ac:picMk id="11" creationId="{C84491B8-589F-19C9-1185-C93528B03247}"/>
          </ac:picMkLst>
        </pc:picChg>
        <pc:cxnChg chg="add">
          <ac:chgData name="Chernysheva, Yuliia" userId="140fb913-da7e-4b47-ad68-5b01379124c1" providerId="ADAL" clId="{1D9D901F-6CD3-4985-B5C3-A3CF34CC6FE5}" dt="2025-07-31T23:46:56.611" v="1168" actId="26606"/>
          <ac:cxnSpMkLst>
            <pc:docMk/>
            <pc:sldMk cId="3160157309" sldId="274"/>
            <ac:cxnSpMk id="14" creationId="{C49DA8F6-BCC1-4447-B54C-57856834B94B}"/>
          </ac:cxnSpMkLst>
        </pc:cxnChg>
      </pc:sldChg>
      <pc:sldChg chg="addSp delSp modSp new mod ord setBg">
        <pc:chgData name="Chernysheva, Yuliia" userId="140fb913-da7e-4b47-ad68-5b01379124c1" providerId="ADAL" clId="{1D9D901F-6CD3-4985-B5C3-A3CF34CC6FE5}" dt="2025-07-31T23:38:36.705" v="1147" actId="26606"/>
        <pc:sldMkLst>
          <pc:docMk/>
          <pc:sldMk cId="148835913" sldId="275"/>
        </pc:sldMkLst>
        <pc:spChg chg="add del mod">
          <ac:chgData name="Chernysheva, Yuliia" userId="140fb913-da7e-4b47-ad68-5b01379124c1" providerId="ADAL" clId="{1D9D901F-6CD3-4985-B5C3-A3CF34CC6FE5}" dt="2025-07-31T23:38:36.705" v="1147" actId="26606"/>
          <ac:spMkLst>
            <pc:docMk/>
            <pc:sldMk cId="148835913" sldId="275"/>
            <ac:spMk id="3" creationId="{85A18BA1-C788-EA5C-B395-BE0765711017}"/>
          </ac:spMkLst>
        </pc:spChg>
        <pc:spChg chg="add">
          <ac:chgData name="Chernysheva, Yuliia" userId="140fb913-da7e-4b47-ad68-5b01379124c1" providerId="ADAL" clId="{1D9D901F-6CD3-4985-B5C3-A3CF34CC6FE5}" dt="2025-07-31T23:38:36.705" v="1147" actId="26606"/>
          <ac:spMkLst>
            <pc:docMk/>
            <pc:sldMk cId="148835913" sldId="275"/>
            <ac:spMk id="35" creationId="{979E27D9-03C7-44E2-9FF8-15D0C8506AF7}"/>
          </ac:spMkLst>
        </pc:spChg>
        <pc:spChg chg="add">
          <ac:chgData name="Chernysheva, Yuliia" userId="140fb913-da7e-4b47-ad68-5b01379124c1" providerId="ADAL" clId="{1D9D901F-6CD3-4985-B5C3-A3CF34CC6FE5}" dt="2025-07-31T23:38:36.705" v="1147" actId="26606"/>
          <ac:spMkLst>
            <pc:docMk/>
            <pc:sldMk cId="148835913" sldId="275"/>
            <ac:spMk id="40" creationId="{EEBF1590-3B36-48EE-A89D-3B6F3CB256AB}"/>
          </ac:spMkLst>
        </pc:spChg>
        <pc:spChg chg="add">
          <ac:chgData name="Chernysheva, Yuliia" userId="140fb913-da7e-4b47-ad68-5b01379124c1" providerId="ADAL" clId="{1D9D901F-6CD3-4985-B5C3-A3CF34CC6FE5}" dt="2025-07-31T23:38:36.705" v="1147" actId="26606"/>
          <ac:spMkLst>
            <pc:docMk/>
            <pc:sldMk cId="148835913" sldId="275"/>
            <ac:spMk id="41" creationId="{AC8F6C8C-AB5A-4548-942D-E3FD40ACBC49}"/>
          </ac:spMkLst>
        </pc:spChg>
        <pc:picChg chg="add mod ord">
          <ac:chgData name="Chernysheva, Yuliia" userId="140fb913-da7e-4b47-ad68-5b01379124c1" providerId="ADAL" clId="{1D9D901F-6CD3-4985-B5C3-A3CF34CC6FE5}" dt="2025-07-31T23:38:36.705" v="1147" actId="26606"/>
          <ac:picMkLst>
            <pc:docMk/>
            <pc:sldMk cId="148835913" sldId="275"/>
            <ac:picMk id="7" creationId="{B15E3183-320F-E920-9A86-35DBD722FDC8}"/>
          </ac:picMkLst>
        </pc:picChg>
      </pc:sldChg>
      <pc:sldChg chg="addSp delSp modSp new mod setBg">
        <pc:chgData name="Chernysheva, Yuliia" userId="140fb913-da7e-4b47-ad68-5b01379124c1" providerId="ADAL" clId="{1D9D901F-6CD3-4985-B5C3-A3CF34CC6FE5}" dt="2025-07-31T23:38:48.256" v="1148" actId="26606"/>
        <pc:sldMkLst>
          <pc:docMk/>
          <pc:sldMk cId="1632157706" sldId="276"/>
        </pc:sldMkLst>
        <pc:spChg chg="add mod">
          <ac:chgData name="Chernysheva, Yuliia" userId="140fb913-da7e-4b47-ad68-5b01379124c1" providerId="ADAL" clId="{1D9D901F-6CD3-4985-B5C3-A3CF34CC6FE5}" dt="2025-07-31T23:38:48.256" v="1148" actId="26606"/>
          <ac:spMkLst>
            <pc:docMk/>
            <pc:sldMk cId="1632157706" sldId="276"/>
            <ac:spMk id="2" creationId="{068B0B0F-C8AF-C276-75AC-305114560C3C}"/>
          </ac:spMkLst>
        </pc:spChg>
        <pc:spChg chg="add">
          <ac:chgData name="Chernysheva, Yuliia" userId="140fb913-da7e-4b47-ad68-5b01379124c1" providerId="ADAL" clId="{1D9D901F-6CD3-4985-B5C3-A3CF34CC6FE5}" dt="2025-07-31T23:38:48.256" v="1148" actId="26606"/>
          <ac:spMkLst>
            <pc:docMk/>
            <pc:sldMk cId="1632157706" sldId="276"/>
            <ac:spMk id="105" creationId="{979E27D9-03C7-44E2-9FF8-15D0C8506AF7}"/>
          </ac:spMkLst>
        </pc:spChg>
        <pc:spChg chg="add">
          <ac:chgData name="Chernysheva, Yuliia" userId="140fb913-da7e-4b47-ad68-5b01379124c1" providerId="ADAL" clId="{1D9D901F-6CD3-4985-B5C3-A3CF34CC6FE5}" dt="2025-07-31T23:38:48.256" v="1148" actId="26606"/>
          <ac:spMkLst>
            <pc:docMk/>
            <pc:sldMk cId="1632157706" sldId="276"/>
            <ac:spMk id="110" creationId="{EEBF1590-3B36-48EE-A89D-3B6F3CB256AB}"/>
          </ac:spMkLst>
        </pc:spChg>
        <pc:spChg chg="add">
          <ac:chgData name="Chernysheva, Yuliia" userId="140fb913-da7e-4b47-ad68-5b01379124c1" providerId="ADAL" clId="{1D9D901F-6CD3-4985-B5C3-A3CF34CC6FE5}" dt="2025-07-31T23:38:48.256" v="1148" actId="26606"/>
          <ac:spMkLst>
            <pc:docMk/>
            <pc:sldMk cId="1632157706" sldId="276"/>
            <ac:spMk id="112" creationId="{AC8F6C8C-AB5A-4548-942D-E3FD40ACBC49}"/>
          </ac:spMkLst>
        </pc:spChg>
        <pc:graphicFrameChg chg="add mod ord modGraphic">
          <ac:chgData name="Chernysheva, Yuliia" userId="140fb913-da7e-4b47-ad68-5b01379124c1" providerId="ADAL" clId="{1D9D901F-6CD3-4985-B5C3-A3CF34CC6FE5}" dt="2025-07-31T23:38:48.256" v="1148" actId="26606"/>
          <ac:graphicFrameMkLst>
            <pc:docMk/>
            <pc:sldMk cId="1632157706" sldId="276"/>
            <ac:graphicFrameMk id="18" creationId="{B2FD186C-D235-D61C-138A-34D189BE14DF}"/>
          </ac:graphicFrameMkLst>
        </pc:graphicFrameChg>
        <pc:picChg chg="add mod ord">
          <ac:chgData name="Chernysheva, Yuliia" userId="140fb913-da7e-4b47-ad68-5b01379124c1" providerId="ADAL" clId="{1D9D901F-6CD3-4985-B5C3-A3CF34CC6FE5}" dt="2025-07-31T23:38:48.256" v="1148" actId="26606"/>
          <ac:picMkLst>
            <pc:docMk/>
            <pc:sldMk cId="1632157706" sldId="276"/>
            <ac:picMk id="8" creationId="{4E4EA60D-B899-9306-B715-74C61B3D7B68}"/>
          </ac:picMkLst>
        </pc:picChg>
      </pc:sldChg>
      <pc:sldChg chg="addSp delSp modSp new mod setBg">
        <pc:chgData name="Chernysheva, Yuliia" userId="140fb913-da7e-4b47-ad68-5b01379124c1" providerId="ADAL" clId="{1D9D901F-6CD3-4985-B5C3-A3CF34CC6FE5}" dt="2025-07-31T23:38:29.079" v="1146" actId="26606"/>
        <pc:sldMkLst>
          <pc:docMk/>
          <pc:sldMk cId="3634821151" sldId="277"/>
        </pc:sldMkLst>
        <pc:spChg chg="add mod ord">
          <ac:chgData name="Chernysheva, Yuliia" userId="140fb913-da7e-4b47-ad68-5b01379124c1" providerId="ADAL" clId="{1D9D901F-6CD3-4985-B5C3-A3CF34CC6FE5}" dt="2025-07-31T23:38:29.079" v="1146" actId="26606"/>
          <ac:spMkLst>
            <pc:docMk/>
            <pc:sldMk cId="3634821151" sldId="277"/>
            <ac:spMk id="3" creationId="{CA77F65E-194B-81FD-385A-C278AE1D4124}"/>
          </ac:spMkLst>
        </pc:spChg>
        <pc:spChg chg="add">
          <ac:chgData name="Chernysheva, Yuliia" userId="140fb913-da7e-4b47-ad68-5b01379124c1" providerId="ADAL" clId="{1D9D901F-6CD3-4985-B5C3-A3CF34CC6FE5}" dt="2025-07-31T23:38:29.079" v="1146" actId="26606"/>
          <ac:spMkLst>
            <pc:docMk/>
            <pc:sldMk cId="3634821151" sldId="277"/>
            <ac:spMk id="83" creationId="{979E27D9-03C7-44E2-9FF8-15D0C8506AF7}"/>
          </ac:spMkLst>
        </pc:spChg>
        <pc:spChg chg="add">
          <ac:chgData name="Chernysheva, Yuliia" userId="140fb913-da7e-4b47-ad68-5b01379124c1" providerId="ADAL" clId="{1D9D901F-6CD3-4985-B5C3-A3CF34CC6FE5}" dt="2025-07-31T23:38:29.079" v="1146" actId="26606"/>
          <ac:spMkLst>
            <pc:docMk/>
            <pc:sldMk cId="3634821151" sldId="277"/>
            <ac:spMk id="85" creationId="{EEBF1590-3B36-48EE-A89D-3B6F3CB256AB}"/>
          </ac:spMkLst>
        </pc:spChg>
        <pc:spChg chg="add">
          <ac:chgData name="Chernysheva, Yuliia" userId="140fb913-da7e-4b47-ad68-5b01379124c1" providerId="ADAL" clId="{1D9D901F-6CD3-4985-B5C3-A3CF34CC6FE5}" dt="2025-07-31T23:38:29.079" v="1146" actId="26606"/>
          <ac:spMkLst>
            <pc:docMk/>
            <pc:sldMk cId="3634821151" sldId="277"/>
            <ac:spMk id="87" creationId="{AC8F6C8C-AB5A-4548-942D-E3FD40ACBC49}"/>
          </ac:spMkLst>
        </pc:spChg>
        <pc:picChg chg="add mod ord">
          <ac:chgData name="Chernysheva, Yuliia" userId="140fb913-da7e-4b47-ad68-5b01379124c1" providerId="ADAL" clId="{1D9D901F-6CD3-4985-B5C3-A3CF34CC6FE5}" dt="2025-07-31T23:38:29.079" v="1146" actId="26606"/>
          <ac:picMkLst>
            <pc:docMk/>
            <pc:sldMk cId="3634821151" sldId="277"/>
            <ac:picMk id="5" creationId="{5BC58074-0EF4-F1C1-7B36-6E423C0EC99F}"/>
          </ac:picMkLst>
        </pc:picChg>
      </pc:sldChg>
      <pc:sldChg chg="addSp delSp modSp new mod setBg">
        <pc:chgData name="Chernysheva, Yuliia" userId="140fb913-da7e-4b47-ad68-5b01379124c1" providerId="ADAL" clId="{1D9D901F-6CD3-4985-B5C3-A3CF34CC6FE5}" dt="2025-08-02T18:36:02.626" v="1298" actId="6549"/>
        <pc:sldMkLst>
          <pc:docMk/>
          <pc:sldMk cId="585161340" sldId="278"/>
        </pc:sldMkLst>
        <pc:spChg chg="add mod ord">
          <ac:chgData name="Chernysheva, Yuliia" userId="140fb913-da7e-4b47-ad68-5b01379124c1" providerId="ADAL" clId="{1D9D901F-6CD3-4985-B5C3-A3CF34CC6FE5}" dt="2025-08-02T18:36:02.626" v="1298" actId="6549"/>
          <ac:spMkLst>
            <pc:docMk/>
            <pc:sldMk cId="585161340" sldId="278"/>
            <ac:spMk id="4" creationId="{363881A8-AD15-E54A-3997-B721AE6E8283}"/>
          </ac:spMkLst>
        </pc:spChg>
        <pc:spChg chg="add">
          <ac:chgData name="Chernysheva, Yuliia" userId="140fb913-da7e-4b47-ad68-5b01379124c1" providerId="ADAL" clId="{1D9D901F-6CD3-4985-B5C3-A3CF34CC6FE5}" dt="2025-07-31T23:38:11.430" v="1145" actId="26606"/>
          <ac:spMkLst>
            <pc:docMk/>
            <pc:sldMk cId="585161340" sldId="278"/>
            <ac:spMk id="57" creationId="{C681C32C-7AFC-4BB3-9088-65CBDFC5D1C2}"/>
          </ac:spMkLst>
        </pc:spChg>
        <pc:spChg chg="add">
          <ac:chgData name="Chernysheva, Yuliia" userId="140fb913-da7e-4b47-ad68-5b01379124c1" providerId="ADAL" clId="{1D9D901F-6CD3-4985-B5C3-A3CF34CC6FE5}" dt="2025-07-31T23:38:11.430" v="1145" actId="26606"/>
          <ac:spMkLst>
            <pc:docMk/>
            <pc:sldMk cId="585161340" sldId="278"/>
            <ac:spMk id="59" creationId="{199C0ED0-69DE-4C31-A5CF-E2A46FD30226}"/>
          </ac:spMkLst>
        </pc:spChg>
        <pc:spChg chg="add">
          <ac:chgData name="Chernysheva, Yuliia" userId="140fb913-da7e-4b47-ad68-5b01379124c1" providerId="ADAL" clId="{1D9D901F-6CD3-4985-B5C3-A3CF34CC6FE5}" dt="2025-07-31T23:38:11.430" v="1145" actId="26606"/>
          <ac:spMkLst>
            <pc:docMk/>
            <pc:sldMk cId="585161340" sldId="278"/>
            <ac:spMk id="61" creationId="{8D42B8BD-40AF-488E-8A79-D7256C917229}"/>
          </ac:spMkLst>
        </pc:spChg>
        <pc:picChg chg="add mod">
          <ac:chgData name="Chernysheva, Yuliia" userId="140fb913-da7e-4b47-ad68-5b01379124c1" providerId="ADAL" clId="{1D9D901F-6CD3-4985-B5C3-A3CF34CC6FE5}" dt="2025-07-31T23:38:11.430" v="1145" actId="26606"/>
          <ac:picMkLst>
            <pc:docMk/>
            <pc:sldMk cId="585161340" sldId="278"/>
            <ac:picMk id="6" creationId="{C7A1E663-ABF4-F4B0-EEB3-DBAAC2FEFD17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D15DCE-F670-4F44-9583-667312AB97DD}" type="doc">
      <dgm:prSet loTypeId="urn:microsoft.com/office/officeart/2008/layout/LinedList" loCatId="list" qsTypeId="urn:microsoft.com/office/officeart/2005/8/quickstyle/simple2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ED9745B2-97D7-4E01-8108-4176523B8257}">
      <dgm:prSet/>
      <dgm:spPr/>
      <dgm:t>
        <a:bodyPr/>
        <a:lstStyle/>
        <a:p>
          <a:r>
            <a:rPr lang="en-US" i="1"/>
            <a:t>Learned Tableau Desktop and Tableau Prep tools.</a:t>
          </a:r>
          <a:endParaRPr lang="en-US"/>
        </a:p>
      </dgm:t>
    </dgm:pt>
    <dgm:pt modelId="{11702DCE-317B-42CA-AC6D-ABA465CD0AA9}" type="parTrans" cxnId="{2E925158-D5C2-41C4-827B-B9D70CC4D293}">
      <dgm:prSet/>
      <dgm:spPr/>
      <dgm:t>
        <a:bodyPr/>
        <a:lstStyle/>
        <a:p>
          <a:endParaRPr lang="en-US"/>
        </a:p>
      </dgm:t>
    </dgm:pt>
    <dgm:pt modelId="{25B5699E-87F5-40C8-B6C3-DBE08F1A3D4D}" type="sibTrans" cxnId="{2E925158-D5C2-41C4-827B-B9D70CC4D293}">
      <dgm:prSet/>
      <dgm:spPr/>
      <dgm:t>
        <a:bodyPr/>
        <a:lstStyle/>
        <a:p>
          <a:endParaRPr lang="en-US"/>
        </a:p>
      </dgm:t>
    </dgm:pt>
    <dgm:pt modelId="{B84C6552-16C9-4ABD-92C3-33DD906662F3}">
      <dgm:prSet/>
      <dgm:spPr/>
      <dgm:t>
        <a:bodyPr/>
        <a:lstStyle/>
        <a:p>
          <a:r>
            <a:rPr lang="en-US" i="1"/>
            <a:t>Created simple visuals: bar charts, scatter plots.</a:t>
          </a:r>
          <a:endParaRPr lang="en-US"/>
        </a:p>
      </dgm:t>
    </dgm:pt>
    <dgm:pt modelId="{6705E4A8-7A84-4E8D-A4C4-65209E2D8F68}" type="parTrans" cxnId="{64D9FD05-8D97-4B22-B8C5-F7ABC7251ED0}">
      <dgm:prSet/>
      <dgm:spPr/>
      <dgm:t>
        <a:bodyPr/>
        <a:lstStyle/>
        <a:p>
          <a:endParaRPr lang="en-US"/>
        </a:p>
      </dgm:t>
    </dgm:pt>
    <dgm:pt modelId="{40E902F3-9B68-4FFE-8BDE-970549CDBD60}" type="sibTrans" cxnId="{64D9FD05-8D97-4B22-B8C5-F7ABC7251ED0}">
      <dgm:prSet/>
      <dgm:spPr/>
      <dgm:t>
        <a:bodyPr/>
        <a:lstStyle/>
        <a:p>
          <a:endParaRPr lang="en-US"/>
        </a:p>
      </dgm:t>
    </dgm:pt>
    <dgm:pt modelId="{75A5AA35-8CBF-4A80-9E6B-3A3124F147A8}">
      <dgm:prSet/>
      <dgm:spPr/>
      <dgm:t>
        <a:bodyPr/>
        <a:lstStyle/>
        <a:p>
          <a:r>
            <a:rPr lang="en-US" i="1"/>
            <a:t>Improved using colors, fonts, and adding annotations.</a:t>
          </a:r>
          <a:endParaRPr lang="en-US"/>
        </a:p>
      </dgm:t>
    </dgm:pt>
    <dgm:pt modelId="{5D646874-C377-44F3-8C4C-8660E42C7C0C}" type="parTrans" cxnId="{9DF5AACD-0B02-4C8D-9BFF-7F0751C30031}">
      <dgm:prSet/>
      <dgm:spPr/>
      <dgm:t>
        <a:bodyPr/>
        <a:lstStyle/>
        <a:p>
          <a:endParaRPr lang="en-US"/>
        </a:p>
      </dgm:t>
    </dgm:pt>
    <dgm:pt modelId="{9160CF46-969C-4688-A38C-14B61CE14643}" type="sibTrans" cxnId="{9DF5AACD-0B02-4C8D-9BFF-7F0751C30031}">
      <dgm:prSet/>
      <dgm:spPr/>
      <dgm:t>
        <a:bodyPr/>
        <a:lstStyle/>
        <a:p>
          <a:endParaRPr lang="en-US"/>
        </a:p>
      </dgm:t>
    </dgm:pt>
    <dgm:pt modelId="{F9B2271D-5B13-4298-9BAB-9F21DAFC7C1E}">
      <dgm:prSet/>
      <dgm:spPr/>
      <dgm:t>
        <a:bodyPr/>
        <a:lstStyle/>
        <a:p>
          <a:r>
            <a:rPr lang="en-US" i="1"/>
            <a:t>Explored interactivity — my favorite part!</a:t>
          </a:r>
          <a:endParaRPr lang="en-US"/>
        </a:p>
      </dgm:t>
    </dgm:pt>
    <dgm:pt modelId="{1BC17B09-639C-4F13-9369-37F74E396B57}" type="parTrans" cxnId="{E620982A-E0BB-4D69-8F73-4841B25DC86D}">
      <dgm:prSet/>
      <dgm:spPr/>
      <dgm:t>
        <a:bodyPr/>
        <a:lstStyle/>
        <a:p>
          <a:endParaRPr lang="en-US"/>
        </a:p>
      </dgm:t>
    </dgm:pt>
    <dgm:pt modelId="{7391E1F0-AA64-46B2-9848-C1678AEAA322}" type="sibTrans" cxnId="{E620982A-E0BB-4D69-8F73-4841B25DC86D}">
      <dgm:prSet/>
      <dgm:spPr/>
      <dgm:t>
        <a:bodyPr/>
        <a:lstStyle/>
        <a:p>
          <a:endParaRPr lang="en-US"/>
        </a:p>
      </dgm:t>
    </dgm:pt>
    <dgm:pt modelId="{D99364FE-3C0F-454F-AC1D-7EA2801E5B1F}" type="pres">
      <dgm:prSet presAssocID="{05D15DCE-F670-4F44-9583-667312AB97DD}" presName="vert0" presStyleCnt="0">
        <dgm:presLayoutVars>
          <dgm:dir/>
          <dgm:animOne val="branch"/>
          <dgm:animLvl val="lvl"/>
        </dgm:presLayoutVars>
      </dgm:prSet>
      <dgm:spPr/>
    </dgm:pt>
    <dgm:pt modelId="{14F119E8-83EC-4ADC-B204-50956077E8CC}" type="pres">
      <dgm:prSet presAssocID="{ED9745B2-97D7-4E01-8108-4176523B8257}" presName="thickLine" presStyleLbl="alignNode1" presStyleIdx="0" presStyleCnt="4"/>
      <dgm:spPr/>
    </dgm:pt>
    <dgm:pt modelId="{AE9CF997-1C61-46C2-967E-5D94809661FF}" type="pres">
      <dgm:prSet presAssocID="{ED9745B2-97D7-4E01-8108-4176523B8257}" presName="horz1" presStyleCnt="0"/>
      <dgm:spPr/>
    </dgm:pt>
    <dgm:pt modelId="{7F73C106-4BF6-4661-A4BE-F6F0C262BA7A}" type="pres">
      <dgm:prSet presAssocID="{ED9745B2-97D7-4E01-8108-4176523B8257}" presName="tx1" presStyleLbl="revTx" presStyleIdx="0" presStyleCnt="4"/>
      <dgm:spPr/>
    </dgm:pt>
    <dgm:pt modelId="{7DE4486F-8265-4449-AEC4-73C03E846112}" type="pres">
      <dgm:prSet presAssocID="{ED9745B2-97D7-4E01-8108-4176523B8257}" presName="vert1" presStyleCnt="0"/>
      <dgm:spPr/>
    </dgm:pt>
    <dgm:pt modelId="{30407B0B-D466-44E3-8C45-A949303FC829}" type="pres">
      <dgm:prSet presAssocID="{B84C6552-16C9-4ABD-92C3-33DD906662F3}" presName="thickLine" presStyleLbl="alignNode1" presStyleIdx="1" presStyleCnt="4"/>
      <dgm:spPr/>
    </dgm:pt>
    <dgm:pt modelId="{C54CB7E6-A98D-42AC-8908-E03A33362B29}" type="pres">
      <dgm:prSet presAssocID="{B84C6552-16C9-4ABD-92C3-33DD906662F3}" presName="horz1" presStyleCnt="0"/>
      <dgm:spPr/>
    </dgm:pt>
    <dgm:pt modelId="{38186D20-144E-48C4-B775-EF5764D9B480}" type="pres">
      <dgm:prSet presAssocID="{B84C6552-16C9-4ABD-92C3-33DD906662F3}" presName="tx1" presStyleLbl="revTx" presStyleIdx="1" presStyleCnt="4"/>
      <dgm:spPr/>
    </dgm:pt>
    <dgm:pt modelId="{5BAE5764-85B8-47AD-9366-BDBBA50D49E3}" type="pres">
      <dgm:prSet presAssocID="{B84C6552-16C9-4ABD-92C3-33DD906662F3}" presName="vert1" presStyleCnt="0"/>
      <dgm:spPr/>
    </dgm:pt>
    <dgm:pt modelId="{9F0C3030-D0A2-4486-A6D6-E16255313D07}" type="pres">
      <dgm:prSet presAssocID="{75A5AA35-8CBF-4A80-9E6B-3A3124F147A8}" presName="thickLine" presStyleLbl="alignNode1" presStyleIdx="2" presStyleCnt="4"/>
      <dgm:spPr/>
    </dgm:pt>
    <dgm:pt modelId="{9900E716-2546-45D8-8D34-3A23B5890D1D}" type="pres">
      <dgm:prSet presAssocID="{75A5AA35-8CBF-4A80-9E6B-3A3124F147A8}" presName="horz1" presStyleCnt="0"/>
      <dgm:spPr/>
    </dgm:pt>
    <dgm:pt modelId="{D6A70B65-B593-406F-8801-D58AE5FC20FE}" type="pres">
      <dgm:prSet presAssocID="{75A5AA35-8CBF-4A80-9E6B-3A3124F147A8}" presName="tx1" presStyleLbl="revTx" presStyleIdx="2" presStyleCnt="4"/>
      <dgm:spPr/>
    </dgm:pt>
    <dgm:pt modelId="{94F4669D-8414-408A-BCD8-5091CB6052ED}" type="pres">
      <dgm:prSet presAssocID="{75A5AA35-8CBF-4A80-9E6B-3A3124F147A8}" presName="vert1" presStyleCnt="0"/>
      <dgm:spPr/>
    </dgm:pt>
    <dgm:pt modelId="{92DCA991-750F-43D9-838D-B16884409ED8}" type="pres">
      <dgm:prSet presAssocID="{F9B2271D-5B13-4298-9BAB-9F21DAFC7C1E}" presName="thickLine" presStyleLbl="alignNode1" presStyleIdx="3" presStyleCnt="4"/>
      <dgm:spPr/>
    </dgm:pt>
    <dgm:pt modelId="{EC2FDFCA-B69D-437A-9A0B-D64C2D9317D0}" type="pres">
      <dgm:prSet presAssocID="{F9B2271D-5B13-4298-9BAB-9F21DAFC7C1E}" presName="horz1" presStyleCnt="0"/>
      <dgm:spPr/>
    </dgm:pt>
    <dgm:pt modelId="{B89F2CFF-BF46-470F-B7FD-B5D7C1C42C3C}" type="pres">
      <dgm:prSet presAssocID="{F9B2271D-5B13-4298-9BAB-9F21DAFC7C1E}" presName="tx1" presStyleLbl="revTx" presStyleIdx="3" presStyleCnt="4"/>
      <dgm:spPr/>
    </dgm:pt>
    <dgm:pt modelId="{E7F05B76-98A6-481E-9529-3FF1FC3DC659}" type="pres">
      <dgm:prSet presAssocID="{F9B2271D-5B13-4298-9BAB-9F21DAFC7C1E}" presName="vert1" presStyleCnt="0"/>
      <dgm:spPr/>
    </dgm:pt>
  </dgm:ptLst>
  <dgm:cxnLst>
    <dgm:cxn modelId="{64D9FD05-8D97-4B22-B8C5-F7ABC7251ED0}" srcId="{05D15DCE-F670-4F44-9583-667312AB97DD}" destId="{B84C6552-16C9-4ABD-92C3-33DD906662F3}" srcOrd="1" destOrd="0" parTransId="{6705E4A8-7A84-4E8D-A4C4-65209E2D8F68}" sibTransId="{40E902F3-9B68-4FFE-8BDE-970549CDBD60}"/>
    <dgm:cxn modelId="{9C753027-B54A-4DFC-A5FC-59FFA4D9C9A2}" type="presOf" srcId="{05D15DCE-F670-4F44-9583-667312AB97DD}" destId="{D99364FE-3C0F-454F-AC1D-7EA2801E5B1F}" srcOrd="0" destOrd="0" presId="urn:microsoft.com/office/officeart/2008/layout/LinedList"/>
    <dgm:cxn modelId="{E620982A-E0BB-4D69-8F73-4841B25DC86D}" srcId="{05D15DCE-F670-4F44-9583-667312AB97DD}" destId="{F9B2271D-5B13-4298-9BAB-9F21DAFC7C1E}" srcOrd="3" destOrd="0" parTransId="{1BC17B09-639C-4F13-9369-37F74E396B57}" sibTransId="{7391E1F0-AA64-46B2-9848-C1678AEAA322}"/>
    <dgm:cxn modelId="{05C4BE5B-B865-4847-93CE-965ADEB248CA}" type="presOf" srcId="{B84C6552-16C9-4ABD-92C3-33DD906662F3}" destId="{38186D20-144E-48C4-B775-EF5764D9B480}" srcOrd="0" destOrd="0" presId="urn:microsoft.com/office/officeart/2008/layout/LinedList"/>
    <dgm:cxn modelId="{2E925158-D5C2-41C4-827B-B9D70CC4D293}" srcId="{05D15DCE-F670-4F44-9583-667312AB97DD}" destId="{ED9745B2-97D7-4E01-8108-4176523B8257}" srcOrd="0" destOrd="0" parTransId="{11702DCE-317B-42CA-AC6D-ABA465CD0AA9}" sibTransId="{25B5699E-87F5-40C8-B6C3-DBE08F1A3D4D}"/>
    <dgm:cxn modelId="{C45E147D-1FEB-4401-8946-66C4EAC68ADF}" type="presOf" srcId="{F9B2271D-5B13-4298-9BAB-9F21DAFC7C1E}" destId="{B89F2CFF-BF46-470F-B7FD-B5D7C1C42C3C}" srcOrd="0" destOrd="0" presId="urn:microsoft.com/office/officeart/2008/layout/LinedList"/>
    <dgm:cxn modelId="{A9C9FF7E-6882-4CF2-B47C-B9C1C9D737D9}" type="presOf" srcId="{75A5AA35-8CBF-4A80-9E6B-3A3124F147A8}" destId="{D6A70B65-B593-406F-8801-D58AE5FC20FE}" srcOrd="0" destOrd="0" presId="urn:microsoft.com/office/officeart/2008/layout/LinedList"/>
    <dgm:cxn modelId="{108CA3A8-4880-4C7E-A356-60D9D5F529B6}" type="presOf" srcId="{ED9745B2-97D7-4E01-8108-4176523B8257}" destId="{7F73C106-4BF6-4661-A4BE-F6F0C262BA7A}" srcOrd="0" destOrd="0" presId="urn:microsoft.com/office/officeart/2008/layout/LinedList"/>
    <dgm:cxn modelId="{9DF5AACD-0B02-4C8D-9BFF-7F0751C30031}" srcId="{05D15DCE-F670-4F44-9583-667312AB97DD}" destId="{75A5AA35-8CBF-4A80-9E6B-3A3124F147A8}" srcOrd="2" destOrd="0" parTransId="{5D646874-C377-44F3-8C4C-8660E42C7C0C}" sibTransId="{9160CF46-969C-4688-A38C-14B61CE14643}"/>
    <dgm:cxn modelId="{F40DDA7D-B6BE-40DE-9A6E-87D6BE15CC44}" type="presParOf" srcId="{D99364FE-3C0F-454F-AC1D-7EA2801E5B1F}" destId="{14F119E8-83EC-4ADC-B204-50956077E8CC}" srcOrd="0" destOrd="0" presId="urn:microsoft.com/office/officeart/2008/layout/LinedList"/>
    <dgm:cxn modelId="{32D0FD4F-7798-4ADF-A4EE-36268DCEEC9E}" type="presParOf" srcId="{D99364FE-3C0F-454F-AC1D-7EA2801E5B1F}" destId="{AE9CF997-1C61-46C2-967E-5D94809661FF}" srcOrd="1" destOrd="0" presId="urn:microsoft.com/office/officeart/2008/layout/LinedList"/>
    <dgm:cxn modelId="{0FFA6894-8117-441A-9141-93F271637F94}" type="presParOf" srcId="{AE9CF997-1C61-46C2-967E-5D94809661FF}" destId="{7F73C106-4BF6-4661-A4BE-F6F0C262BA7A}" srcOrd="0" destOrd="0" presId="urn:microsoft.com/office/officeart/2008/layout/LinedList"/>
    <dgm:cxn modelId="{79F16064-26D9-4212-A613-949DD39D975C}" type="presParOf" srcId="{AE9CF997-1C61-46C2-967E-5D94809661FF}" destId="{7DE4486F-8265-4449-AEC4-73C03E846112}" srcOrd="1" destOrd="0" presId="urn:microsoft.com/office/officeart/2008/layout/LinedList"/>
    <dgm:cxn modelId="{F85DB89B-D03D-4965-B223-4C454716CB54}" type="presParOf" srcId="{D99364FE-3C0F-454F-AC1D-7EA2801E5B1F}" destId="{30407B0B-D466-44E3-8C45-A949303FC829}" srcOrd="2" destOrd="0" presId="urn:microsoft.com/office/officeart/2008/layout/LinedList"/>
    <dgm:cxn modelId="{4585F6C9-8968-4878-88D3-F8C2B2DF14BF}" type="presParOf" srcId="{D99364FE-3C0F-454F-AC1D-7EA2801E5B1F}" destId="{C54CB7E6-A98D-42AC-8908-E03A33362B29}" srcOrd="3" destOrd="0" presId="urn:microsoft.com/office/officeart/2008/layout/LinedList"/>
    <dgm:cxn modelId="{2D455C26-1310-4896-898B-D8504EE29D92}" type="presParOf" srcId="{C54CB7E6-A98D-42AC-8908-E03A33362B29}" destId="{38186D20-144E-48C4-B775-EF5764D9B480}" srcOrd="0" destOrd="0" presId="urn:microsoft.com/office/officeart/2008/layout/LinedList"/>
    <dgm:cxn modelId="{1429B3B1-7DDB-4D54-8EC0-43B6645EB471}" type="presParOf" srcId="{C54CB7E6-A98D-42AC-8908-E03A33362B29}" destId="{5BAE5764-85B8-47AD-9366-BDBBA50D49E3}" srcOrd="1" destOrd="0" presId="urn:microsoft.com/office/officeart/2008/layout/LinedList"/>
    <dgm:cxn modelId="{7BF4D6C8-4EF4-41E0-9B0F-30114930B674}" type="presParOf" srcId="{D99364FE-3C0F-454F-AC1D-7EA2801E5B1F}" destId="{9F0C3030-D0A2-4486-A6D6-E16255313D07}" srcOrd="4" destOrd="0" presId="urn:microsoft.com/office/officeart/2008/layout/LinedList"/>
    <dgm:cxn modelId="{6342E9D3-151F-451B-AA4E-158BE31CD1B7}" type="presParOf" srcId="{D99364FE-3C0F-454F-AC1D-7EA2801E5B1F}" destId="{9900E716-2546-45D8-8D34-3A23B5890D1D}" srcOrd="5" destOrd="0" presId="urn:microsoft.com/office/officeart/2008/layout/LinedList"/>
    <dgm:cxn modelId="{3FFB640E-94CE-4E4B-B98A-C09A7C41DC10}" type="presParOf" srcId="{9900E716-2546-45D8-8D34-3A23B5890D1D}" destId="{D6A70B65-B593-406F-8801-D58AE5FC20FE}" srcOrd="0" destOrd="0" presId="urn:microsoft.com/office/officeart/2008/layout/LinedList"/>
    <dgm:cxn modelId="{904C51CF-1A95-4EC8-A24B-414E608B0F4C}" type="presParOf" srcId="{9900E716-2546-45D8-8D34-3A23B5890D1D}" destId="{94F4669D-8414-408A-BCD8-5091CB6052ED}" srcOrd="1" destOrd="0" presId="urn:microsoft.com/office/officeart/2008/layout/LinedList"/>
    <dgm:cxn modelId="{3F1AC7D8-3EE7-4267-BC6C-5A4520C0F8B7}" type="presParOf" srcId="{D99364FE-3C0F-454F-AC1D-7EA2801E5B1F}" destId="{92DCA991-750F-43D9-838D-B16884409ED8}" srcOrd="6" destOrd="0" presId="urn:microsoft.com/office/officeart/2008/layout/LinedList"/>
    <dgm:cxn modelId="{500361AE-22B2-4A10-9492-EF4C03760DB2}" type="presParOf" srcId="{D99364FE-3C0F-454F-AC1D-7EA2801E5B1F}" destId="{EC2FDFCA-B69D-437A-9A0B-D64C2D9317D0}" srcOrd="7" destOrd="0" presId="urn:microsoft.com/office/officeart/2008/layout/LinedList"/>
    <dgm:cxn modelId="{71D5E83B-F82C-41B1-928A-80CCC22B29EA}" type="presParOf" srcId="{EC2FDFCA-B69D-437A-9A0B-D64C2D9317D0}" destId="{B89F2CFF-BF46-470F-B7FD-B5D7C1C42C3C}" srcOrd="0" destOrd="0" presId="urn:microsoft.com/office/officeart/2008/layout/LinedList"/>
    <dgm:cxn modelId="{B9BFF88F-3ACD-43B8-931B-2994CE26A1F7}" type="presParOf" srcId="{EC2FDFCA-B69D-437A-9A0B-D64C2D9317D0}" destId="{E7F05B76-98A6-481E-9529-3FF1FC3DC65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F119E8-83EC-4ADC-B204-50956077E8CC}">
      <dsp:nvSpPr>
        <dsp:cNvPr id="0" name=""/>
        <dsp:cNvSpPr/>
      </dsp:nvSpPr>
      <dsp:spPr>
        <a:xfrm>
          <a:off x="0" y="0"/>
          <a:ext cx="4959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F73C106-4BF6-4661-A4BE-F6F0C262BA7A}">
      <dsp:nvSpPr>
        <dsp:cNvPr id="0" name=""/>
        <dsp:cNvSpPr/>
      </dsp:nvSpPr>
      <dsp:spPr>
        <a:xfrm>
          <a:off x="0" y="0"/>
          <a:ext cx="4959603" cy="88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Learned Tableau Desktop and Tableau Prep tools.</a:t>
          </a:r>
          <a:endParaRPr lang="en-US" sz="2400" kern="1200"/>
        </a:p>
      </dsp:txBody>
      <dsp:txXfrm>
        <a:off x="0" y="0"/>
        <a:ext cx="4959603" cy="880642"/>
      </dsp:txXfrm>
    </dsp:sp>
    <dsp:sp modelId="{30407B0B-D466-44E3-8C45-A949303FC829}">
      <dsp:nvSpPr>
        <dsp:cNvPr id="0" name=""/>
        <dsp:cNvSpPr/>
      </dsp:nvSpPr>
      <dsp:spPr>
        <a:xfrm>
          <a:off x="0" y="880642"/>
          <a:ext cx="4959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8186D20-144E-48C4-B775-EF5764D9B480}">
      <dsp:nvSpPr>
        <dsp:cNvPr id="0" name=""/>
        <dsp:cNvSpPr/>
      </dsp:nvSpPr>
      <dsp:spPr>
        <a:xfrm>
          <a:off x="0" y="880642"/>
          <a:ext cx="4959603" cy="88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Created simple visuals: bar charts, scatter plots.</a:t>
          </a:r>
          <a:endParaRPr lang="en-US" sz="2400" kern="1200"/>
        </a:p>
      </dsp:txBody>
      <dsp:txXfrm>
        <a:off x="0" y="880642"/>
        <a:ext cx="4959603" cy="880642"/>
      </dsp:txXfrm>
    </dsp:sp>
    <dsp:sp modelId="{9F0C3030-D0A2-4486-A6D6-E16255313D07}">
      <dsp:nvSpPr>
        <dsp:cNvPr id="0" name=""/>
        <dsp:cNvSpPr/>
      </dsp:nvSpPr>
      <dsp:spPr>
        <a:xfrm>
          <a:off x="0" y="1761284"/>
          <a:ext cx="4959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6A70B65-B593-406F-8801-D58AE5FC20FE}">
      <dsp:nvSpPr>
        <dsp:cNvPr id="0" name=""/>
        <dsp:cNvSpPr/>
      </dsp:nvSpPr>
      <dsp:spPr>
        <a:xfrm>
          <a:off x="0" y="1761284"/>
          <a:ext cx="4959603" cy="88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Improved using colors, fonts, and adding annotations.</a:t>
          </a:r>
          <a:endParaRPr lang="en-US" sz="2400" kern="1200"/>
        </a:p>
      </dsp:txBody>
      <dsp:txXfrm>
        <a:off x="0" y="1761284"/>
        <a:ext cx="4959603" cy="880642"/>
      </dsp:txXfrm>
    </dsp:sp>
    <dsp:sp modelId="{92DCA991-750F-43D9-838D-B16884409ED8}">
      <dsp:nvSpPr>
        <dsp:cNvPr id="0" name=""/>
        <dsp:cNvSpPr/>
      </dsp:nvSpPr>
      <dsp:spPr>
        <a:xfrm>
          <a:off x="0" y="2641926"/>
          <a:ext cx="4959603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89F2CFF-BF46-470F-B7FD-B5D7C1C42C3C}">
      <dsp:nvSpPr>
        <dsp:cNvPr id="0" name=""/>
        <dsp:cNvSpPr/>
      </dsp:nvSpPr>
      <dsp:spPr>
        <a:xfrm>
          <a:off x="0" y="2641926"/>
          <a:ext cx="4959603" cy="8806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Explored interactivity — my favorite part!</a:t>
          </a:r>
          <a:endParaRPr lang="en-US" sz="2400" kern="1200"/>
        </a:p>
      </dsp:txBody>
      <dsp:txXfrm>
        <a:off x="0" y="2641926"/>
        <a:ext cx="4959603" cy="8806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F564F7-9D6D-48BB-A6DF-1056A11D5D56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39C6D-BCB0-41AF-9D8B-4C82F9C8A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054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9C6D-BCB0-41AF-9D8B-4C82F9C8A6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22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But time online isn’t only about age. Money and lifestyle factors also matter.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339C6D-BCB0-41AF-9D8B-4C82F9C8A6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430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2384-844C-6A13-1D3D-33293E745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BAF70-9F5E-86EC-4D1E-583229CED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B2821-4CB5-00E9-27B7-8800F081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3EC3-F6CE-3700-FA24-F3DC8920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D0B0D-B7CA-90B4-8FA1-CA96669E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1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EF3F-74BA-5048-1B45-D45CCD56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02AF7-651A-98A2-4AF2-CC9277E94A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E692D-1B17-E1A9-E6BE-B28AFFA0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A87C2-74AF-C5AA-4344-588986DC5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1AB37-380C-037E-4300-90291859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11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1D2DE-C91E-ABE5-219F-299E3DB1B8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39CC5-5189-65FC-CB82-199A4BB545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EA0F3-67F3-7CE1-766F-002B16DD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BF1C1-DD5F-7AE4-07C7-D0A1595AE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3BDE1-FD3D-04FA-774D-1EB82B03C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19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230AB-3C2E-DF75-5965-979B7A25E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1524-A9C2-E861-B508-3B43938C3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35B36-9457-B64C-F660-97910649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6EE1-D0DA-15A2-EE22-CFE568038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56E93-B47E-3C17-40B3-61ADBE39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3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699D6-942C-BE7D-A934-D9B96BA53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9CB52D-C41B-FF06-C1B4-9804E95B1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EFCCA-F872-AB90-E604-FC189715E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3E0DC1-0298-AA32-8A22-20F27D47A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C13FD-9575-133F-1353-0626A9A55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92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BD5F-78F2-0F68-FF2C-73DE09CC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7377A-FE91-2E39-56A1-064A75B453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0AC2D-02BA-34F9-8326-12F6A854B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53674-E695-C358-2F61-874E6A19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11BCEA-BC06-5450-1EF7-BB389AE5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B70CA-1CD2-D339-037A-D6C74F21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CC26-F535-5BDE-5775-F2A945020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762F7-184C-6956-AB42-246CFF26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1D63B-E5F3-7643-30D8-465B55FE7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3AF863-C58B-BBCB-0FA6-8FF9D6C7E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387A9-88BB-5041-D58E-F2A5B417FA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A0A456-403E-8A37-9621-69314A5E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FBC78-BC6C-A36A-FCE7-44FB1E76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3DCD0E-430A-006A-42CA-59AB2D29E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6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FDD3-E7B8-7F34-413B-132FE2098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0C7235-0269-B279-05D8-9482BBE5C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412FDF-15D8-BAE3-FD2B-40BAE3A9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5F6FEE-A6F3-8335-FE4B-9DD181B1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7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AC961-7F17-B6CA-F7A1-DA6A2254F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5C3BA-395A-22B2-A0F1-A653B8B4F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0C0F0-B989-A918-7FAF-CD23B5B3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5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9032-FB90-31F7-ED3B-257D6B2DF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E064A-AC30-8D52-01E2-A5774B16F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74E0A8-A324-6FBF-031F-FEF2B630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1D62F-8FFC-41D8-05D6-7316E518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7E307-C24B-73E2-E659-7E9EF53C3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703EE0-CF0D-8D89-E172-F9140141F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296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00E60-4875-A31C-2DBA-B03BFDD7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D045B-13E8-5036-F54C-7F68E10B4D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374BC5-5130-935A-D419-E75E7EFBB4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3813-0E60-9F00-86EC-4729C6C8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218D-076A-192F-EB04-863DBA6B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C4389-9361-6527-E2EE-26362A10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22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FB1C04-437D-EBD6-BEF0-458B1AE5E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86622-1002-1CC5-2A3E-6E79BE8DF4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B399-4F1F-C085-5212-3B778871E6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BBBE78-FE18-4FCB-8063-1B0F955F14E9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26AE2-2F9A-9FAC-F9B3-DB4249402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92F4C-5F7C-065B-C3C4-D3029BC21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7E467-7498-4D1B-BC01-BEDC80E10A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.world/sonalnew/average-time-spent-by-a-user-on-social-media/workspace/file?filename=Average_time_spent_by_user.csv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B4FE50-1A53-81F2-16FB-06026F5FD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A hourglass on a table with a computer&#10;&#10;AI-generated content may be incorrect.">
            <a:extLst>
              <a:ext uri="{FF2B5EF4-FFF2-40B4-BE49-F238E27FC236}">
                <a16:creationId xmlns:a16="http://schemas.microsoft.com/office/drawing/2014/main" id="{69B89F20-08B3-AD83-D36D-ABEEEC2695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82" b="-1"/>
          <a:stretch>
            <a:fillRect/>
          </a:stretch>
        </p:blipFill>
        <p:spPr>
          <a:xfrm>
            <a:off x="2522358" y="10"/>
            <a:ext cx="966964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AAB2F9-7D21-BA2F-BAC5-FE11AF1A73D9}"/>
              </a:ext>
            </a:extLst>
          </p:cNvPr>
          <p:cNvSpPr txBox="1">
            <a:spLocks/>
          </p:cNvSpPr>
          <p:nvPr/>
        </p:nvSpPr>
        <p:spPr>
          <a:xfrm>
            <a:off x="386621" y="511199"/>
            <a:ext cx="3714040" cy="292358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800"/>
              </a:spcAft>
            </a:pPr>
            <a:r>
              <a:rPr lang="en-US" sz="4800" b="1" i="1" dirty="0"/>
              <a:t>Screen Time Trade-Offs: Age, Money &amp; Modern Life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92E2C-85EB-0686-9699-A33DA75A087B}"/>
              </a:ext>
            </a:extLst>
          </p:cNvPr>
          <p:cNvSpPr txBox="1">
            <a:spLocks/>
          </p:cNvSpPr>
          <p:nvPr/>
        </p:nvSpPr>
        <p:spPr>
          <a:xfrm>
            <a:off x="308576" y="4957452"/>
            <a:ext cx="2611600" cy="13893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Yuliia Chernysheva</a:t>
            </a:r>
          </a:p>
          <a:p>
            <a:r>
              <a:rPr lang="en-US" sz="1400" dirty="0"/>
              <a:t>Paul Hansford</a:t>
            </a:r>
          </a:p>
          <a:p>
            <a:r>
              <a:rPr lang="en-US" sz="1400" dirty="0"/>
              <a:t>Data Visual With Tableau</a:t>
            </a:r>
          </a:p>
          <a:p>
            <a:r>
              <a:rPr lang="en-US" sz="1400" dirty="0"/>
              <a:t>30 July 2025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C52A11-AB89-AD8D-18FE-0ECC044EED11}"/>
              </a:ext>
            </a:extLst>
          </p:cNvPr>
          <p:cNvSpPr txBox="1"/>
          <p:nvPr/>
        </p:nvSpPr>
        <p:spPr>
          <a:xfrm>
            <a:off x="260809" y="6507776"/>
            <a:ext cx="114152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/>
              <a:t>Source: </a:t>
            </a:r>
            <a:r>
              <a:rPr lang="fr-FR" sz="1100" dirty="0">
                <a:hlinkClick r:id="rId3"/>
              </a:rPr>
              <a:t>https://data.world/sonalnew/average-time-spent-by-a-user-on-social-media/workspace/file?filename=Average_time_spent_by_user.csv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86065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B0B0F-C8AF-C276-75AC-305114560C3C}"/>
              </a:ext>
            </a:extLst>
          </p:cNvPr>
          <p:cNvSpPr txBox="1"/>
          <p:nvPr/>
        </p:nvSpPr>
        <p:spPr>
          <a:xfrm>
            <a:off x="1136397" y="502021"/>
            <a:ext cx="4959603" cy="164296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Skills I Gained</a:t>
            </a:r>
          </a:p>
        </p:txBody>
      </p:sp>
      <p:pic>
        <p:nvPicPr>
          <p:cNvPr id="8" name="Picture 7" descr="A logo with blue and orange crosses&#10;&#10;AI-generated content may be incorrect.">
            <a:extLst>
              <a:ext uri="{FF2B5EF4-FFF2-40B4-BE49-F238E27FC236}">
                <a16:creationId xmlns:a16="http://schemas.microsoft.com/office/drawing/2014/main" id="{4E4EA60D-B899-9306-B715-74C61B3D7B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>
            <a:fillRect/>
          </a:stretch>
        </p:blipFill>
        <p:spPr>
          <a:xfrm>
            <a:off x="6512442" y="621610"/>
            <a:ext cx="5201023" cy="5201023"/>
          </a:xfrm>
          <a:prstGeom prst="rect">
            <a:avLst/>
          </a:prstGeom>
        </p:spPr>
      </p:pic>
      <p:sp>
        <p:nvSpPr>
          <p:cNvPr id="110" name="Rectangle 10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extBox 2">
            <a:extLst>
              <a:ext uri="{FF2B5EF4-FFF2-40B4-BE49-F238E27FC236}">
                <a16:creationId xmlns:a16="http://schemas.microsoft.com/office/drawing/2014/main" id="{B2FD186C-D235-D61C-138A-34D189BE1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5375007"/>
              </p:ext>
            </p:extLst>
          </p:nvPr>
        </p:nvGraphicFramePr>
        <p:xfrm>
          <a:off x="1136397" y="2418408"/>
          <a:ext cx="4959603" cy="35225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2157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18BA1-C788-EA5C-B395-BE0765711017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At first, I tried to read everything and memorize it all.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Later, I found it’s better to dive in, practice, and tackle problems as they come — that worked much better.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Next time: more doing, less overthinking!</a:t>
            </a:r>
          </a:p>
        </p:txBody>
      </p:sp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B15E3183-320F-E920-9A86-35DBD722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442" y="927170"/>
            <a:ext cx="5201023" cy="4589902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5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2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77F65E-194B-81FD-385A-C278AE1D4124}"/>
              </a:ext>
            </a:extLst>
          </p:cNvPr>
          <p:cNvSpPr txBox="1"/>
          <p:nvPr/>
        </p:nvSpPr>
        <p:spPr>
          <a:xfrm>
            <a:off x="1136397" y="2418408"/>
            <a:ext cx="4959603" cy="352256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Couldn’t install Tableau Prep, so I had to borrow my son’s computer from time to time.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Many broken links cut into my practice time.</a:t>
            </a:r>
          </a:p>
          <a:p>
            <a:pPr indent="-228600">
              <a:lnSpc>
                <a:spcPct val="9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i="1"/>
              <a:t>Didn’t open the second book — I’ll catch up during the break!</a:t>
            </a:r>
            <a:endParaRPr lang="en-US" sz="2000"/>
          </a:p>
        </p:txBody>
      </p:sp>
      <p:pic>
        <p:nvPicPr>
          <p:cNvPr id="5" name="Picture 4" descr="A black and white sign&#10;&#10;AI-generated content may be incorrect.">
            <a:extLst>
              <a:ext uri="{FF2B5EF4-FFF2-40B4-BE49-F238E27FC236}">
                <a16:creationId xmlns:a16="http://schemas.microsoft.com/office/drawing/2014/main" id="{5BC58074-0EF4-F1C1-7B36-6E423C0EC9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6" r="3936" b="1"/>
          <a:stretch>
            <a:fillRect/>
          </a:stretch>
        </p:blipFill>
        <p:spPr>
          <a:xfrm>
            <a:off x="6512442" y="760120"/>
            <a:ext cx="5201023" cy="4924002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8211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C681C32C-7AFC-4BB3-9088-65CBDFC5D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close up of a text&#10;&#10;AI-generated content may be incorrect.">
            <a:extLst>
              <a:ext uri="{FF2B5EF4-FFF2-40B4-BE49-F238E27FC236}">
                <a16:creationId xmlns:a16="http://schemas.microsoft.com/office/drawing/2014/main" id="{C7A1E663-ABF4-F4B0-EEB3-DBAAC2FEF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20" b="23069"/>
          <a:stretch>
            <a:fillRect/>
          </a:stretch>
        </p:blipFill>
        <p:spPr>
          <a:xfrm>
            <a:off x="20" y="432"/>
            <a:ext cx="12191980" cy="42447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3881A8-AD15-E54A-3997-B721AE6E8283}"/>
              </a:ext>
            </a:extLst>
          </p:cNvPr>
          <p:cNvSpPr txBox="1"/>
          <p:nvPr/>
        </p:nvSpPr>
        <p:spPr>
          <a:xfrm>
            <a:off x="6096000" y="4583953"/>
            <a:ext cx="5638800" cy="14659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Big thanks to the teacher for real teaching and second-chance homework.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Grateful to classmates — everyone was amazing!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9C0ED0-69DE-4C31-A5CF-E2A46FD30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42B8BD-40AF-488E-8A79-D7256C917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6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30986B-360C-A403-6DBB-1C8A11324B1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393361" cy="38304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latin typeface="+mn-lt"/>
                <a:ea typeface="+mn-ea"/>
                <a:cs typeface="+mn-cs"/>
              </a:rPr>
              <a:t>Dataset</a:t>
            </a:r>
            <a:r>
              <a:rPr lang="en-US" sz="3200" dirty="0">
                <a:latin typeface="+mn-lt"/>
                <a:ea typeface="+mn-ea"/>
                <a:cs typeface="+mn-cs"/>
              </a:rPr>
              <a:t>: </a:t>
            </a:r>
            <a:r>
              <a:rPr lang="en-US" sz="3200" i="1" dirty="0">
                <a:latin typeface="+mn-lt"/>
                <a:ea typeface="+mn-ea"/>
                <a:cs typeface="+mn-cs"/>
              </a:rPr>
              <a:t>Average Time Spent by Users on Social Media</a:t>
            </a:r>
          </a:p>
          <a:p>
            <a:pPr>
              <a:spcAft>
                <a:spcPts val="600"/>
              </a:spcAft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3200" b="1" dirty="0">
                <a:latin typeface="+mn-lt"/>
                <a:ea typeface="+mn-ea"/>
                <a:cs typeface="+mn-cs"/>
              </a:rPr>
              <a:t>Source</a:t>
            </a:r>
            <a:r>
              <a:rPr lang="en-US" sz="3200" dirty="0">
                <a:latin typeface="+mn-lt"/>
                <a:ea typeface="+mn-ea"/>
                <a:cs typeface="+mn-cs"/>
              </a:rPr>
              <a:t>: </a:t>
            </a:r>
            <a:r>
              <a:rPr lang="en-US" sz="3200" dirty="0" err="1">
                <a:latin typeface="+mn-lt"/>
                <a:ea typeface="+mn-ea"/>
                <a:cs typeface="+mn-cs"/>
              </a:rPr>
              <a:t>data.world</a:t>
            </a: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endParaRPr lang="en-US" sz="3200" dirty="0">
              <a:latin typeface="+mn-lt"/>
              <a:ea typeface="+mn-ea"/>
              <a:cs typeface="+mn-cs"/>
            </a:endParaRPr>
          </a:p>
          <a:p>
            <a:pPr>
              <a:spcAft>
                <a:spcPts val="600"/>
              </a:spcAft>
            </a:pPr>
            <a:r>
              <a:rPr lang="en-US" sz="3200" b="1" dirty="0">
                <a:latin typeface="+mn-lt"/>
                <a:ea typeface="+mn-ea"/>
                <a:cs typeface="+mn-cs"/>
              </a:rPr>
              <a:t>Description</a:t>
            </a:r>
            <a:r>
              <a:rPr lang="en-US" sz="3200" dirty="0">
                <a:latin typeface="+mn-lt"/>
                <a:ea typeface="+mn-ea"/>
                <a:cs typeface="+mn-cs"/>
              </a:rPr>
              <a:t>: This dataset reveals the average daily time users spend on social media across devices.</a:t>
            </a:r>
          </a:p>
        </p:txBody>
      </p:sp>
      <p:pic>
        <p:nvPicPr>
          <p:cNvPr id="5" name="Picture 4" descr="A cartoon of a blue owl&#10;&#10;AI-generated content may be incorrect.">
            <a:extLst>
              <a:ext uri="{FF2B5EF4-FFF2-40B4-BE49-F238E27FC236}">
                <a16:creationId xmlns:a16="http://schemas.microsoft.com/office/drawing/2014/main" id="{5E216A8A-7D1B-5FCF-3849-EEB7D5FB8A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-1"/>
          <a:stretch>
            <a:fillRect/>
          </a:stretch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30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907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oup of people using gadgets&#10;&#10;AI-generated content may be incorrect.">
            <a:extLst>
              <a:ext uri="{FF2B5EF4-FFF2-40B4-BE49-F238E27FC236}">
                <a16:creationId xmlns:a16="http://schemas.microsoft.com/office/drawing/2014/main" id="{E4FFF858-CC73-FCF7-84BA-C0C5A74258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3"/>
          <a:stretch>
            <a:fillRect/>
          </a:stretch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343CE3-135F-1EF7-4565-9B48446AB281}"/>
              </a:ext>
            </a:extLst>
          </p:cNvPr>
          <p:cNvSpPr txBox="1"/>
          <p:nvPr/>
        </p:nvSpPr>
        <p:spPr>
          <a:xfrm>
            <a:off x="589556" y="5746071"/>
            <a:ext cx="11257887" cy="8522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300" dirty="0">
                <a:latin typeface="+mj-lt"/>
                <a:ea typeface="+mj-ea"/>
                <a:cs typeface="+mj-cs"/>
              </a:rPr>
              <a:t>Screen time isn’t just about age — income, debt, and lifestyle choices reveal who’s online the longest and why.</a:t>
            </a:r>
          </a:p>
        </p:txBody>
      </p:sp>
    </p:spTree>
    <p:extLst>
      <p:ext uri="{BB962C8B-B14F-4D97-AF65-F5344CB8AC3E}">
        <p14:creationId xmlns:p14="http://schemas.microsoft.com/office/powerpoint/2010/main" val="368669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52AE4-5B25-CB06-25DE-B022EFC08FC8}"/>
              </a:ext>
            </a:extLst>
          </p:cNvPr>
          <p:cNvSpPr txBox="1"/>
          <p:nvPr/>
        </p:nvSpPr>
        <p:spPr>
          <a:xfrm>
            <a:off x="606533" y="2602220"/>
            <a:ext cx="2710753" cy="1036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600" dirty="0"/>
              <a:t>👉 </a:t>
            </a:r>
            <a:r>
              <a:rPr lang="en-US" sz="1600" kern="1200" dirty="0">
                <a:solidFill>
                  <a:schemeClr val="tx1">
                    <a:lumMod val="85000"/>
                    <a:lumOff val="15000"/>
                  </a:schemeClr>
                </a:solidFill>
                <a:ea typeface="+mj-ea"/>
                <a:cs typeface="+mj-cs"/>
              </a:rPr>
              <a:t>First, the obvious: Younger people do spend more time online — but the details matter.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3C616A-8DD2-78BD-2C6E-FD251808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2262" y="1182790"/>
            <a:ext cx="7613204" cy="3389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6ECD90-D9F2-A611-8F59-BD5BDDB6AC00}"/>
              </a:ext>
            </a:extLst>
          </p:cNvPr>
          <p:cNvSpPr txBox="1"/>
          <p:nvPr/>
        </p:nvSpPr>
        <p:spPr>
          <a:xfrm>
            <a:off x="8352149" y="95712"/>
            <a:ext cx="3552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F3E53"/>
                </a:solidFill>
              </a:rPr>
              <a:t>Red</a:t>
            </a:r>
            <a:r>
              <a:rPr lang="en-US" sz="1200" dirty="0"/>
              <a:t> = Over 5.2 </a:t>
            </a:r>
            <a:r>
              <a:rPr lang="en-US" sz="1200" dirty="0" err="1"/>
              <a:t>hrs</a:t>
            </a:r>
            <a:r>
              <a:rPr lang="en-US" sz="1200" dirty="0"/>
              <a:t> daily | </a:t>
            </a:r>
            <a:r>
              <a:rPr lang="en-US" sz="1200" b="1" dirty="0">
                <a:solidFill>
                  <a:srgbClr val="D5D5D5"/>
                </a:solidFill>
              </a:rPr>
              <a:t>Gray</a:t>
            </a:r>
            <a:r>
              <a:rPr lang="en-US" sz="1200" dirty="0"/>
              <a:t> = Under 5.2 </a:t>
            </a:r>
            <a:r>
              <a:rPr lang="en-US" sz="1200" dirty="0" err="1"/>
              <a:t>hrs</a:t>
            </a:r>
            <a:r>
              <a:rPr lang="en-US" sz="1200" dirty="0"/>
              <a:t> daily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8DC510-8C92-5995-E206-45A5BED96F2C}"/>
              </a:ext>
            </a:extLst>
          </p:cNvPr>
          <p:cNvSpPr/>
          <p:nvPr/>
        </p:nvSpPr>
        <p:spPr>
          <a:xfrm>
            <a:off x="606534" y="2254421"/>
            <a:ext cx="2710754" cy="64573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58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2B8C01-6407-8361-E095-8CFC959F6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A78198-B735-9B66-C8BF-5C42BBCDA04B}"/>
              </a:ext>
            </a:extLst>
          </p:cNvPr>
          <p:cNvSpPr txBox="1"/>
          <p:nvPr/>
        </p:nvSpPr>
        <p:spPr>
          <a:xfrm>
            <a:off x="659390" y="2795326"/>
            <a:ext cx="31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👉 Women aged 18–44 spend the most time online, while men peak at ages 35–44.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787B27-F7F6-4C16-27A7-C2072177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5375" y="158888"/>
            <a:ext cx="5597235" cy="23113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0C33502-1020-7315-22D6-DCCD3D3E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5375" y="2470246"/>
            <a:ext cx="5597235" cy="25372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3BDA5E5-DB2E-8EC8-D97C-94EE0E2F2374}"/>
              </a:ext>
            </a:extLst>
          </p:cNvPr>
          <p:cNvSpPr/>
          <p:nvPr/>
        </p:nvSpPr>
        <p:spPr>
          <a:xfrm>
            <a:off x="589816" y="2554357"/>
            <a:ext cx="5045671" cy="457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32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710DBB-438C-C81E-9FBC-30C2CCADC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78AD53-F982-193A-178E-3ECE7C5EA202}"/>
              </a:ext>
            </a:extLst>
          </p:cNvPr>
          <p:cNvSpPr txBox="1"/>
          <p:nvPr/>
        </p:nvSpPr>
        <p:spPr>
          <a:xfrm>
            <a:off x="589816" y="1904214"/>
            <a:ext cx="4802316" cy="5660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/>
              <a:t>Interests play a big role too: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2E01ED-54D8-62B4-A6CB-2AE6F500C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5269" y="2705853"/>
            <a:ext cx="6284745" cy="23276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B711D-631A-B6EA-7044-D14E7B713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602" y="150829"/>
            <a:ext cx="6284745" cy="235218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9BE6525-4ECA-3FAC-9DAC-6F3162450CC5}"/>
              </a:ext>
            </a:extLst>
          </p:cNvPr>
          <p:cNvSpPr/>
          <p:nvPr/>
        </p:nvSpPr>
        <p:spPr>
          <a:xfrm>
            <a:off x="589816" y="2554357"/>
            <a:ext cx="5045671" cy="45719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62C4AF-72D9-B230-3397-96E24F299719}"/>
              </a:ext>
            </a:extLst>
          </p:cNvPr>
          <p:cNvSpPr txBox="1"/>
          <p:nvPr/>
        </p:nvSpPr>
        <p:spPr>
          <a:xfrm>
            <a:off x="589816" y="2856322"/>
            <a:ext cx="50456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👉 Women like Travel on Facebook; men focus on Travel and Lifestyle on Insta and YouTube.</a:t>
            </a:r>
          </a:p>
        </p:txBody>
      </p:sp>
    </p:spTree>
    <p:extLst>
      <p:ext uri="{BB962C8B-B14F-4D97-AF65-F5344CB8AC3E}">
        <p14:creationId xmlns:p14="http://schemas.microsoft.com/office/powerpoint/2010/main" val="4026972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6E7EB-8DB4-2C4F-6A43-049790F33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BC6D54-EFEA-A8F9-277C-36AB77903375}"/>
              </a:ext>
            </a:extLst>
          </p:cNvPr>
          <p:cNvSpPr txBox="1"/>
          <p:nvPr/>
        </p:nvSpPr>
        <p:spPr>
          <a:xfrm>
            <a:off x="231637" y="2428447"/>
            <a:ext cx="22929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👉 Women 35–44, lower-middle income, renters without family — more solo screen time.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C76F2E-DAC5-3898-7860-B52C80E4D44C}"/>
              </a:ext>
            </a:extLst>
          </p:cNvPr>
          <p:cNvSpPr/>
          <p:nvPr/>
        </p:nvSpPr>
        <p:spPr>
          <a:xfrm>
            <a:off x="231637" y="2169579"/>
            <a:ext cx="2084642" cy="551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02F613E-4998-FF0C-1204-C1D105879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2262" y="205862"/>
            <a:ext cx="9412013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357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AA599-0F2E-062D-9C0B-8849DEA53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12192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88DA14-B1D7-BF4E-08AB-1A7333489E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591" y="145591"/>
            <a:ext cx="9364382" cy="55729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9C54BBA-5960-4F13-AF75-D24DEF0A39B0}"/>
              </a:ext>
            </a:extLst>
          </p:cNvPr>
          <p:cNvSpPr txBox="1"/>
          <p:nvPr/>
        </p:nvSpPr>
        <p:spPr>
          <a:xfrm>
            <a:off x="232956" y="2397948"/>
            <a:ext cx="20833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👉 Men 35–44, middle income — often no car, more time online instead.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F5291-914F-63F5-3317-37D1DE76DA15}"/>
              </a:ext>
            </a:extLst>
          </p:cNvPr>
          <p:cNvSpPr/>
          <p:nvPr/>
        </p:nvSpPr>
        <p:spPr>
          <a:xfrm>
            <a:off x="231637" y="2169579"/>
            <a:ext cx="2084642" cy="55147"/>
          </a:xfrm>
          <a:prstGeom prst="rect">
            <a:avLst/>
          </a:prstGeo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93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84491B8-589F-19C9-1185-C93528B032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69" r="2953"/>
          <a:stretch>
            <a:fillRect/>
          </a:stretch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20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50A706-8A64-1A8D-7AD1-FA2EDA8E8012}"/>
              </a:ext>
            </a:extLst>
          </p:cNvPr>
          <p:cNvSpPr txBox="1"/>
          <p:nvPr/>
        </p:nvSpPr>
        <p:spPr>
          <a:xfrm>
            <a:off x="6657715" y="2990818"/>
            <a:ext cx="4195673" cy="29138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These patterns show how lifestyle choices and family situations shape screen time — more stability and offline responsibilities often mean less time online.</a:t>
            </a:r>
          </a:p>
        </p:txBody>
      </p:sp>
      <p:sp>
        <p:nvSpPr>
          <p:cNvPr id="24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4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157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395</Words>
  <Application>Microsoft Office PowerPoint</Application>
  <PresentationFormat>Widescreen</PresentationFormat>
  <Paragraphs>39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Yuliia Chernysheva</dc:creator>
  <cp:lastModifiedBy>Yuliia Chernysheva</cp:lastModifiedBy>
  <cp:revision>1</cp:revision>
  <dcterms:created xsi:type="dcterms:W3CDTF">2025-07-30T14:38:44Z</dcterms:created>
  <dcterms:modified xsi:type="dcterms:W3CDTF">2025-08-04T17:05:22Z</dcterms:modified>
</cp:coreProperties>
</file>