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79" r:id="rId7"/>
    <p:sldId id="261" r:id="rId8"/>
    <p:sldId id="262" r:id="rId9"/>
    <p:sldId id="263" r:id="rId10"/>
    <p:sldId id="266" r:id="rId11"/>
    <p:sldId id="264" r:id="rId12"/>
    <p:sldId id="26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4CCFF-F914-435F-A960-68E0A7FBBBFD}" v="333" dt="2025-08-02T23:50:29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rnysheva, Yuliia" userId="140fb913-da7e-4b47-ad68-5b01379124c1" providerId="ADAL" clId="{C784CCFF-F914-435F-A960-68E0A7FBBBFD}"/>
    <pc:docChg chg="undo redo custSel addSld delSld modSld sldOrd">
      <pc:chgData name="Chernysheva, Yuliia" userId="140fb913-da7e-4b47-ad68-5b01379124c1" providerId="ADAL" clId="{C784CCFF-F914-435F-A960-68E0A7FBBBFD}" dt="2025-08-02T23:50:29.285" v="1738"/>
      <pc:docMkLst>
        <pc:docMk/>
      </pc:docMkLst>
      <pc:sldChg chg="addSp delSp modSp mod setBg addAnim delAnim">
        <pc:chgData name="Chernysheva, Yuliia" userId="140fb913-da7e-4b47-ad68-5b01379124c1" providerId="ADAL" clId="{C784CCFF-F914-435F-A960-68E0A7FBBBFD}" dt="2025-08-02T22:10:39.884" v="1277" actId="20577"/>
        <pc:sldMkLst>
          <pc:docMk/>
          <pc:sldMk cId="818269554" sldId="256"/>
        </pc:sldMkLst>
        <pc:spChg chg="mod ord">
          <ac:chgData name="Chernysheva, Yuliia" userId="140fb913-da7e-4b47-ad68-5b01379124c1" providerId="ADAL" clId="{C784CCFF-F914-435F-A960-68E0A7FBBBFD}" dt="2025-08-02T22:08:11.647" v="1202" actId="1076"/>
          <ac:spMkLst>
            <pc:docMk/>
            <pc:sldMk cId="818269554" sldId="256"/>
            <ac:spMk id="2" creationId="{0A48B4FA-1365-9A2C-142A-68496E9636F1}"/>
          </ac:spMkLst>
        </pc:spChg>
        <pc:spChg chg="del">
          <ac:chgData name="Chernysheva, Yuliia" userId="140fb913-da7e-4b47-ad68-5b01379124c1" providerId="ADAL" clId="{C784CCFF-F914-435F-A960-68E0A7FBBBFD}" dt="2025-08-02T19:27:07.456" v="283" actId="478"/>
          <ac:spMkLst>
            <pc:docMk/>
            <pc:sldMk cId="818269554" sldId="256"/>
            <ac:spMk id="3" creationId="{5B891BA3-8417-0F06-F8F5-C124962170F5}"/>
          </ac:spMkLst>
        </pc:spChg>
        <pc:spChg chg="add del">
          <ac:chgData name="Chernysheva, Yuliia" userId="140fb913-da7e-4b47-ad68-5b01379124c1" providerId="ADAL" clId="{C784CCFF-F914-435F-A960-68E0A7FBBBFD}" dt="2025-08-02T19:27:45.300" v="286" actId="26606"/>
          <ac:spMkLst>
            <pc:docMk/>
            <pc:sldMk cId="818269554" sldId="256"/>
            <ac:spMk id="9" creationId="{A3363022-C969-41E9-8EB2-E4C94908C1FA}"/>
          </ac:spMkLst>
        </pc:spChg>
        <pc:spChg chg="add del">
          <ac:chgData name="Chernysheva, Yuliia" userId="140fb913-da7e-4b47-ad68-5b01379124c1" providerId="ADAL" clId="{C784CCFF-F914-435F-A960-68E0A7FBBBFD}" dt="2025-08-02T19:27:45.300" v="286" actId="26606"/>
          <ac:spMkLst>
            <pc:docMk/>
            <pc:sldMk cId="818269554" sldId="256"/>
            <ac:spMk id="11" creationId="{8D1AD6B3-BE88-4CEB-BA17-790657CC4729}"/>
          </ac:spMkLst>
        </pc:spChg>
        <pc:spChg chg="add del mod">
          <ac:chgData name="Chernysheva, Yuliia" userId="140fb913-da7e-4b47-ad68-5b01379124c1" providerId="ADAL" clId="{C784CCFF-F914-435F-A960-68E0A7FBBBFD}" dt="2025-08-02T22:08:41.140" v="1205" actId="478"/>
          <ac:spMkLst>
            <pc:docMk/>
            <pc:sldMk cId="818269554" sldId="256"/>
            <ac:spMk id="17" creationId="{C6693006-4E9F-9B0D-0AA1-E3DF77E3F1B5}"/>
          </ac:spMkLst>
        </pc:spChg>
        <pc:spChg chg="add mod">
          <ac:chgData name="Chernysheva, Yuliia" userId="140fb913-da7e-4b47-ad68-5b01379124c1" providerId="ADAL" clId="{C784CCFF-F914-435F-A960-68E0A7FBBBFD}" dt="2025-08-02T22:10:39.884" v="1277" actId="20577"/>
          <ac:spMkLst>
            <pc:docMk/>
            <pc:sldMk cId="818269554" sldId="256"/>
            <ac:spMk id="18" creationId="{08C1D97E-86FD-9CB7-6621-1C88DCACAB5A}"/>
          </ac:spMkLst>
        </pc:spChg>
        <pc:spChg chg="add del">
          <ac:chgData name="Chernysheva, Yuliia" userId="140fb913-da7e-4b47-ad68-5b01379124c1" providerId="ADAL" clId="{C784CCFF-F914-435F-A960-68E0A7FBBBFD}" dt="2025-08-02T20:56:29.201" v="670" actId="26606"/>
          <ac:spMkLst>
            <pc:docMk/>
            <pc:sldMk cId="818269554" sldId="256"/>
            <ac:spMk id="21" creationId="{19D32F93-50AC-4C46-A5DB-291C60DDB7BD}"/>
          </ac:spMkLst>
        </pc:spChg>
        <pc:spChg chg="add del">
          <ac:chgData name="Chernysheva, Yuliia" userId="140fb913-da7e-4b47-ad68-5b01379124c1" providerId="ADAL" clId="{C784CCFF-F914-435F-A960-68E0A7FBBBFD}" dt="2025-08-02T20:56:29.201" v="670" actId="26606"/>
          <ac:spMkLst>
            <pc:docMk/>
            <pc:sldMk cId="818269554" sldId="256"/>
            <ac:spMk id="23" creationId="{B9A1D9BC-1455-4308-9ABD-A3F8EDB67AAF}"/>
          </ac:spMkLst>
        </pc:spChg>
        <pc:spChg chg="add del">
          <ac:chgData name="Chernysheva, Yuliia" userId="140fb913-da7e-4b47-ad68-5b01379124c1" providerId="ADAL" clId="{C784CCFF-F914-435F-A960-68E0A7FBBBFD}" dt="2025-08-02T20:56:29.201" v="670" actId="26606"/>
          <ac:spMkLst>
            <pc:docMk/>
            <pc:sldMk cId="818269554" sldId="256"/>
            <ac:spMk id="25" creationId="{827DC2C4-B485-428A-BF4A-472D2967F47F}"/>
          </ac:spMkLst>
        </pc:spChg>
        <pc:spChg chg="add del">
          <ac:chgData name="Chernysheva, Yuliia" userId="140fb913-da7e-4b47-ad68-5b01379124c1" providerId="ADAL" clId="{C784CCFF-F914-435F-A960-68E0A7FBBBFD}" dt="2025-08-02T20:56:29.201" v="670" actId="26606"/>
          <ac:spMkLst>
            <pc:docMk/>
            <pc:sldMk cId="818269554" sldId="256"/>
            <ac:spMk id="27" creationId="{4A62647B-1222-407C-8740-5A497612B1F5}"/>
          </ac:spMkLst>
        </pc:spChg>
        <pc:spChg chg="add del">
          <ac:chgData name="Chernysheva, Yuliia" userId="140fb913-da7e-4b47-ad68-5b01379124c1" providerId="ADAL" clId="{C784CCFF-F914-435F-A960-68E0A7FBBBFD}" dt="2025-08-02T21:47:59.637" v="914" actId="26606"/>
          <ac:spMkLst>
            <pc:docMk/>
            <pc:sldMk cId="818269554" sldId="256"/>
            <ac:spMk id="32" creationId="{B9D7E975-9161-4F2D-AC53-69E1912F6B5D}"/>
          </ac:spMkLst>
        </pc:spChg>
        <pc:spChg chg="add del">
          <ac:chgData name="Chernysheva, Yuliia" userId="140fb913-da7e-4b47-ad68-5b01379124c1" providerId="ADAL" clId="{C784CCFF-F914-435F-A960-68E0A7FBBBFD}" dt="2025-08-02T21:47:59.637" v="914" actId="26606"/>
          <ac:spMkLst>
            <pc:docMk/>
            <pc:sldMk cId="818269554" sldId="256"/>
            <ac:spMk id="34" creationId="{827DC2C4-B485-428A-BF4A-472D2967F47F}"/>
          </ac:spMkLst>
        </pc:spChg>
        <pc:spChg chg="add del">
          <ac:chgData name="Chernysheva, Yuliia" userId="140fb913-da7e-4b47-ad68-5b01379124c1" providerId="ADAL" clId="{C784CCFF-F914-435F-A960-68E0A7FBBBFD}" dt="2025-08-02T21:47:59.637" v="914" actId="26606"/>
          <ac:spMkLst>
            <pc:docMk/>
            <pc:sldMk cId="818269554" sldId="256"/>
            <ac:spMk id="36" creationId="{463E6235-1649-4B47-9862-4026FC473B6F}"/>
          </ac:spMkLst>
        </pc:spChg>
        <pc:spChg chg="add del">
          <ac:chgData name="Chernysheva, Yuliia" userId="140fb913-da7e-4b47-ad68-5b01379124c1" providerId="ADAL" clId="{C784CCFF-F914-435F-A960-68E0A7FBBBFD}" dt="2025-08-02T21:47:23.418" v="903" actId="26606"/>
          <ac:spMkLst>
            <pc:docMk/>
            <pc:sldMk cId="818269554" sldId="256"/>
            <ac:spMk id="41" creationId="{665DBBEF-238B-476B-96AB-8AAC3224ECEA}"/>
          </ac:spMkLst>
        </pc:spChg>
        <pc:spChg chg="add del">
          <ac:chgData name="Chernysheva, Yuliia" userId="140fb913-da7e-4b47-ad68-5b01379124c1" providerId="ADAL" clId="{C784CCFF-F914-435F-A960-68E0A7FBBBFD}" dt="2025-08-02T21:47:23.418" v="903" actId="26606"/>
          <ac:spMkLst>
            <pc:docMk/>
            <pc:sldMk cId="818269554" sldId="256"/>
            <ac:spMk id="43" creationId="{3FCFB1DE-0B7E-48CC-BA90-B2AB0889F9D6}"/>
          </ac:spMkLst>
        </pc:spChg>
        <pc:spChg chg="add del">
          <ac:chgData name="Chernysheva, Yuliia" userId="140fb913-da7e-4b47-ad68-5b01379124c1" providerId="ADAL" clId="{C784CCFF-F914-435F-A960-68E0A7FBBBFD}" dt="2025-08-02T21:47:36.312" v="905" actId="26606"/>
          <ac:spMkLst>
            <pc:docMk/>
            <pc:sldMk cId="818269554" sldId="256"/>
            <ac:spMk id="45" creationId="{827DC2C4-B485-428A-BF4A-472D2967F47F}"/>
          </ac:spMkLst>
        </pc:spChg>
        <pc:spChg chg="add del">
          <ac:chgData name="Chernysheva, Yuliia" userId="140fb913-da7e-4b47-ad68-5b01379124c1" providerId="ADAL" clId="{C784CCFF-F914-435F-A960-68E0A7FBBBFD}" dt="2025-08-02T21:47:36.312" v="905" actId="26606"/>
          <ac:spMkLst>
            <pc:docMk/>
            <pc:sldMk cId="818269554" sldId="256"/>
            <ac:spMk id="46" creationId="{19D32F93-50AC-4C46-A5DB-291C60DDB7BD}"/>
          </ac:spMkLst>
        </pc:spChg>
        <pc:spChg chg="add del">
          <ac:chgData name="Chernysheva, Yuliia" userId="140fb913-da7e-4b47-ad68-5b01379124c1" providerId="ADAL" clId="{C784CCFF-F914-435F-A960-68E0A7FBBBFD}" dt="2025-08-02T21:47:36.312" v="905" actId="26606"/>
          <ac:spMkLst>
            <pc:docMk/>
            <pc:sldMk cId="818269554" sldId="256"/>
            <ac:spMk id="47" creationId="{4A62647B-1222-407C-8740-5A497612B1F5}"/>
          </ac:spMkLst>
        </pc:spChg>
        <pc:spChg chg="add del">
          <ac:chgData name="Chernysheva, Yuliia" userId="140fb913-da7e-4b47-ad68-5b01379124c1" providerId="ADAL" clId="{C784CCFF-F914-435F-A960-68E0A7FBBBFD}" dt="2025-08-02T21:47:36.312" v="905" actId="26606"/>
          <ac:spMkLst>
            <pc:docMk/>
            <pc:sldMk cId="818269554" sldId="256"/>
            <ac:spMk id="48" creationId="{86FD7672-78BE-4D6F-A711-2CDB79B52DFF}"/>
          </ac:spMkLst>
        </pc:spChg>
        <pc:spChg chg="add del">
          <ac:chgData name="Chernysheva, Yuliia" userId="140fb913-da7e-4b47-ad68-5b01379124c1" providerId="ADAL" clId="{C784CCFF-F914-435F-A960-68E0A7FBBBFD}" dt="2025-08-02T21:47:50.160" v="908" actId="26606"/>
          <ac:spMkLst>
            <pc:docMk/>
            <pc:sldMk cId="818269554" sldId="256"/>
            <ac:spMk id="50" creationId="{16C5FA50-8D52-4617-AF91-5C7B1C8352F1}"/>
          </ac:spMkLst>
        </pc:spChg>
        <pc:spChg chg="add del">
          <ac:chgData name="Chernysheva, Yuliia" userId="140fb913-da7e-4b47-ad68-5b01379124c1" providerId="ADAL" clId="{C784CCFF-F914-435F-A960-68E0A7FBBBFD}" dt="2025-08-02T21:47:50.160" v="908" actId="26606"/>
          <ac:spMkLst>
            <pc:docMk/>
            <pc:sldMk cId="818269554" sldId="256"/>
            <ac:spMk id="51" creationId="{E223798C-12AD-4B0C-A50C-D676347D67CF}"/>
          </ac:spMkLst>
        </pc:spChg>
        <pc:spChg chg="add del">
          <ac:chgData name="Chernysheva, Yuliia" userId="140fb913-da7e-4b47-ad68-5b01379124c1" providerId="ADAL" clId="{C784CCFF-F914-435F-A960-68E0A7FBBBFD}" dt="2025-08-02T21:47:55.508" v="910" actId="26606"/>
          <ac:spMkLst>
            <pc:docMk/>
            <pc:sldMk cId="818269554" sldId="256"/>
            <ac:spMk id="53" creationId="{BA79A7CF-01AF-4178-9369-94E0C90EB046}"/>
          </ac:spMkLst>
        </pc:spChg>
        <pc:spChg chg="add del">
          <ac:chgData name="Chernysheva, Yuliia" userId="140fb913-da7e-4b47-ad68-5b01379124c1" providerId="ADAL" clId="{C784CCFF-F914-435F-A960-68E0A7FBBBFD}" dt="2025-08-02T21:47:55.508" v="910" actId="26606"/>
          <ac:spMkLst>
            <pc:docMk/>
            <pc:sldMk cId="818269554" sldId="256"/>
            <ac:spMk id="54" creationId="{99413ED5-9ED4-4772-BCE4-2BCAE6B12E35}"/>
          </ac:spMkLst>
        </pc:spChg>
        <pc:spChg chg="add del">
          <ac:chgData name="Chernysheva, Yuliia" userId="140fb913-da7e-4b47-ad68-5b01379124c1" providerId="ADAL" clId="{C784CCFF-F914-435F-A960-68E0A7FBBBFD}" dt="2025-08-02T21:47:55.508" v="910" actId="26606"/>
          <ac:spMkLst>
            <pc:docMk/>
            <pc:sldMk cId="818269554" sldId="256"/>
            <ac:spMk id="55" creationId="{04357C93-F0CB-4A1C-8F77-4E9063789819}"/>
          </ac:spMkLst>
        </pc:spChg>
        <pc:spChg chg="add del">
          <ac:chgData name="Chernysheva, Yuliia" userId="140fb913-da7e-4b47-ad68-5b01379124c1" providerId="ADAL" clId="{C784CCFF-F914-435F-A960-68E0A7FBBBFD}" dt="2025-08-02T21:47:55.508" v="910" actId="26606"/>
          <ac:spMkLst>
            <pc:docMk/>
            <pc:sldMk cId="818269554" sldId="256"/>
            <ac:spMk id="56" creationId="{90F533E9-6690-41A8-A372-4C6C622D028D}"/>
          </ac:spMkLst>
        </pc:spChg>
        <pc:spChg chg="add del">
          <ac:chgData name="Chernysheva, Yuliia" userId="140fb913-da7e-4b47-ad68-5b01379124c1" providerId="ADAL" clId="{C784CCFF-F914-435F-A960-68E0A7FBBBFD}" dt="2025-08-02T21:47:59.633" v="913" actId="26606"/>
          <ac:spMkLst>
            <pc:docMk/>
            <pc:sldMk cId="818269554" sldId="256"/>
            <ac:spMk id="58" creationId="{3FA8EA49-487B-4E62-AC3C-3D4A96EF0A26}"/>
          </ac:spMkLst>
        </pc:spChg>
        <pc:spChg chg="add del">
          <ac:chgData name="Chernysheva, Yuliia" userId="140fb913-da7e-4b47-ad68-5b01379124c1" providerId="ADAL" clId="{C784CCFF-F914-435F-A960-68E0A7FBBBFD}" dt="2025-08-02T21:47:59.633" v="913" actId="26606"/>
          <ac:spMkLst>
            <pc:docMk/>
            <pc:sldMk cId="818269554" sldId="256"/>
            <ac:spMk id="59" creationId="{F3C8D54F-CA08-42F3-9924-FBA3CB680F28}"/>
          </ac:spMkLst>
        </pc:spChg>
        <pc:spChg chg="add del">
          <ac:chgData name="Chernysheva, Yuliia" userId="140fb913-da7e-4b47-ad68-5b01379124c1" providerId="ADAL" clId="{C784CCFF-F914-435F-A960-68E0A7FBBBFD}" dt="2025-08-02T21:49:29.590" v="919" actId="26606"/>
          <ac:spMkLst>
            <pc:docMk/>
            <pc:sldMk cId="818269554" sldId="256"/>
            <ac:spMk id="61" creationId="{6753252F-4873-4F63-801D-CC719279A7D5}"/>
          </ac:spMkLst>
        </pc:spChg>
        <pc:spChg chg="add del">
          <ac:chgData name="Chernysheva, Yuliia" userId="140fb913-da7e-4b47-ad68-5b01379124c1" providerId="ADAL" clId="{C784CCFF-F914-435F-A960-68E0A7FBBBFD}" dt="2025-08-02T21:49:29.590" v="919" actId="26606"/>
          <ac:spMkLst>
            <pc:docMk/>
            <pc:sldMk cId="818269554" sldId="256"/>
            <ac:spMk id="62" creationId="{047C8CCB-F95D-4249-92DD-651249D3535A}"/>
          </ac:spMkLst>
        </pc:spChg>
        <pc:spChg chg="add del">
          <ac:chgData name="Chernysheva, Yuliia" userId="140fb913-da7e-4b47-ad68-5b01379124c1" providerId="ADAL" clId="{C784CCFF-F914-435F-A960-68E0A7FBBBFD}" dt="2025-08-02T21:52:10.925" v="930" actId="26606"/>
          <ac:spMkLst>
            <pc:docMk/>
            <pc:sldMk cId="818269554" sldId="256"/>
            <ac:spMk id="67" creationId="{91DC6ABD-215C-4EA8-A483-CEF5B99AB385}"/>
          </ac:spMkLst>
        </pc:spChg>
        <pc:spChg chg="add del">
          <ac:chgData name="Chernysheva, Yuliia" userId="140fb913-da7e-4b47-ad68-5b01379124c1" providerId="ADAL" clId="{C784CCFF-F914-435F-A960-68E0A7FBBBFD}" dt="2025-08-02T21:52:10.925" v="930" actId="26606"/>
          <ac:spMkLst>
            <pc:docMk/>
            <pc:sldMk cId="818269554" sldId="256"/>
            <ac:spMk id="73" creationId="{04357C93-F0CB-4A1C-8F77-4E9063789819}"/>
          </ac:spMkLst>
        </pc:spChg>
        <pc:spChg chg="add del">
          <ac:chgData name="Chernysheva, Yuliia" userId="140fb913-da7e-4b47-ad68-5b01379124c1" providerId="ADAL" clId="{C784CCFF-F914-435F-A960-68E0A7FBBBFD}" dt="2025-08-02T21:52:10.917" v="929" actId="26606"/>
          <ac:spMkLst>
            <pc:docMk/>
            <pc:sldMk cId="818269554" sldId="256"/>
            <ac:spMk id="75" creationId="{37C89E4B-3C9F-44B9-8B86-D9E3D112D8EC}"/>
          </ac:spMkLst>
        </pc:spChg>
        <pc:spChg chg="add del">
          <ac:chgData name="Chernysheva, Yuliia" userId="140fb913-da7e-4b47-ad68-5b01379124c1" providerId="ADAL" clId="{C784CCFF-F914-435F-A960-68E0A7FBBBFD}" dt="2025-08-02T21:51:57.687" v="925" actId="26606"/>
          <ac:spMkLst>
            <pc:docMk/>
            <pc:sldMk cId="818269554" sldId="256"/>
            <ac:spMk id="78" creationId="{6753252F-4873-4F63-801D-CC719279A7D5}"/>
          </ac:spMkLst>
        </pc:spChg>
        <pc:spChg chg="add del">
          <ac:chgData name="Chernysheva, Yuliia" userId="140fb913-da7e-4b47-ad68-5b01379124c1" providerId="ADAL" clId="{C784CCFF-F914-435F-A960-68E0A7FBBBFD}" dt="2025-08-02T21:51:57.687" v="925" actId="26606"/>
          <ac:spMkLst>
            <pc:docMk/>
            <pc:sldMk cId="818269554" sldId="256"/>
            <ac:spMk id="80" creationId="{047C8CCB-F95D-4249-92DD-651249D3535A}"/>
          </ac:spMkLst>
        </pc:spChg>
        <pc:spChg chg="add del">
          <ac:chgData name="Chernysheva, Yuliia" userId="140fb913-da7e-4b47-ad68-5b01379124c1" providerId="ADAL" clId="{C784CCFF-F914-435F-A960-68E0A7FBBBFD}" dt="2025-08-02T21:53:33.370" v="942" actId="26606"/>
          <ac:spMkLst>
            <pc:docMk/>
            <pc:sldMk cId="818269554" sldId="256"/>
            <ac:spMk id="84" creationId="{9B7AD9F6-8CE7-4299-8FC6-328F4DCD3FF9}"/>
          </ac:spMkLst>
        </pc:spChg>
        <pc:spChg chg="add del">
          <ac:chgData name="Chernysheva, Yuliia" userId="140fb913-da7e-4b47-ad68-5b01379124c1" providerId="ADAL" clId="{C784CCFF-F914-435F-A960-68E0A7FBBBFD}" dt="2025-08-02T21:53:33.370" v="942" actId="26606"/>
          <ac:spMkLst>
            <pc:docMk/>
            <pc:sldMk cId="818269554" sldId="256"/>
            <ac:spMk id="85" creationId="{F49775AF-8896-43EE-92C6-83497D6DC56F}"/>
          </ac:spMkLst>
        </pc:spChg>
        <pc:spChg chg="add">
          <ac:chgData name="Chernysheva, Yuliia" userId="140fb913-da7e-4b47-ad68-5b01379124c1" providerId="ADAL" clId="{C784CCFF-F914-435F-A960-68E0A7FBBBFD}" dt="2025-08-02T21:53:33.370" v="942" actId="26606"/>
          <ac:spMkLst>
            <pc:docMk/>
            <pc:sldMk cId="818269554" sldId="256"/>
            <ac:spMk id="90" creationId="{ECC07320-C2CA-4E29-8481-9D9E143C7788}"/>
          </ac:spMkLst>
        </pc:spChg>
        <pc:spChg chg="add">
          <ac:chgData name="Chernysheva, Yuliia" userId="140fb913-da7e-4b47-ad68-5b01379124c1" providerId="ADAL" clId="{C784CCFF-F914-435F-A960-68E0A7FBBBFD}" dt="2025-08-02T21:53:33.370" v="942" actId="26606"/>
          <ac:spMkLst>
            <pc:docMk/>
            <pc:sldMk cId="818269554" sldId="256"/>
            <ac:spMk id="92" creationId="{178FB36B-5BFE-42CA-BC60-1115E0D95EEC}"/>
          </ac:spMkLst>
        </pc:spChg>
        <pc:grpChg chg="add del">
          <ac:chgData name="Chernysheva, Yuliia" userId="140fb913-da7e-4b47-ad68-5b01379124c1" providerId="ADAL" clId="{C784CCFF-F914-435F-A960-68E0A7FBBBFD}" dt="2025-08-02T19:27:45.300" v="286" actId="26606"/>
          <ac:grpSpMkLst>
            <pc:docMk/>
            <pc:sldMk cId="818269554" sldId="256"/>
            <ac:grpSpMk id="13" creationId="{89D1390B-7E13-4B4F-9CB2-391063412E54}"/>
          </ac:grpSpMkLst>
        </pc:grpChg>
        <pc:grpChg chg="add del">
          <ac:chgData name="Chernysheva, Yuliia" userId="140fb913-da7e-4b47-ad68-5b01379124c1" providerId="ADAL" clId="{C784CCFF-F914-435F-A960-68E0A7FBBBFD}" dt="2025-08-02T21:52:10.925" v="930" actId="26606"/>
          <ac:grpSpMkLst>
            <pc:docMk/>
            <pc:sldMk cId="818269554" sldId="256"/>
            <ac:grpSpMk id="69" creationId="{3AF6A671-C637-4547-85F4-51B6D1881399}"/>
          </ac:grpSpMkLst>
        </pc:grpChg>
        <pc:picChg chg="add del mod">
          <ac:chgData name="Chernysheva, Yuliia" userId="140fb913-da7e-4b47-ad68-5b01379124c1" providerId="ADAL" clId="{C784CCFF-F914-435F-A960-68E0A7FBBBFD}" dt="2025-08-02T21:49:12.767" v="915" actId="478"/>
          <ac:picMkLst>
            <pc:docMk/>
            <pc:sldMk cId="818269554" sldId="256"/>
            <ac:picMk id="5" creationId="{92266B89-7952-1C7D-57FF-5ED00167AEAB}"/>
          </ac:picMkLst>
        </pc:picChg>
        <pc:picChg chg="add del mod">
          <ac:chgData name="Chernysheva, Yuliia" userId="140fb913-da7e-4b47-ad68-5b01379124c1" providerId="ADAL" clId="{C784CCFF-F914-435F-A960-68E0A7FBBBFD}" dt="2025-08-02T21:47:09.829" v="898" actId="478"/>
          <ac:picMkLst>
            <pc:docMk/>
            <pc:sldMk cId="818269554" sldId="256"/>
            <ac:picMk id="6" creationId="{80AFC930-86DD-412F-EF08-151ADCE308EA}"/>
          </ac:picMkLst>
        </pc:picChg>
        <pc:picChg chg="add del mod">
          <ac:chgData name="Chernysheva, Yuliia" userId="140fb913-da7e-4b47-ad68-5b01379124c1" providerId="ADAL" clId="{C784CCFF-F914-435F-A960-68E0A7FBBBFD}" dt="2025-08-02T21:51:43.615" v="920" actId="478"/>
          <ac:picMkLst>
            <pc:docMk/>
            <pc:sldMk cId="818269554" sldId="256"/>
            <ac:picMk id="8" creationId="{F8E7E94A-E9B9-0D9C-D165-51D98E3322D8}"/>
          </ac:picMkLst>
        </pc:picChg>
        <pc:picChg chg="add mod">
          <ac:chgData name="Chernysheva, Yuliia" userId="140fb913-da7e-4b47-ad68-5b01379124c1" providerId="ADAL" clId="{C784CCFF-F914-435F-A960-68E0A7FBBBFD}" dt="2025-08-02T21:53:33.370" v="942" actId="26606"/>
          <ac:picMkLst>
            <pc:docMk/>
            <pc:sldMk cId="818269554" sldId="256"/>
            <ac:picMk id="12" creationId="{C39E4D1B-3307-FBEC-DEA0-FA35CDAFD5CE}"/>
          </ac:picMkLst>
        </pc:picChg>
        <pc:cxnChg chg="add del">
          <ac:chgData name="Chernysheva, Yuliia" userId="140fb913-da7e-4b47-ad68-5b01379124c1" providerId="ADAL" clId="{C784CCFF-F914-435F-A960-68E0A7FBBBFD}" dt="2025-08-02T21:52:10.917" v="929" actId="26606"/>
          <ac:cxnSpMkLst>
            <pc:docMk/>
            <pc:sldMk cId="818269554" sldId="256"/>
            <ac:cxnSpMk id="76" creationId="{AA2EAA10-076F-46BD-8F0F-B9A2FB77A85C}"/>
          </ac:cxnSpMkLst>
        </pc:cxnChg>
        <pc:cxnChg chg="add del">
          <ac:chgData name="Chernysheva, Yuliia" userId="140fb913-da7e-4b47-ad68-5b01379124c1" providerId="ADAL" clId="{C784CCFF-F914-435F-A960-68E0A7FBBBFD}" dt="2025-08-02T21:52:10.917" v="929" actId="26606"/>
          <ac:cxnSpMkLst>
            <pc:docMk/>
            <pc:sldMk cId="818269554" sldId="256"/>
            <ac:cxnSpMk id="82" creationId="{D891E407-403B-4764-86C9-33A56D3BCAA3}"/>
          </ac:cxnSpMkLst>
        </pc:cxnChg>
      </pc:sldChg>
      <pc:sldChg chg="addSp delSp modSp new mod setBg addAnim">
        <pc:chgData name="Chernysheva, Yuliia" userId="140fb913-da7e-4b47-ad68-5b01379124c1" providerId="ADAL" clId="{C784CCFF-F914-435F-A960-68E0A7FBBBFD}" dt="2025-08-02T22:40:58.579" v="1631" actId="26606"/>
        <pc:sldMkLst>
          <pc:docMk/>
          <pc:sldMk cId="2677451889" sldId="257"/>
        </pc:sldMkLst>
        <pc:spChg chg="mod ord">
          <ac:chgData name="Chernysheva, Yuliia" userId="140fb913-da7e-4b47-ad68-5b01379124c1" providerId="ADAL" clId="{C784CCFF-F914-435F-A960-68E0A7FBBBFD}" dt="2025-08-02T22:40:58.579" v="1631" actId="26606"/>
          <ac:spMkLst>
            <pc:docMk/>
            <pc:sldMk cId="2677451889" sldId="257"/>
            <ac:spMk id="2" creationId="{13BA4E27-121D-F5CA-A4AA-8B283838A5C9}"/>
          </ac:spMkLst>
        </pc:spChg>
        <pc:spChg chg="add del">
          <ac:chgData name="Chernysheva, Yuliia" userId="140fb913-da7e-4b47-ad68-5b01379124c1" providerId="ADAL" clId="{C784CCFF-F914-435F-A960-68E0A7FBBBFD}" dt="2025-08-02T20:54:09.825" v="652" actId="26606"/>
          <ac:spMkLst>
            <pc:docMk/>
            <pc:sldMk cId="2677451889" sldId="257"/>
            <ac:spMk id="7" creationId="{943CAA20-3569-4189-9E48-239A229A86CA}"/>
          </ac:spMkLst>
        </pc:spChg>
        <pc:spChg chg="add del">
          <ac:chgData name="Chernysheva, Yuliia" userId="140fb913-da7e-4b47-ad68-5b01379124c1" providerId="ADAL" clId="{C784CCFF-F914-435F-A960-68E0A7FBBBFD}" dt="2025-08-02T20:54:09.825" v="652" actId="26606"/>
          <ac:spMkLst>
            <pc:docMk/>
            <pc:sldMk cId="2677451889" sldId="257"/>
            <ac:spMk id="9" creationId="{DA542B6D-E775-4832-91DC-2D20F857813A}"/>
          </ac:spMkLst>
        </pc:spChg>
        <pc:spChg chg="add del">
          <ac:chgData name="Chernysheva, Yuliia" userId="140fb913-da7e-4b47-ad68-5b01379124c1" providerId="ADAL" clId="{C784CCFF-F914-435F-A960-68E0A7FBBBFD}" dt="2025-08-02T20:53:59.068" v="649" actId="26606"/>
          <ac:spMkLst>
            <pc:docMk/>
            <pc:sldMk cId="2677451889" sldId="257"/>
            <ac:spMk id="14" creationId="{9B7AD9F6-8CE7-4299-8FC6-328F4DCD3FF9}"/>
          </ac:spMkLst>
        </pc:spChg>
        <pc:spChg chg="add del">
          <ac:chgData name="Chernysheva, Yuliia" userId="140fb913-da7e-4b47-ad68-5b01379124c1" providerId="ADAL" clId="{C784CCFF-F914-435F-A960-68E0A7FBBBFD}" dt="2025-08-02T20:53:59.068" v="649" actId="26606"/>
          <ac:spMkLst>
            <pc:docMk/>
            <pc:sldMk cId="2677451889" sldId="257"/>
            <ac:spMk id="16" creationId="{3F9B0603-37C5-4312-AE4D-A3D015475403}"/>
          </ac:spMkLst>
        </pc:spChg>
        <pc:spChg chg="add del">
          <ac:chgData name="Chernysheva, Yuliia" userId="140fb913-da7e-4b47-ad68-5b01379124c1" providerId="ADAL" clId="{C784CCFF-F914-435F-A960-68E0A7FBBBFD}" dt="2025-08-02T20:54:09.820" v="651" actId="26606"/>
          <ac:spMkLst>
            <pc:docMk/>
            <pc:sldMk cId="2677451889" sldId="257"/>
            <ac:spMk id="18" creationId="{16C5FA50-8D52-4617-AF91-5C7B1C8352F1}"/>
          </ac:spMkLst>
        </pc:spChg>
        <pc:spChg chg="add del">
          <ac:chgData name="Chernysheva, Yuliia" userId="140fb913-da7e-4b47-ad68-5b01379124c1" providerId="ADAL" clId="{C784CCFF-F914-435F-A960-68E0A7FBBBFD}" dt="2025-08-02T20:54:09.820" v="651" actId="26606"/>
          <ac:spMkLst>
            <pc:docMk/>
            <pc:sldMk cId="2677451889" sldId="257"/>
            <ac:spMk id="19" creationId="{E223798C-12AD-4B0C-A50C-D676347D67CF}"/>
          </ac:spMkLst>
        </pc:spChg>
        <pc:spChg chg="add del">
          <ac:chgData name="Chernysheva, Yuliia" userId="140fb913-da7e-4b47-ad68-5b01379124c1" providerId="ADAL" clId="{C784CCFF-F914-435F-A960-68E0A7FBBBFD}" dt="2025-08-02T20:56:08.850" v="669" actId="26606"/>
          <ac:spMkLst>
            <pc:docMk/>
            <pc:sldMk cId="2677451889" sldId="257"/>
            <ac:spMk id="21" creationId="{665DBBEF-238B-476B-96AB-8AAC3224ECEA}"/>
          </ac:spMkLst>
        </pc:spChg>
        <pc:spChg chg="add del">
          <ac:chgData name="Chernysheva, Yuliia" userId="140fb913-da7e-4b47-ad68-5b01379124c1" providerId="ADAL" clId="{C784CCFF-F914-435F-A960-68E0A7FBBBFD}" dt="2025-08-02T20:56:08.850" v="669" actId="26606"/>
          <ac:spMkLst>
            <pc:docMk/>
            <pc:sldMk cId="2677451889" sldId="257"/>
            <ac:spMk id="22" creationId="{3FCFB1DE-0B7E-48CC-BA90-B2AB0889F9D6}"/>
          </ac:spMkLst>
        </pc:spChg>
        <pc:spChg chg="add del">
          <ac:chgData name="Chernysheva, Yuliia" userId="140fb913-da7e-4b47-ad68-5b01379124c1" providerId="ADAL" clId="{C784CCFF-F914-435F-A960-68E0A7FBBBFD}" dt="2025-08-02T22:11:45.201" v="1287" actId="26606"/>
          <ac:spMkLst>
            <pc:docMk/>
            <pc:sldMk cId="2677451889" sldId="257"/>
            <ac:spMk id="24" creationId="{1574D71B-7917-4BD7-887C-1D652DB0DFC4}"/>
          </ac:spMkLst>
        </pc:spChg>
        <pc:spChg chg="add del">
          <ac:chgData name="Chernysheva, Yuliia" userId="140fb913-da7e-4b47-ad68-5b01379124c1" providerId="ADAL" clId="{C784CCFF-F914-435F-A960-68E0A7FBBBFD}" dt="2025-08-02T22:11:45.201" v="1287" actId="26606"/>
          <ac:spMkLst>
            <pc:docMk/>
            <pc:sldMk cId="2677451889" sldId="257"/>
            <ac:spMk id="25" creationId="{99413ED5-9ED4-4772-BCE4-2BCAE6B12E35}"/>
          </ac:spMkLst>
        </pc:spChg>
        <pc:spChg chg="add del">
          <ac:chgData name="Chernysheva, Yuliia" userId="140fb913-da7e-4b47-ad68-5b01379124c1" providerId="ADAL" clId="{C784CCFF-F914-435F-A960-68E0A7FBBBFD}" dt="2025-08-02T22:11:45.201" v="1287" actId="26606"/>
          <ac:spMkLst>
            <pc:docMk/>
            <pc:sldMk cId="2677451889" sldId="257"/>
            <ac:spMk id="26" creationId="{04357C93-F0CB-4A1C-8F77-4E9063789819}"/>
          </ac:spMkLst>
        </pc:spChg>
        <pc:spChg chg="add del">
          <ac:chgData name="Chernysheva, Yuliia" userId="140fb913-da7e-4b47-ad68-5b01379124c1" providerId="ADAL" clId="{C784CCFF-F914-435F-A960-68E0A7FBBBFD}" dt="2025-08-02T20:54:33.557" v="654" actId="26606"/>
          <ac:spMkLst>
            <pc:docMk/>
            <pc:sldMk cId="2677451889" sldId="257"/>
            <ac:spMk id="27" creationId="{BEE73255-8084-4DF9-BB0B-15EAC92E2CB9}"/>
          </ac:spMkLst>
        </pc:spChg>
        <pc:spChg chg="add del">
          <ac:chgData name="Chernysheva, Yuliia" userId="140fb913-da7e-4b47-ad68-5b01379124c1" providerId="ADAL" clId="{C784CCFF-F914-435F-A960-68E0A7FBBBFD}" dt="2025-08-02T22:11:45.201" v="1287" actId="26606"/>
          <ac:spMkLst>
            <pc:docMk/>
            <pc:sldMk cId="2677451889" sldId="257"/>
            <ac:spMk id="28" creationId="{6CF143E5-57C3-46A3-91A2-EDAA7A8E6A75}"/>
          </ac:spMkLst>
        </pc:spChg>
        <pc:spChg chg="add del">
          <ac:chgData name="Chernysheva, Yuliia" userId="140fb913-da7e-4b47-ad68-5b01379124c1" providerId="ADAL" clId="{C784CCFF-F914-435F-A960-68E0A7FBBBFD}" dt="2025-08-02T20:54:33.557" v="654" actId="26606"/>
          <ac:spMkLst>
            <pc:docMk/>
            <pc:sldMk cId="2677451889" sldId="257"/>
            <ac:spMk id="29" creationId="{67048353-8981-459A-9BC6-9711CE462E06}"/>
          </ac:spMkLst>
        </pc:spChg>
        <pc:spChg chg="add del">
          <ac:chgData name="Chernysheva, Yuliia" userId="140fb913-da7e-4b47-ad68-5b01379124c1" providerId="ADAL" clId="{C784CCFF-F914-435F-A960-68E0A7FBBBFD}" dt="2025-08-02T22:11:20.083" v="1282" actId="26606"/>
          <ac:spMkLst>
            <pc:docMk/>
            <pc:sldMk cId="2677451889" sldId="257"/>
            <ac:spMk id="30" creationId="{91DC6ABD-215C-4EA8-A483-CEF5B99AB385}"/>
          </ac:spMkLst>
        </pc:spChg>
        <pc:spChg chg="add del">
          <ac:chgData name="Chernysheva, Yuliia" userId="140fb913-da7e-4b47-ad68-5b01379124c1" providerId="ADAL" clId="{C784CCFF-F914-435F-A960-68E0A7FBBBFD}" dt="2025-08-02T20:54:41.599" v="656" actId="26606"/>
          <ac:spMkLst>
            <pc:docMk/>
            <pc:sldMk cId="2677451889" sldId="257"/>
            <ac:spMk id="31" creationId="{04357C93-F0CB-4A1C-8F77-4E9063789819}"/>
          </ac:spMkLst>
        </pc:spChg>
        <pc:spChg chg="add del">
          <ac:chgData name="Chernysheva, Yuliia" userId="140fb913-da7e-4b47-ad68-5b01379124c1" providerId="ADAL" clId="{C784CCFF-F914-435F-A960-68E0A7FBBBFD}" dt="2025-08-02T20:54:41.599" v="656" actId="26606"/>
          <ac:spMkLst>
            <pc:docMk/>
            <pc:sldMk cId="2677451889" sldId="257"/>
            <ac:spMk id="32" creationId="{E45B1D5C-0827-4AF0-8186-11FC5A8B8B92}"/>
          </ac:spMkLst>
        </pc:spChg>
        <pc:spChg chg="add del">
          <ac:chgData name="Chernysheva, Yuliia" userId="140fb913-da7e-4b47-ad68-5b01379124c1" providerId="ADAL" clId="{C784CCFF-F914-435F-A960-68E0A7FBBBFD}" dt="2025-08-02T20:54:41.599" v="656" actId="26606"/>
          <ac:spMkLst>
            <pc:docMk/>
            <pc:sldMk cId="2677451889" sldId="257"/>
            <ac:spMk id="33" creationId="{90F533E9-6690-41A8-A372-4C6C622D028D}"/>
          </ac:spMkLst>
        </pc:spChg>
        <pc:spChg chg="add del">
          <ac:chgData name="Chernysheva, Yuliia" userId="140fb913-da7e-4b47-ad68-5b01379124c1" providerId="ADAL" clId="{C784CCFF-F914-435F-A960-68E0A7FBBBFD}" dt="2025-08-02T20:54:41.599" v="656" actId="26606"/>
          <ac:spMkLst>
            <pc:docMk/>
            <pc:sldMk cId="2677451889" sldId="257"/>
            <ac:spMk id="34" creationId="{99413ED5-9ED4-4772-BCE4-2BCAE6B12E35}"/>
          </ac:spMkLst>
        </pc:spChg>
        <pc:spChg chg="add del">
          <ac:chgData name="Chernysheva, Yuliia" userId="140fb913-da7e-4b47-ad68-5b01379124c1" providerId="ADAL" clId="{C784CCFF-F914-435F-A960-68E0A7FBBBFD}" dt="2025-08-02T20:54:55.358" v="658" actId="26606"/>
          <ac:spMkLst>
            <pc:docMk/>
            <pc:sldMk cId="2677451889" sldId="257"/>
            <ac:spMk id="36" creationId="{19D32F93-50AC-4C46-A5DB-291C60DDB7BD}"/>
          </ac:spMkLst>
        </pc:spChg>
        <pc:spChg chg="add del">
          <ac:chgData name="Chernysheva, Yuliia" userId="140fb913-da7e-4b47-ad68-5b01379124c1" providerId="ADAL" clId="{C784CCFF-F914-435F-A960-68E0A7FBBBFD}" dt="2025-08-02T20:54:55.358" v="658" actId="26606"/>
          <ac:spMkLst>
            <pc:docMk/>
            <pc:sldMk cId="2677451889" sldId="257"/>
            <ac:spMk id="37" creationId="{86FD7672-78BE-4D6F-A711-2CDB79B52DFF}"/>
          </ac:spMkLst>
        </pc:spChg>
        <pc:spChg chg="add del">
          <ac:chgData name="Chernysheva, Yuliia" userId="140fb913-da7e-4b47-ad68-5b01379124c1" providerId="ADAL" clId="{C784CCFF-F914-435F-A960-68E0A7FBBBFD}" dt="2025-08-02T20:54:55.358" v="658" actId="26606"/>
          <ac:spMkLst>
            <pc:docMk/>
            <pc:sldMk cId="2677451889" sldId="257"/>
            <ac:spMk id="38" creationId="{827DC2C4-B485-428A-BF4A-472D2967F47F}"/>
          </ac:spMkLst>
        </pc:spChg>
        <pc:spChg chg="add del">
          <ac:chgData name="Chernysheva, Yuliia" userId="140fb913-da7e-4b47-ad68-5b01379124c1" providerId="ADAL" clId="{C784CCFF-F914-435F-A960-68E0A7FBBBFD}" dt="2025-08-02T20:54:55.358" v="658" actId="26606"/>
          <ac:spMkLst>
            <pc:docMk/>
            <pc:sldMk cId="2677451889" sldId="257"/>
            <ac:spMk id="39" creationId="{4A62647B-1222-407C-8740-5A497612B1F5}"/>
          </ac:spMkLst>
        </pc:spChg>
        <pc:spChg chg="add del">
          <ac:chgData name="Chernysheva, Yuliia" userId="140fb913-da7e-4b47-ad68-5b01379124c1" providerId="ADAL" clId="{C784CCFF-F914-435F-A960-68E0A7FBBBFD}" dt="2025-08-02T20:55:02.062" v="660" actId="26606"/>
          <ac:spMkLst>
            <pc:docMk/>
            <pc:sldMk cId="2677451889" sldId="257"/>
            <ac:spMk id="41" creationId="{B9D7E975-9161-4F2D-AC53-69E1912F6B5D}"/>
          </ac:spMkLst>
        </pc:spChg>
        <pc:spChg chg="add del">
          <ac:chgData name="Chernysheva, Yuliia" userId="140fb913-da7e-4b47-ad68-5b01379124c1" providerId="ADAL" clId="{C784CCFF-F914-435F-A960-68E0A7FBBBFD}" dt="2025-08-02T20:55:02.062" v="660" actId="26606"/>
          <ac:spMkLst>
            <pc:docMk/>
            <pc:sldMk cId="2677451889" sldId="257"/>
            <ac:spMk id="42" creationId="{827DC2C4-B485-428A-BF4A-472D2967F47F}"/>
          </ac:spMkLst>
        </pc:spChg>
        <pc:spChg chg="add del">
          <ac:chgData name="Chernysheva, Yuliia" userId="140fb913-da7e-4b47-ad68-5b01379124c1" providerId="ADAL" clId="{C784CCFF-F914-435F-A960-68E0A7FBBBFD}" dt="2025-08-02T20:55:02.062" v="660" actId="26606"/>
          <ac:spMkLst>
            <pc:docMk/>
            <pc:sldMk cId="2677451889" sldId="257"/>
            <ac:spMk id="43" creationId="{463E6235-1649-4B47-9862-4026FC473B6F}"/>
          </ac:spMkLst>
        </pc:spChg>
        <pc:spChg chg="add del">
          <ac:chgData name="Chernysheva, Yuliia" userId="140fb913-da7e-4b47-ad68-5b01379124c1" providerId="ADAL" clId="{C784CCFF-F914-435F-A960-68E0A7FBBBFD}" dt="2025-08-02T20:56:01.398" v="668" actId="26606"/>
          <ac:spMkLst>
            <pc:docMk/>
            <pc:sldMk cId="2677451889" sldId="257"/>
            <ac:spMk id="45" creationId="{91DC6ABD-215C-4EA8-A483-CEF5B99AB385}"/>
          </ac:spMkLst>
        </pc:spChg>
        <pc:spChg chg="add del">
          <ac:chgData name="Chernysheva, Yuliia" userId="140fb913-da7e-4b47-ad68-5b01379124c1" providerId="ADAL" clId="{C784CCFF-F914-435F-A960-68E0A7FBBBFD}" dt="2025-08-02T22:11:20.083" v="1282" actId="26606"/>
          <ac:spMkLst>
            <pc:docMk/>
            <pc:sldMk cId="2677451889" sldId="257"/>
            <ac:spMk id="47" creationId="{04357C93-F0CB-4A1C-8F77-4E9063789819}"/>
          </ac:spMkLst>
        </pc:spChg>
        <pc:spChg chg="add del">
          <ac:chgData name="Chernysheva, Yuliia" userId="140fb913-da7e-4b47-ad68-5b01379124c1" providerId="ADAL" clId="{C784CCFF-F914-435F-A960-68E0A7FBBBFD}" dt="2025-08-02T20:56:01.398" v="668" actId="26606"/>
          <ac:spMkLst>
            <pc:docMk/>
            <pc:sldMk cId="2677451889" sldId="257"/>
            <ac:spMk id="48" creationId="{04357C93-F0CB-4A1C-8F77-4E9063789819}"/>
          </ac:spMkLst>
        </pc:spChg>
        <pc:spChg chg="add del">
          <ac:chgData name="Chernysheva, Yuliia" userId="140fb913-da7e-4b47-ad68-5b01379124c1" providerId="ADAL" clId="{C784CCFF-F914-435F-A960-68E0A7FBBBFD}" dt="2025-08-02T22:11:31.164" v="1284" actId="26606"/>
          <ac:spMkLst>
            <pc:docMk/>
            <pc:sldMk cId="2677451889" sldId="257"/>
            <ac:spMk id="49" creationId="{3FA8EA49-487B-4E62-AC3C-3D4A96EF0A26}"/>
          </ac:spMkLst>
        </pc:spChg>
        <pc:spChg chg="add del">
          <ac:chgData name="Chernysheva, Yuliia" userId="140fb913-da7e-4b47-ad68-5b01379124c1" providerId="ADAL" clId="{C784CCFF-F914-435F-A960-68E0A7FBBBFD}" dt="2025-08-02T20:55:56.548" v="667" actId="26606"/>
          <ac:spMkLst>
            <pc:docMk/>
            <pc:sldMk cId="2677451889" sldId="257"/>
            <ac:spMk id="50" creationId="{5E6B3632-31A7-4B9A-9B3B-DAADD1D372BA}"/>
          </ac:spMkLst>
        </pc:spChg>
        <pc:spChg chg="add del">
          <ac:chgData name="Chernysheva, Yuliia" userId="140fb913-da7e-4b47-ad68-5b01379124c1" providerId="ADAL" clId="{C784CCFF-F914-435F-A960-68E0A7FBBBFD}" dt="2025-08-02T22:11:31.164" v="1284" actId="26606"/>
          <ac:spMkLst>
            <pc:docMk/>
            <pc:sldMk cId="2677451889" sldId="257"/>
            <ac:spMk id="51" creationId="{F3C8D54F-CA08-42F3-9924-FBA3CB680F28}"/>
          </ac:spMkLst>
        </pc:spChg>
        <pc:spChg chg="add del">
          <ac:chgData name="Chernysheva, Yuliia" userId="140fb913-da7e-4b47-ad68-5b01379124c1" providerId="ADAL" clId="{C784CCFF-F914-435F-A960-68E0A7FBBBFD}" dt="2025-08-02T20:55:40.461" v="663" actId="26606"/>
          <ac:spMkLst>
            <pc:docMk/>
            <pc:sldMk cId="2677451889" sldId="257"/>
            <ac:spMk id="53" creationId="{1574D71B-7917-4BD7-887C-1D652DB0DFC4}"/>
          </ac:spMkLst>
        </pc:spChg>
        <pc:spChg chg="add del">
          <ac:chgData name="Chernysheva, Yuliia" userId="140fb913-da7e-4b47-ad68-5b01379124c1" providerId="ADAL" clId="{C784CCFF-F914-435F-A960-68E0A7FBBBFD}" dt="2025-08-02T22:11:45.195" v="1286" actId="26606"/>
          <ac:spMkLst>
            <pc:docMk/>
            <pc:sldMk cId="2677451889" sldId="257"/>
            <ac:spMk id="54" creationId="{362D44EE-C852-4460-B8B5-C4F2BC20510C}"/>
          </ac:spMkLst>
        </pc:spChg>
        <pc:spChg chg="add del">
          <ac:chgData name="Chernysheva, Yuliia" userId="140fb913-da7e-4b47-ad68-5b01379124c1" providerId="ADAL" clId="{C784CCFF-F914-435F-A960-68E0A7FBBBFD}" dt="2025-08-02T20:55:40.461" v="663" actId="26606"/>
          <ac:spMkLst>
            <pc:docMk/>
            <pc:sldMk cId="2677451889" sldId="257"/>
            <ac:spMk id="55" creationId="{99413ED5-9ED4-4772-BCE4-2BCAE6B12E35}"/>
          </ac:spMkLst>
        </pc:spChg>
        <pc:spChg chg="add del">
          <ac:chgData name="Chernysheva, Yuliia" userId="140fb913-da7e-4b47-ad68-5b01379124c1" providerId="ADAL" clId="{C784CCFF-F914-435F-A960-68E0A7FBBBFD}" dt="2025-08-02T22:11:45.195" v="1286" actId="26606"/>
          <ac:spMkLst>
            <pc:docMk/>
            <pc:sldMk cId="2677451889" sldId="257"/>
            <ac:spMk id="56" creationId="{658970D8-8D1D-4B5C-894B-E871CC86543D}"/>
          </ac:spMkLst>
        </pc:spChg>
        <pc:spChg chg="add del">
          <ac:chgData name="Chernysheva, Yuliia" userId="140fb913-da7e-4b47-ad68-5b01379124c1" providerId="ADAL" clId="{C784CCFF-F914-435F-A960-68E0A7FBBBFD}" dt="2025-08-02T20:55:40.461" v="663" actId="26606"/>
          <ac:spMkLst>
            <pc:docMk/>
            <pc:sldMk cId="2677451889" sldId="257"/>
            <ac:spMk id="57" creationId="{04357C93-F0CB-4A1C-8F77-4E9063789819}"/>
          </ac:spMkLst>
        </pc:spChg>
        <pc:spChg chg="add del">
          <ac:chgData name="Chernysheva, Yuliia" userId="140fb913-da7e-4b47-ad68-5b01379124c1" providerId="ADAL" clId="{C784CCFF-F914-435F-A960-68E0A7FBBBFD}" dt="2025-08-02T22:11:45.195" v="1286" actId="26606"/>
          <ac:spMkLst>
            <pc:docMk/>
            <pc:sldMk cId="2677451889" sldId="257"/>
            <ac:spMk id="58" creationId="{F227E5B6-9132-43CA-B503-37A18562ADF2}"/>
          </ac:spMkLst>
        </pc:spChg>
        <pc:spChg chg="add del">
          <ac:chgData name="Chernysheva, Yuliia" userId="140fb913-da7e-4b47-ad68-5b01379124c1" providerId="ADAL" clId="{C784CCFF-F914-435F-A960-68E0A7FBBBFD}" dt="2025-08-02T20:55:40.461" v="663" actId="26606"/>
          <ac:spMkLst>
            <pc:docMk/>
            <pc:sldMk cId="2677451889" sldId="257"/>
            <ac:spMk id="59" creationId="{6CF143E5-57C3-46A3-91A2-EDAA7A8E6A75}"/>
          </ac:spMkLst>
        </pc:spChg>
        <pc:spChg chg="add del">
          <ac:chgData name="Chernysheva, Yuliia" userId="140fb913-da7e-4b47-ad68-5b01379124c1" providerId="ADAL" clId="{C784CCFF-F914-435F-A960-68E0A7FBBBFD}" dt="2025-08-02T22:11:45.195" v="1286" actId="26606"/>
          <ac:spMkLst>
            <pc:docMk/>
            <pc:sldMk cId="2677451889" sldId="257"/>
            <ac:spMk id="60" creationId="{03C2051E-A88D-48E5-BACF-AAED17892722}"/>
          </ac:spMkLst>
        </pc:spChg>
        <pc:spChg chg="add del">
          <ac:chgData name="Chernysheva, Yuliia" userId="140fb913-da7e-4b47-ad68-5b01379124c1" providerId="ADAL" clId="{C784CCFF-F914-435F-A960-68E0A7FBBBFD}" dt="2025-08-02T20:55:47.485" v="665" actId="26606"/>
          <ac:spMkLst>
            <pc:docMk/>
            <pc:sldMk cId="2677451889" sldId="257"/>
            <ac:spMk id="61" creationId="{ECC07320-C2CA-4E29-8481-9D9E143C7788}"/>
          </ac:spMkLst>
        </pc:spChg>
        <pc:spChg chg="add del">
          <ac:chgData name="Chernysheva, Yuliia" userId="140fb913-da7e-4b47-ad68-5b01379124c1" providerId="ADAL" clId="{C784CCFF-F914-435F-A960-68E0A7FBBBFD}" dt="2025-08-02T20:55:47.485" v="665" actId="26606"/>
          <ac:spMkLst>
            <pc:docMk/>
            <pc:sldMk cId="2677451889" sldId="257"/>
            <ac:spMk id="62" creationId="{178FB36B-5BFE-42CA-BC60-1115E0D95EEC}"/>
          </ac:spMkLst>
        </pc:spChg>
        <pc:spChg chg="add del">
          <ac:chgData name="Chernysheva, Yuliia" userId="140fb913-da7e-4b47-ad68-5b01379124c1" providerId="ADAL" clId="{C784CCFF-F914-435F-A960-68E0A7FBBBFD}" dt="2025-08-02T22:11:45.195" v="1286" actId="26606"/>
          <ac:spMkLst>
            <pc:docMk/>
            <pc:sldMk cId="2677451889" sldId="257"/>
            <ac:spMk id="63" creationId="{7821A508-2985-4905-874A-527429BAABFA}"/>
          </ac:spMkLst>
        </pc:spChg>
        <pc:spChg chg="add del">
          <ac:chgData name="Chernysheva, Yuliia" userId="140fb913-da7e-4b47-ad68-5b01379124c1" providerId="ADAL" clId="{C784CCFF-F914-435F-A960-68E0A7FBBBFD}" dt="2025-08-02T22:11:45.195" v="1286" actId="26606"/>
          <ac:spMkLst>
            <pc:docMk/>
            <pc:sldMk cId="2677451889" sldId="257"/>
            <ac:spMk id="64" creationId="{D2929CB1-0E3C-4B2D-ADC5-0154FB33BA44}"/>
          </ac:spMkLst>
        </pc:spChg>
        <pc:spChg chg="add del">
          <ac:chgData name="Chernysheva, Yuliia" userId="140fb913-da7e-4b47-ad68-5b01379124c1" providerId="ADAL" clId="{C784CCFF-F914-435F-A960-68E0A7FBBBFD}" dt="2025-08-02T22:12:29.328" v="1289" actId="26606"/>
          <ac:spMkLst>
            <pc:docMk/>
            <pc:sldMk cId="2677451889" sldId="257"/>
            <ac:spMk id="67" creationId="{5341D4B7-8A53-4C37-8E33-372EAB577639}"/>
          </ac:spMkLst>
        </pc:spChg>
        <pc:spChg chg="add del">
          <ac:chgData name="Chernysheva, Yuliia" userId="140fb913-da7e-4b47-ad68-5b01379124c1" providerId="ADAL" clId="{C784CCFF-F914-435F-A960-68E0A7FBBBFD}" dt="2025-08-02T22:12:29.328" v="1289" actId="26606"/>
          <ac:spMkLst>
            <pc:docMk/>
            <pc:sldMk cId="2677451889" sldId="257"/>
            <ac:spMk id="68" creationId="{B630B15B-CFE8-4FE5-8F6E-666207C9457F}"/>
          </ac:spMkLst>
        </pc:spChg>
        <pc:spChg chg="add del">
          <ac:chgData name="Chernysheva, Yuliia" userId="140fb913-da7e-4b47-ad68-5b01379124c1" providerId="ADAL" clId="{C784CCFF-F914-435F-A960-68E0A7FBBBFD}" dt="2025-08-02T22:12:29.328" v="1289" actId="26606"/>
          <ac:spMkLst>
            <pc:docMk/>
            <pc:sldMk cId="2677451889" sldId="257"/>
            <ac:spMk id="69" creationId="{2B51AAA3-DDFE-48DE-AF38-BE32846EC4E1}"/>
          </ac:spMkLst>
        </pc:spChg>
        <pc:spChg chg="add del">
          <ac:chgData name="Chernysheva, Yuliia" userId="140fb913-da7e-4b47-ad68-5b01379124c1" providerId="ADAL" clId="{C784CCFF-F914-435F-A960-68E0A7FBBBFD}" dt="2025-08-02T22:16:04.334" v="1362" actId="26606"/>
          <ac:spMkLst>
            <pc:docMk/>
            <pc:sldMk cId="2677451889" sldId="257"/>
            <ac:spMk id="74" creationId="{BEE73255-8084-4DF9-BB0B-15EAC92E2CB9}"/>
          </ac:spMkLst>
        </pc:spChg>
        <pc:spChg chg="add del">
          <ac:chgData name="Chernysheva, Yuliia" userId="140fb913-da7e-4b47-ad68-5b01379124c1" providerId="ADAL" clId="{C784CCFF-F914-435F-A960-68E0A7FBBBFD}" dt="2025-08-02T22:16:04.334" v="1362" actId="26606"/>
          <ac:spMkLst>
            <pc:docMk/>
            <pc:sldMk cId="2677451889" sldId="257"/>
            <ac:spMk id="76" creationId="{67048353-8981-459A-9BC6-9711CE462E06}"/>
          </ac:spMkLst>
        </pc:spChg>
        <pc:spChg chg="add del">
          <ac:chgData name="Chernysheva, Yuliia" userId="140fb913-da7e-4b47-ad68-5b01379124c1" providerId="ADAL" clId="{C784CCFF-F914-435F-A960-68E0A7FBBBFD}" dt="2025-08-02T22:40:04.527" v="1627" actId="26606"/>
          <ac:spMkLst>
            <pc:docMk/>
            <pc:sldMk cId="2677451889" sldId="257"/>
            <ac:spMk id="81" creationId="{5341D4B7-8A53-4C37-8E33-372EAB577639}"/>
          </ac:spMkLst>
        </pc:spChg>
        <pc:spChg chg="add del">
          <ac:chgData name="Chernysheva, Yuliia" userId="140fb913-da7e-4b47-ad68-5b01379124c1" providerId="ADAL" clId="{C784CCFF-F914-435F-A960-68E0A7FBBBFD}" dt="2025-08-02T22:40:04.527" v="1627" actId="26606"/>
          <ac:spMkLst>
            <pc:docMk/>
            <pc:sldMk cId="2677451889" sldId="257"/>
            <ac:spMk id="83" creationId="{B630B15B-CFE8-4FE5-8F6E-666207C9457F}"/>
          </ac:spMkLst>
        </pc:spChg>
        <pc:spChg chg="add del">
          <ac:chgData name="Chernysheva, Yuliia" userId="140fb913-da7e-4b47-ad68-5b01379124c1" providerId="ADAL" clId="{C784CCFF-F914-435F-A960-68E0A7FBBBFD}" dt="2025-08-02T22:40:04.527" v="1627" actId="26606"/>
          <ac:spMkLst>
            <pc:docMk/>
            <pc:sldMk cId="2677451889" sldId="257"/>
            <ac:spMk id="85" creationId="{2B51AAA3-DDFE-48DE-AF38-BE32846EC4E1}"/>
          </ac:spMkLst>
        </pc:spChg>
        <pc:spChg chg="add del">
          <ac:chgData name="Chernysheva, Yuliia" userId="140fb913-da7e-4b47-ad68-5b01379124c1" providerId="ADAL" clId="{C784CCFF-F914-435F-A960-68E0A7FBBBFD}" dt="2025-08-02T22:39:58.431" v="1624" actId="26606"/>
          <ac:spMkLst>
            <pc:docMk/>
            <pc:sldMk cId="2677451889" sldId="257"/>
            <ac:spMk id="90" creationId="{BEE73255-8084-4DF9-BB0B-15EAC92E2CB9}"/>
          </ac:spMkLst>
        </pc:spChg>
        <pc:spChg chg="add del">
          <ac:chgData name="Chernysheva, Yuliia" userId="140fb913-da7e-4b47-ad68-5b01379124c1" providerId="ADAL" clId="{C784CCFF-F914-435F-A960-68E0A7FBBBFD}" dt="2025-08-02T22:39:58.431" v="1624" actId="26606"/>
          <ac:spMkLst>
            <pc:docMk/>
            <pc:sldMk cId="2677451889" sldId="257"/>
            <ac:spMk id="92" creationId="{67048353-8981-459A-9BC6-9711CE462E06}"/>
          </ac:spMkLst>
        </pc:spChg>
        <pc:spChg chg="add del">
          <ac:chgData name="Chernysheva, Yuliia" userId="140fb913-da7e-4b47-ad68-5b01379124c1" providerId="ADAL" clId="{C784CCFF-F914-435F-A960-68E0A7FBBBFD}" dt="2025-08-02T22:40:04.520" v="1626" actId="26606"/>
          <ac:spMkLst>
            <pc:docMk/>
            <pc:sldMk cId="2677451889" sldId="257"/>
            <ac:spMk id="94" creationId="{463E6235-1649-4B47-9862-4026FC473B6F}"/>
          </ac:spMkLst>
        </pc:spChg>
        <pc:spChg chg="add del">
          <ac:chgData name="Chernysheva, Yuliia" userId="140fb913-da7e-4b47-ad68-5b01379124c1" providerId="ADAL" clId="{C784CCFF-F914-435F-A960-68E0A7FBBBFD}" dt="2025-08-02T22:40:04.520" v="1626" actId="26606"/>
          <ac:spMkLst>
            <pc:docMk/>
            <pc:sldMk cId="2677451889" sldId="257"/>
            <ac:spMk id="95" creationId="{B9D7E975-9161-4F2D-AC53-69E1912F6B5D}"/>
          </ac:spMkLst>
        </pc:spChg>
        <pc:spChg chg="add del">
          <ac:chgData name="Chernysheva, Yuliia" userId="140fb913-da7e-4b47-ad68-5b01379124c1" providerId="ADAL" clId="{C784CCFF-F914-435F-A960-68E0A7FBBBFD}" dt="2025-08-02T22:40:04.520" v="1626" actId="26606"/>
          <ac:spMkLst>
            <pc:docMk/>
            <pc:sldMk cId="2677451889" sldId="257"/>
            <ac:spMk id="96" creationId="{827DC2C4-B485-428A-BF4A-472D2967F47F}"/>
          </ac:spMkLst>
        </pc:spChg>
        <pc:spChg chg="add del">
          <ac:chgData name="Chernysheva, Yuliia" userId="140fb913-da7e-4b47-ad68-5b01379124c1" providerId="ADAL" clId="{C784CCFF-F914-435F-A960-68E0A7FBBBFD}" dt="2025-08-02T22:40:38.367" v="1630" actId="26606"/>
          <ac:spMkLst>
            <pc:docMk/>
            <pc:sldMk cId="2677451889" sldId="257"/>
            <ac:spMk id="98" creationId="{665DBBEF-238B-476B-96AB-8AAC3224ECEA}"/>
          </ac:spMkLst>
        </pc:spChg>
        <pc:spChg chg="add del">
          <ac:chgData name="Chernysheva, Yuliia" userId="140fb913-da7e-4b47-ad68-5b01379124c1" providerId="ADAL" clId="{C784CCFF-F914-435F-A960-68E0A7FBBBFD}" dt="2025-08-02T22:40:38.367" v="1630" actId="26606"/>
          <ac:spMkLst>
            <pc:docMk/>
            <pc:sldMk cId="2677451889" sldId="257"/>
            <ac:spMk id="99" creationId="{3FCFB1DE-0B7E-48CC-BA90-B2AB0889F9D6}"/>
          </ac:spMkLst>
        </pc:spChg>
        <pc:spChg chg="add del">
          <ac:chgData name="Chernysheva, Yuliia" userId="140fb913-da7e-4b47-ad68-5b01379124c1" providerId="ADAL" clId="{C784CCFF-F914-435F-A960-68E0A7FBBBFD}" dt="2025-08-02T22:40:38.362" v="1629" actId="26606"/>
          <ac:spMkLst>
            <pc:docMk/>
            <pc:sldMk cId="2677451889" sldId="257"/>
            <ac:spMk id="104" creationId="{9B7AD9F6-8CE7-4299-8FC6-328F4DCD3FF9}"/>
          </ac:spMkLst>
        </pc:spChg>
        <pc:spChg chg="add del">
          <ac:chgData name="Chernysheva, Yuliia" userId="140fb913-da7e-4b47-ad68-5b01379124c1" providerId="ADAL" clId="{C784CCFF-F914-435F-A960-68E0A7FBBBFD}" dt="2025-08-02T22:40:38.362" v="1629" actId="26606"/>
          <ac:spMkLst>
            <pc:docMk/>
            <pc:sldMk cId="2677451889" sldId="257"/>
            <ac:spMk id="106" creationId="{F49775AF-8896-43EE-92C6-83497D6DC56F}"/>
          </ac:spMkLst>
        </pc:spChg>
        <pc:spChg chg="add del">
          <ac:chgData name="Chernysheva, Yuliia" userId="140fb913-da7e-4b47-ad68-5b01379124c1" providerId="ADAL" clId="{C784CCFF-F914-435F-A960-68E0A7FBBBFD}" dt="2025-08-02T22:40:58.579" v="1631" actId="26606"/>
          <ac:spMkLst>
            <pc:docMk/>
            <pc:sldMk cId="2677451889" sldId="257"/>
            <ac:spMk id="108" creationId="{9B7AD9F6-8CE7-4299-8FC6-328F4DCD3FF9}"/>
          </ac:spMkLst>
        </pc:spChg>
        <pc:spChg chg="add del">
          <ac:chgData name="Chernysheva, Yuliia" userId="140fb913-da7e-4b47-ad68-5b01379124c1" providerId="ADAL" clId="{C784CCFF-F914-435F-A960-68E0A7FBBBFD}" dt="2025-08-02T22:40:58.579" v="1631" actId="26606"/>
          <ac:spMkLst>
            <pc:docMk/>
            <pc:sldMk cId="2677451889" sldId="257"/>
            <ac:spMk id="109" creationId="{3F9B0603-37C5-4312-AE4D-A3D015475403}"/>
          </ac:spMkLst>
        </pc:spChg>
        <pc:spChg chg="add">
          <ac:chgData name="Chernysheva, Yuliia" userId="140fb913-da7e-4b47-ad68-5b01379124c1" providerId="ADAL" clId="{C784CCFF-F914-435F-A960-68E0A7FBBBFD}" dt="2025-08-02T22:40:58.579" v="1631" actId="26606"/>
          <ac:spMkLst>
            <pc:docMk/>
            <pc:sldMk cId="2677451889" sldId="257"/>
            <ac:spMk id="114" creationId="{9389D3E0-BA02-41D3-B2AC-8FD6AA893902}"/>
          </ac:spMkLst>
        </pc:spChg>
        <pc:grpChg chg="add del">
          <ac:chgData name="Chernysheva, Yuliia" userId="140fb913-da7e-4b47-ad68-5b01379124c1" providerId="ADAL" clId="{C784CCFF-F914-435F-A960-68E0A7FBBBFD}" dt="2025-08-02T22:11:20.083" v="1282" actId="26606"/>
          <ac:grpSpMkLst>
            <pc:docMk/>
            <pc:sldMk cId="2677451889" sldId="257"/>
            <ac:grpSpMk id="35" creationId="{3AF6A671-C637-4547-85F4-51B6D1881399}"/>
          </ac:grpSpMkLst>
        </pc:grpChg>
        <pc:grpChg chg="add del">
          <ac:chgData name="Chernysheva, Yuliia" userId="140fb913-da7e-4b47-ad68-5b01379124c1" providerId="ADAL" clId="{C784CCFF-F914-435F-A960-68E0A7FBBBFD}" dt="2025-08-02T20:56:01.398" v="668" actId="26606"/>
          <ac:grpSpMkLst>
            <pc:docMk/>
            <pc:sldMk cId="2677451889" sldId="257"/>
            <ac:grpSpMk id="46" creationId="{3AF6A671-C637-4547-85F4-51B6D1881399}"/>
          </ac:grpSpMkLst>
        </pc:grpChg>
        <pc:picChg chg="add del mod">
          <ac:chgData name="Chernysheva, Yuliia" userId="140fb913-da7e-4b47-ad68-5b01379124c1" providerId="ADAL" clId="{C784CCFF-F914-435F-A960-68E0A7FBBBFD}" dt="2025-08-02T22:39:43.236" v="1621" actId="478"/>
          <ac:picMkLst>
            <pc:docMk/>
            <pc:sldMk cId="2677451889" sldId="257"/>
            <ac:picMk id="4" creationId="{C8495EA0-DE76-54DE-7829-2298206C621B}"/>
          </ac:picMkLst>
        </pc:picChg>
        <pc:picChg chg="add mod">
          <ac:chgData name="Chernysheva, Yuliia" userId="140fb913-da7e-4b47-ad68-5b01379124c1" providerId="ADAL" clId="{C784CCFF-F914-435F-A960-68E0A7FBBBFD}" dt="2025-08-02T22:40:58.579" v="1631" actId="26606"/>
          <ac:picMkLst>
            <pc:docMk/>
            <pc:sldMk cId="2677451889" sldId="257"/>
            <ac:picMk id="6" creationId="{14133B14-732B-414C-6C8D-699CF7437C57}"/>
          </ac:picMkLst>
        </pc:picChg>
      </pc:sldChg>
      <pc:sldChg chg="addSp delSp modSp new mod setBg">
        <pc:chgData name="Chernysheva, Yuliia" userId="140fb913-da7e-4b47-ad68-5b01379124c1" providerId="ADAL" clId="{C784CCFF-F914-435F-A960-68E0A7FBBBFD}" dt="2025-08-02T21:58:58.497" v="957" actId="1076"/>
        <pc:sldMkLst>
          <pc:docMk/>
          <pc:sldMk cId="651895199" sldId="258"/>
        </pc:sldMkLst>
        <pc:spChg chg="mod">
          <ac:chgData name="Chernysheva, Yuliia" userId="140fb913-da7e-4b47-ad68-5b01379124c1" providerId="ADAL" clId="{C784CCFF-F914-435F-A960-68E0A7FBBBFD}" dt="2025-08-02T20:56:41.898" v="671" actId="26606"/>
          <ac:spMkLst>
            <pc:docMk/>
            <pc:sldMk cId="651895199" sldId="258"/>
            <ac:spMk id="2" creationId="{82F27080-D89B-CF94-E70D-DF58F9A212D5}"/>
          </ac:spMkLst>
        </pc:spChg>
        <pc:spChg chg="add del">
          <ac:chgData name="Chernysheva, Yuliia" userId="140fb913-da7e-4b47-ad68-5b01379124c1" providerId="ADAL" clId="{C784CCFF-F914-435F-A960-68E0A7FBBBFD}" dt="2025-08-02T19:31:25.883" v="323" actId="26606"/>
          <ac:spMkLst>
            <pc:docMk/>
            <pc:sldMk cId="651895199" sldId="258"/>
            <ac:spMk id="9" creationId="{19D32F93-50AC-4C46-A5DB-291C60DDB7BD}"/>
          </ac:spMkLst>
        </pc:spChg>
        <pc:spChg chg="add del">
          <ac:chgData name="Chernysheva, Yuliia" userId="140fb913-da7e-4b47-ad68-5b01379124c1" providerId="ADAL" clId="{C784CCFF-F914-435F-A960-68E0A7FBBBFD}" dt="2025-08-02T20:49:50.927" v="632" actId="26606"/>
          <ac:spMkLst>
            <pc:docMk/>
            <pc:sldMk cId="651895199" sldId="258"/>
            <ac:spMk id="10" creationId="{93245F62-CCC4-49E4-B95B-EA6C1E790510}"/>
          </ac:spMkLst>
        </pc:spChg>
        <pc:spChg chg="add del">
          <ac:chgData name="Chernysheva, Yuliia" userId="140fb913-da7e-4b47-ad68-5b01379124c1" providerId="ADAL" clId="{C784CCFF-F914-435F-A960-68E0A7FBBBFD}" dt="2025-08-02T19:31:25.883" v="323" actId="26606"/>
          <ac:spMkLst>
            <pc:docMk/>
            <pc:sldMk cId="651895199" sldId="258"/>
            <ac:spMk id="11" creationId="{86FD7672-78BE-4D6F-A711-2CDB79B52DFF}"/>
          </ac:spMkLst>
        </pc:spChg>
        <pc:spChg chg="add del">
          <ac:chgData name="Chernysheva, Yuliia" userId="140fb913-da7e-4b47-ad68-5b01379124c1" providerId="ADAL" clId="{C784CCFF-F914-435F-A960-68E0A7FBBBFD}" dt="2025-08-02T20:49:50.927" v="632" actId="26606"/>
          <ac:spMkLst>
            <pc:docMk/>
            <pc:sldMk cId="651895199" sldId="258"/>
            <ac:spMk id="12" creationId="{E6C0DD6B-6AA3-448F-9B99-8386295BC1B4}"/>
          </ac:spMkLst>
        </pc:spChg>
        <pc:spChg chg="add del">
          <ac:chgData name="Chernysheva, Yuliia" userId="140fb913-da7e-4b47-ad68-5b01379124c1" providerId="ADAL" clId="{C784CCFF-F914-435F-A960-68E0A7FBBBFD}" dt="2025-08-02T19:31:25.883" v="323" actId="26606"/>
          <ac:spMkLst>
            <pc:docMk/>
            <pc:sldMk cId="651895199" sldId="258"/>
            <ac:spMk id="13" creationId="{827DC2C4-B485-428A-BF4A-472D2967F47F}"/>
          </ac:spMkLst>
        </pc:spChg>
        <pc:spChg chg="add del">
          <ac:chgData name="Chernysheva, Yuliia" userId="140fb913-da7e-4b47-ad68-5b01379124c1" providerId="ADAL" clId="{C784CCFF-F914-435F-A960-68E0A7FBBBFD}" dt="2025-08-02T19:31:25.883" v="323" actId="26606"/>
          <ac:spMkLst>
            <pc:docMk/>
            <pc:sldMk cId="651895199" sldId="258"/>
            <ac:spMk id="15" creationId="{4A62647B-1222-407C-8740-5A497612B1F5}"/>
          </ac:spMkLst>
        </pc:spChg>
        <pc:spChg chg="add del">
          <ac:chgData name="Chernysheva, Yuliia" userId="140fb913-da7e-4b47-ad68-5b01379124c1" providerId="ADAL" clId="{C784CCFF-F914-435F-A960-68E0A7FBBBFD}" dt="2025-08-02T20:56:41.898" v="671" actId="26606"/>
          <ac:spMkLst>
            <pc:docMk/>
            <pc:sldMk cId="651895199" sldId="258"/>
            <ac:spMk id="21" creationId="{C4879EFC-8E62-4E00-973C-C45EE9EC676D}"/>
          </ac:spMkLst>
        </pc:spChg>
        <pc:spChg chg="add del">
          <ac:chgData name="Chernysheva, Yuliia" userId="140fb913-da7e-4b47-ad68-5b01379124c1" providerId="ADAL" clId="{C784CCFF-F914-435F-A960-68E0A7FBBBFD}" dt="2025-08-02T20:56:41.898" v="671" actId="26606"/>
          <ac:spMkLst>
            <pc:docMk/>
            <pc:sldMk cId="651895199" sldId="258"/>
            <ac:spMk id="23" creationId="{D6A9C53F-5F90-40A5-8C85-5412D39C8C68}"/>
          </ac:spMkLst>
        </pc:spChg>
        <pc:spChg chg="add del">
          <ac:chgData name="Chernysheva, Yuliia" userId="140fb913-da7e-4b47-ad68-5b01379124c1" providerId="ADAL" clId="{C784CCFF-F914-435F-A960-68E0A7FBBBFD}" dt="2025-08-02T20:50:37.749" v="642" actId="26606"/>
          <ac:spMkLst>
            <pc:docMk/>
            <pc:sldMk cId="651895199" sldId="258"/>
            <ac:spMk id="25" creationId="{D55CA618-78A6-47F6-B865-E9315164FB49}"/>
          </ac:spMkLst>
        </pc:spChg>
        <pc:spChg chg="add del">
          <ac:chgData name="Chernysheva, Yuliia" userId="140fb913-da7e-4b47-ad68-5b01379124c1" providerId="ADAL" clId="{C784CCFF-F914-435F-A960-68E0A7FBBBFD}" dt="2025-08-02T20:51:30.941" v="644" actId="26606"/>
          <ac:spMkLst>
            <pc:docMk/>
            <pc:sldMk cId="651895199" sldId="258"/>
            <ac:spMk id="27" creationId="{BFFB6EAD-767A-4A95-9246-C39976AD1119}"/>
          </ac:spMkLst>
        </pc:spChg>
        <pc:spChg chg="add del">
          <ac:chgData name="Chernysheva, Yuliia" userId="140fb913-da7e-4b47-ad68-5b01379124c1" providerId="ADAL" clId="{C784CCFF-F914-435F-A960-68E0A7FBBBFD}" dt="2025-08-02T20:50:07.957" v="634" actId="26606"/>
          <ac:spMkLst>
            <pc:docMk/>
            <pc:sldMk cId="651895199" sldId="258"/>
            <ac:spMk id="28" creationId="{2151139A-886F-4B97-8815-729AD3831BBD}"/>
          </ac:spMkLst>
        </pc:spChg>
        <pc:spChg chg="add">
          <ac:chgData name="Chernysheva, Yuliia" userId="140fb913-da7e-4b47-ad68-5b01379124c1" providerId="ADAL" clId="{C784CCFF-F914-435F-A960-68E0A7FBBBFD}" dt="2025-08-02T20:56:41.898" v="671" actId="26606"/>
          <ac:spMkLst>
            <pc:docMk/>
            <pc:sldMk cId="651895199" sldId="258"/>
            <ac:spMk id="29" creationId="{D55CA618-78A6-47F6-B865-E9315164FB49}"/>
          </ac:spMkLst>
        </pc:spChg>
        <pc:spChg chg="add del">
          <ac:chgData name="Chernysheva, Yuliia" userId="140fb913-da7e-4b47-ad68-5b01379124c1" providerId="ADAL" clId="{C784CCFF-F914-435F-A960-68E0A7FBBBFD}" dt="2025-08-02T20:50:07.957" v="634" actId="26606"/>
          <ac:spMkLst>
            <pc:docMk/>
            <pc:sldMk cId="651895199" sldId="258"/>
            <ac:spMk id="30" creationId="{AB5E08C4-8CDD-4623-A5B8-E998C6DEE3B7}"/>
          </ac:spMkLst>
        </pc:spChg>
        <pc:spChg chg="add del">
          <ac:chgData name="Chernysheva, Yuliia" userId="140fb913-da7e-4b47-ad68-5b01379124c1" providerId="ADAL" clId="{C784CCFF-F914-435F-A960-68E0A7FBBBFD}" dt="2025-08-02T20:51:30.941" v="644" actId="26606"/>
          <ac:spMkLst>
            <pc:docMk/>
            <pc:sldMk cId="651895199" sldId="258"/>
            <ac:spMk id="31" creationId="{07062BB1-E215-424E-80C4-7E1CF179A357}"/>
          </ac:spMkLst>
        </pc:spChg>
        <pc:spChg chg="add del">
          <ac:chgData name="Chernysheva, Yuliia" userId="140fb913-da7e-4b47-ad68-5b01379124c1" providerId="ADAL" clId="{C784CCFF-F914-435F-A960-68E0A7FBBBFD}" dt="2025-08-02T20:50:07.957" v="634" actId="26606"/>
          <ac:spMkLst>
            <pc:docMk/>
            <pc:sldMk cId="651895199" sldId="258"/>
            <ac:spMk id="32" creationId="{15F33878-D502-4FFA-8ACE-F2AECDB2A23F}"/>
          </ac:spMkLst>
        </pc:spChg>
        <pc:spChg chg="add del">
          <ac:chgData name="Chernysheva, Yuliia" userId="140fb913-da7e-4b47-ad68-5b01379124c1" providerId="ADAL" clId="{C784CCFF-F914-435F-A960-68E0A7FBBBFD}" dt="2025-08-02T20:51:30.941" v="644" actId="26606"/>
          <ac:spMkLst>
            <pc:docMk/>
            <pc:sldMk cId="651895199" sldId="258"/>
            <ac:spMk id="33" creationId="{B368E167-B2D7-4904-BB6B-AE0486A2C6F8}"/>
          </ac:spMkLst>
        </pc:spChg>
        <pc:spChg chg="add del">
          <ac:chgData name="Chernysheva, Yuliia" userId="140fb913-da7e-4b47-ad68-5b01379124c1" providerId="ADAL" clId="{C784CCFF-F914-435F-A960-68E0A7FBBBFD}" dt="2025-08-02T20:50:07.957" v="634" actId="26606"/>
          <ac:spMkLst>
            <pc:docMk/>
            <pc:sldMk cId="651895199" sldId="258"/>
            <ac:spMk id="34" creationId="{D3539FEE-81D3-4406-802E-60B20B16F4F6}"/>
          </ac:spMkLst>
        </pc:spChg>
        <pc:spChg chg="add del">
          <ac:chgData name="Chernysheva, Yuliia" userId="140fb913-da7e-4b47-ad68-5b01379124c1" providerId="ADAL" clId="{C784CCFF-F914-435F-A960-68E0A7FBBBFD}" dt="2025-08-02T20:50:23.608" v="640" actId="26606"/>
          <ac:spMkLst>
            <pc:docMk/>
            <pc:sldMk cId="651895199" sldId="258"/>
            <ac:spMk id="35" creationId="{B81933D1-5615-42C7-9C0B-4EB7105CCE2D}"/>
          </ac:spMkLst>
        </pc:spChg>
        <pc:spChg chg="add del">
          <ac:chgData name="Chernysheva, Yuliia" userId="140fb913-da7e-4b47-ad68-5b01379124c1" providerId="ADAL" clId="{C784CCFF-F914-435F-A960-68E0A7FBBBFD}" dt="2025-08-02T20:50:07.957" v="634" actId="26606"/>
          <ac:spMkLst>
            <pc:docMk/>
            <pc:sldMk cId="651895199" sldId="258"/>
            <ac:spMk id="36" creationId="{DC701763-729E-462F-A5A8-E0DEFEB1E2E4}"/>
          </ac:spMkLst>
        </pc:spChg>
        <pc:spChg chg="add del">
          <ac:chgData name="Chernysheva, Yuliia" userId="140fb913-da7e-4b47-ad68-5b01379124c1" providerId="ADAL" clId="{C784CCFF-F914-435F-A960-68E0A7FBBBFD}" dt="2025-08-02T20:50:23.608" v="640" actId="26606"/>
          <ac:spMkLst>
            <pc:docMk/>
            <pc:sldMk cId="651895199" sldId="258"/>
            <ac:spMk id="37" creationId="{B089A89A-1E9C-4761-9DFF-53C275FBF870}"/>
          </ac:spMkLst>
        </pc:spChg>
        <pc:spChg chg="add del">
          <ac:chgData name="Chernysheva, Yuliia" userId="140fb913-da7e-4b47-ad68-5b01379124c1" providerId="ADAL" clId="{C784CCFF-F914-435F-A960-68E0A7FBBBFD}" dt="2025-08-02T20:50:09.357" v="636" actId="26606"/>
          <ac:spMkLst>
            <pc:docMk/>
            <pc:sldMk cId="651895199" sldId="258"/>
            <ac:spMk id="38" creationId="{99ED5833-B85B-4103-8A3B-CAB0308E6C15}"/>
          </ac:spMkLst>
        </pc:spChg>
        <pc:spChg chg="add del">
          <ac:chgData name="Chernysheva, Yuliia" userId="140fb913-da7e-4b47-ad68-5b01379124c1" providerId="ADAL" clId="{C784CCFF-F914-435F-A960-68E0A7FBBBFD}" dt="2025-08-02T20:50:23.608" v="640" actId="26606"/>
          <ac:spMkLst>
            <pc:docMk/>
            <pc:sldMk cId="651895199" sldId="258"/>
            <ac:spMk id="39" creationId="{19C9EAEA-39D0-4B0E-A0EB-51E7B26740B1}"/>
          </ac:spMkLst>
        </pc:spChg>
        <pc:spChg chg="add del">
          <ac:chgData name="Chernysheva, Yuliia" userId="140fb913-da7e-4b47-ad68-5b01379124c1" providerId="ADAL" clId="{C784CCFF-F914-435F-A960-68E0A7FBBBFD}" dt="2025-08-02T20:50:19.614" v="638" actId="26606"/>
          <ac:spMkLst>
            <pc:docMk/>
            <pc:sldMk cId="651895199" sldId="258"/>
            <ac:spMk id="40" creationId="{C4879EFC-8E62-4E00-973C-C45EE9EC676D}"/>
          </ac:spMkLst>
        </pc:spChg>
        <pc:spChg chg="add del">
          <ac:chgData name="Chernysheva, Yuliia" userId="140fb913-da7e-4b47-ad68-5b01379124c1" providerId="ADAL" clId="{C784CCFF-F914-435F-A960-68E0A7FBBBFD}" dt="2025-08-02T20:50:19.614" v="638" actId="26606"/>
          <ac:spMkLst>
            <pc:docMk/>
            <pc:sldMk cId="651895199" sldId="258"/>
            <ac:spMk id="41" creationId="{D6A9C53F-5F90-40A5-8C85-5412D39C8C68}"/>
          </ac:spMkLst>
        </pc:spChg>
        <pc:spChg chg="add del">
          <ac:chgData name="Chernysheva, Yuliia" userId="140fb913-da7e-4b47-ad68-5b01379124c1" providerId="ADAL" clId="{C784CCFF-F914-435F-A960-68E0A7FBBBFD}" dt="2025-08-02T20:50:37.749" v="642" actId="26606"/>
          <ac:spMkLst>
            <pc:docMk/>
            <pc:sldMk cId="651895199" sldId="258"/>
            <ac:spMk id="42" creationId="{8ED94938-268E-4C0A-A08A-B3980C78BAEB}"/>
          </ac:spMkLst>
        </pc:spChg>
        <pc:spChg chg="add del">
          <ac:chgData name="Chernysheva, Yuliia" userId="140fb913-da7e-4b47-ad68-5b01379124c1" providerId="ADAL" clId="{C784CCFF-F914-435F-A960-68E0A7FBBBFD}" dt="2025-08-02T20:50:23.608" v="640" actId="26606"/>
          <ac:spMkLst>
            <pc:docMk/>
            <pc:sldMk cId="651895199" sldId="258"/>
            <ac:spMk id="43" creationId="{E18F6E8B-15ED-43C7-94BA-91549A651C73}"/>
          </ac:spMkLst>
        </pc:spChg>
        <pc:spChg chg="add del">
          <ac:chgData name="Chernysheva, Yuliia" userId="140fb913-da7e-4b47-ad68-5b01379124c1" providerId="ADAL" clId="{C784CCFF-F914-435F-A960-68E0A7FBBBFD}" dt="2025-08-02T20:51:30.941" v="644" actId="26606"/>
          <ac:spMkLst>
            <pc:docMk/>
            <pc:sldMk cId="651895199" sldId="258"/>
            <ac:spMk id="45" creationId="{6FD0FBFA-B43E-40C1-A6E4-B88234171E7A}"/>
          </ac:spMkLst>
        </pc:spChg>
        <pc:spChg chg="add del">
          <ac:chgData name="Chernysheva, Yuliia" userId="140fb913-da7e-4b47-ad68-5b01379124c1" providerId="ADAL" clId="{C784CCFF-F914-435F-A960-68E0A7FBBBFD}" dt="2025-08-02T20:51:30.941" v="644" actId="26606"/>
          <ac:spMkLst>
            <pc:docMk/>
            <pc:sldMk cId="651895199" sldId="258"/>
            <ac:spMk id="46" creationId="{70A21480-D93D-46BE-9A94-B5A80469DF68}"/>
          </ac:spMkLst>
        </pc:spChg>
        <pc:spChg chg="add del">
          <ac:chgData name="Chernysheva, Yuliia" userId="140fb913-da7e-4b47-ad68-5b01379124c1" providerId="ADAL" clId="{C784CCFF-F914-435F-A960-68E0A7FBBBFD}" dt="2025-08-02T20:51:30.941" v="644" actId="26606"/>
          <ac:spMkLst>
            <pc:docMk/>
            <pc:sldMk cId="651895199" sldId="258"/>
            <ac:spMk id="47" creationId="{33E49524-66B4-4DB0-AD09-DC8B9874E1B3}"/>
          </ac:spMkLst>
        </pc:spChg>
        <pc:spChg chg="add del">
          <ac:chgData name="Chernysheva, Yuliia" userId="140fb913-da7e-4b47-ad68-5b01379124c1" providerId="ADAL" clId="{C784CCFF-F914-435F-A960-68E0A7FBBBFD}" dt="2025-08-02T20:51:30.941" v="644" actId="26606"/>
          <ac:spMkLst>
            <pc:docMk/>
            <pc:sldMk cId="651895199" sldId="258"/>
            <ac:spMk id="48" creationId="{E5EBF8F5-ABE5-4029-A8FC-4E32622D70A6}"/>
          </ac:spMkLst>
        </pc:spChg>
        <pc:spChg chg="add">
          <ac:chgData name="Chernysheva, Yuliia" userId="140fb913-da7e-4b47-ad68-5b01379124c1" providerId="ADAL" clId="{C784CCFF-F914-435F-A960-68E0A7FBBBFD}" dt="2025-08-02T20:56:41.898" v="671" actId="26606"/>
          <ac:spMkLst>
            <pc:docMk/>
            <pc:sldMk cId="651895199" sldId="258"/>
            <ac:spMk id="52" creationId="{8ED94938-268E-4C0A-A08A-B3980C78BAEB}"/>
          </ac:spMkLst>
        </pc:spChg>
        <pc:grpChg chg="add del">
          <ac:chgData name="Chernysheva, Yuliia" userId="140fb913-da7e-4b47-ad68-5b01379124c1" providerId="ADAL" clId="{C784CCFF-F914-435F-A960-68E0A7FBBBFD}" dt="2025-08-02T20:50:37.749" v="642" actId="26606"/>
          <ac:grpSpMkLst>
            <pc:docMk/>
            <pc:sldMk cId="651895199" sldId="258"/>
            <ac:grpSpMk id="26" creationId="{B83D307E-DF68-43F8-97CE-0AAE950A7129}"/>
          </ac:grpSpMkLst>
        </pc:grpChg>
        <pc:grpChg chg="add del">
          <ac:chgData name="Chernysheva, Yuliia" userId="140fb913-da7e-4b47-ad68-5b01379124c1" providerId="ADAL" clId="{C784CCFF-F914-435F-A960-68E0A7FBBBFD}" dt="2025-08-02T20:50:23.608" v="640" actId="26606"/>
          <ac:grpSpMkLst>
            <pc:docMk/>
            <pc:sldMk cId="651895199" sldId="258"/>
            <ac:grpSpMk id="44" creationId="{032D8612-31EB-44CF-A1D0-14FD4C705424}"/>
          </ac:grpSpMkLst>
        </pc:grpChg>
        <pc:grpChg chg="add">
          <ac:chgData name="Chernysheva, Yuliia" userId="140fb913-da7e-4b47-ad68-5b01379124c1" providerId="ADAL" clId="{C784CCFF-F914-435F-A960-68E0A7FBBBFD}" dt="2025-08-02T20:56:41.898" v="671" actId="26606"/>
          <ac:grpSpMkLst>
            <pc:docMk/>
            <pc:sldMk cId="651895199" sldId="258"/>
            <ac:grpSpMk id="49" creationId="{B83D307E-DF68-43F8-97CE-0AAE950A7129}"/>
          </ac:grpSpMkLst>
        </pc:grpChg>
        <pc:picChg chg="add del mod">
          <ac:chgData name="Chernysheva, Yuliia" userId="140fb913-da7e-4b47-ad68-5b01379124c1" providerId="ADAL" clId="{C784CCFF-F914-435F-A960-68E0A7FBBBFD}" dt="2025-08-02T19:42:07.194" v="324" actId="478"/>
          <ac:picMkLst>
            <pc:docMk/>
            <pc:sldMk cId="651895199" sldId="258"/>
            <ac:picMk id="4" creationId="{80C2FDC2-8048-9D31-BB08-5E5D800630DC}"/>
          </ac:picMkLst>
        </pc:picChg>
        <pc:picChg chg="add del mod">
          <ac:chgData name="Chernysheva, Yuliia" userId="140fb913-da7e-4b47-ad68-5b01379124c1" providerId="ADAL" clId="{C784CCFF-F914-435F-A960-68E0A7FBBBFD}" dt="2025-08-02T19:47:59.583" v="328" actId="478"/>
          <ac:picMkLst>
            <pc:docMk/>
            <pc:sldMk cId="651895199" sldId="258"/>
            <ac:picMk id="6" creationId="{7A3868BE-C6C6-3E27-1C62-350C10AE320E}"/>
          </ac:picMkLst>
        </pc:picChg>
        <pc:picChg chg="add del mod ord">
          <ac:chgData name="Chernysheva, Yuliia" userId="140fb913-da7e-4b47-ad68-5b01379124c1" providerId="ADAL" clId="{C784CCFF-F914-435F-A960-68E0A7FBBBFD}" dt="2025-08-02T21:58:46.356" v="952" actId="478"/>
          <ac:picMkLst>
            <pc:docMk/>
            <pc:sldMk cId="651895199" sldId="258"/>
            <ac:picMk id="8" creationId="{0A98FF6C-7325-A126-640A-03010043E6C0}"/>
          </ac:picMkLst>
        </pc:picChg>
        <pc:picChg chg="add mod ord">
          <ac:chgData name="Chernysheva, Yuliia" userId="140fb913-da7e-4b47-ad68-5b01379124c1" providerId="ADAL" clId="{C784CCFF-F914-435F-A960-68E0A7FBBBFD}" dt="2025-08-02T20:56:53.045" v="674" actId="1076"/>
          <ac:picMkLst>
            <pc:docMk/>
            <pc:sldMk cId="651895199" sldId="258"/>
            <ac:picMk id="16" creationId="{E055525E-FF31-295C-6AFC-66B947F0B682}"/>
          </ac:picMkLst>
        </pc:picChg>
        <pc:picChg chg="add mod">
          <ac:chgData name="Chernysheva, Yuliia" userId="140fb913-da7e-4b47-ad68-5b01379124c1" providerId="ADAL" clId="{C784CCFF-F914-435F-A960-68E0A7FBBBFD}" dt="2025-08-02T21:58:58.497" v="957" actId="1076"/>
          <ac:picMkLst>
            <pc:docMk/>
            <pc:sldMk cId="651895199" sldId="258"/>
            <ac:picMk id="18" creationId="{F9C68723-6879-F3CB-E205-99F8271C99EF}"/>
          </ac:picMkLst>
        </pc:picChg>
      </pc:sldChg>
      <pc:sldChg chg="addSp delSp modSp new mod ord setBg addAnim delAnim modAnim">
        <pc:chgData name="Chernysheva, Yuliia" userId="140fb913-da7e-4b47-ad68-5b01379124c1" providerId="ADAL" clId="{C784CCFF-F914-435F-A960-68E0A7FBBBFD}" dt="2025-08-02T22:36:39.910" v="1604" actId="2"/>
        <pc:sldMkLst>
          <pc:docMk/>
          <pc:sldMk cId="3354466395" sldId="259"/>
        </pc:sldMkLst>
        <pc:spChg chg="del mod">
          <ac:chgData name="Chernysheva, Yuliia" userId="140fb913-da7e-4b47-ad68-5b01379124c1" providerId="ADAL" clId="{C784CCFF-F914-435F-A960-68E0A7FBBBFD}" dt="2025-08-02T22:14:00.111" v="1305" actId="21"/>
          <ac:spMkLst>
            <pc:docMk/>
            <pc:sldMk cId="3354466395" sldId="259"/>
            <ac:spMk id="2" creationId="{C49C892E-479E-2844-9B12-770FADBDB8BE}"/>
          </ac:spMkLst>
        </pc:spChg>
        <pc:spChg chg="add mod">
          <ac:chgData name="Chernysheva, Yuliia" userId="140fb913-da7e-4b47-ad68-5b01379124c1" providerId="ADAL" clId="{C784CCFF-F914-435F-A960-68E0A7FBBBFD}" dt="2025-08-02T22:14:50.007" v="1316" actId="1076"/>
          <ac:spMkLst>
            <pc:docMk/>
            <pc:sldMk cId="3354466395" sldId="259"/>
            <ac:spMk id="5" creationId="{56DB213F-F00F-5B43-CF6E-CB9612FCDB69}"/>
          </ac:spMkLst>
        </pc:spChg>
        <pc:spChg chg="add del mod">
          <ac:chgData name="Chernysheva, Yuliia" userId="140fb913-da7e-4b47-ad68-5b01379124c1" providerId="ADAL" clId="{C784CCFF-F914-435F-A960-68E0A7FBBBFD}" dt="2025-08-02T22:12:58.145" v="1293" actId="478"/>
          <ac:spMkLst>
            <pc:docMk/>
            <pc:sldMk cId="3354466395" sldId="259"/>
            <ac:spMk id="6" creationId="{2A403C70-B556-8818-7D37-51666E0971D9}"/>
          </ac:spMkLst>
        </pc:spChg>
        <pc:spChg chg="add del">
          <ac:chgData name="Chernysheva, Yuliia" userId="140fb913-da7e-4b47-ad68-5b01379124c1" providerId="ADAL" clId="{C784CCFF-F914-435F-A960-68E0A7FBBBFD}" dt="2025-08-02T20:57:40.273" v="680" actId="26606"/>
          <ac:spMkLst>
            <pc:docMk/>
            <pc:sldMk cId="3354466395" sldId="259"/>
            <ac:spMk id="7" creationId="{4522B21E-B2B9-4C72-9A71-C87EFD137480}"/>
          </ac:spMkLst>
        </pc:spChg>
        <pc:spChg chg="add del">
          <ac:chgData name="Chernysheva, Yuliia" userId="140fb913-da7e-4b47-ad68-5b01379124c1" providerId="ADAL" clId="{C784CCFF-F914-435F-A960-68E0A7FBBBFD}" dt="2025-08-02T20:57:40.273" v="680" actId="26606"/>
          <ac:spMkLst>
            <pc:docMk/>
            <pc:sldMk cId="3354466395" sldId="259"/>
            <ac:spMk id="9" creationId="{5EB7D2A2-F448-44D4-938C-DC84CBCB3B1E}"/>
          </ac:spMkLst>
        </pc:spChg>
        <pc:spChg chg="add del mod">
          <ac:chgData name="Chernysheva, Yuliia" userId="140fb913-da7e-4b47-ad68-5b01379124c1" providerId="ADAL" clId="{C784CCFF-F914-435F-A960-68E0A7FBBBFD}" dt="2025-08-02T22:14:02.813" v="1306" actId="478"/>
          <ac:spMkLst>
            <pc:docMk/>
            <pc:sldMk cId="3354466395" sldId="259"/>
            <ac:spMk id="10" creationId="{49996D41-100C-99B4-1BAB-18DE7B672411}"/>
          </ac:spMkLst>
        </pc:spChg>
        <pc:spChg chg="add del">
          <ac:chgData name="Chernysheva, Yuliia" userId="140fb913-da7e-4b47-ad68-5b01379124c1" providerId="ADAL" clId="{C784CCFF-F914-435F-A960-68E0A7FBBBFD}" dt="2025-08-02T20:57:40.273" v="680" actId="26606"/>
          <ac:spMkLst>
            <pc:docMk/>
            <pc:sldMk cId="3354466395" sldId="259"/>
            <ac:spMk id="11" creationId="{871AEA07-1E14-44B4-8E55-64EF049CD66F}"/>
          </ac:spMkLst>
        </pc:spChg>
        <pc:spChg chg="add mod">
          <ac:chgData name="Chernysheva, Yuliia" userId="140fb913-da7e-4b47-ad68-5b01379124c1" providerId="ADAL" clId="{C784CCFF-F914-435F-A960-68E0A7FBBBFD}" dt="2025-08-02T22:36:39.910" v="1604" actId="2"/>
          <ac:spMkLst>
            <pc:docMk/>
            <pc:sldMk cId="3354466395" sldId="259"/>
            <ac:spMk id="12" creationId="{C49C892E-479E-2844-9B12-770FADBDB8BE}"/>
          </ac:spMkLst>
        </pc:spChg>
        <pc:spChg chg="add del">
          <ac:chgData name="Chernysheva, Yuliia" userId="140fb913-da7e-4b47-ad68-5b01379124c1" providerId="ADAL" clId="{C784CCFF-F914-435F-A960-68E0A7FBBBFD}" dt="2025-08-02T22:14:38.269" v="1313" actId="26606"/>
          <ac:spMkLst>
            <pc:docMk/>
            <pc:sldMk cId="3354466395" sldId="259"/>
            <ac:spMk id="15" creationId="{0E42565C-E3CC-4EF0-8093-88FCC788A3C2}"/>
          </ac:spMkLst>
        </pc:spChg>
        <pc:spChg chg="add del">
          <ac:chgData name="Chernysheva, Yuliia" userId="140fb913-da7e-4b47-ad68-5b01379124c1" providerId="ADAL" clId="{C784CCFF-F914-435F-A960-68E0A7FBBBFD}" dt="2025-08-02T22:14:38.269" v="1313" actId="26606"/>
          <ac:spMkLst>
            <pc:docMk/>
            <pc:sldMk cId="3354466395" sldId="259"/>
            <ac:spMk id="16" creationId="{02F429C4-ABC9-46FC-818A-B5429CDE4A96}"/>
          </ac:spMkLst>
        </pc:spChg>
        <pc:spChg chg="add del">
          <ac:chgData name="Chernysheva, Yuliia" userId="140fb913-da7e-4b47-ad68-5b01379124c1" providerId="ADAL" clId="{C784CCFF-F914-435F-A960-68E0A7FBBBFD}" dt="2025-08-02T22:14:38.269" v="1313" actId="26606"/>
          <ac:spMkLst>
            <pc:docMk/>
            <pc:sldMk cId="3354466395" sldId="259"/>
            <ac:spMk id="17" creationId="{2CEF98E4-3709-4952-8F42-2305CCE34FA3}"/>
          </ac:spMkLst>
        </pc:spChg>
        <pc:spChg chg="add del">
          <ac:chgData name="Chernysheva, Yuliia" userId="140fb913-da7e-4b47-ad68-5b01379124c1" providerId="ADAL" clId="{C784CCFF-F914-435F-A960-68E0A7FBBBFD}" dt="2025-08-02T20:57:20.861" v="679" actId="26606"/>
          <ac:spMkLst>
            <pc:docMk/>
            <pc:sldMk cId="3354466395" sldId="259"/>
            <ac:spMk id="18" creationId="{9095C1F4-AE7F-44E4-8693-40D3D6831140}"/>
          </ac:spMkLst>
        </pc:spChg>
        <pc:spChg chg="add del">
          <ac:chgData name="Chernysheva, Yuliia" userId="140fb913-da7e-4b47-ad68-5b01379124c1" providerId="ADAL" clId="{C784CCFF-F914-435F-A960-68E0A7FBBBFD}" dt="2025-08-02T22:14:38.258" v="1312" actId="26606"/>
          <ac:spMkLst>
            <pc:docMk/>
            <pc:sldMk cId="3354466395" sldId="259"/>
            <ac:spMk id="19" creationId="{F10BCCF5-D685-47FF-B675-647EAEB72C8E}"/>
          </ac:spMkLst>
        </pc:spChg>
        <pc:spChg chg="add del">
          <ac:chgData name="Chernysheva, Yuliia" userId="140fb913-da7e-4b47-ad68-5b01379124c1" providerId="ADAL" clId="{C784CCFF-F914-435F-A960-68E0A7FBBBFD}" dt="2025-08-02T20:57:20.861" v="679" actId="26606"/>
          <ac:spMkLst>
            <pc:docMk/>
            <pc:sldMk cId="3354466395" sldId="259"/>
            <ac:spMk id="24" creationId="{871AEA07-1E14-44B4-8E55-64EF049CD66F}"/>
          </ac:spMkLst>
        </pc:spChg>
        <pc:spChg chg="add del">
          <ac:chgData name="Chernysheva, Yuliia" userId="140fb913-da7e-4b47-ad68-5b01379124c1" providerId="ADAL" clId="{C784CCFF-F914-435F-A960-68E0A7FBBBFD}" dt="2025-08-02T22:14:38.269" v="1313" actId="26606"/>
          <ac:spMkLst>
            <pc:docMk/>
            <pc:sldMk cId="3354466395" sldId="259"/>
            <ac:spMk id="26" creationId="{B0EE8A42-107A-4D4C-8D56-BBAE95C7FC0D}"/>
          </ac:spMkLst>
        </pc:spChg>
        <pc:spChg chg="add del">
          <ac:chgData name="Chernysheva, Yuliia" userId="140fb913-da7e-4b47-ad68-5b01379124c1" providerId="ADAL" clId="{C784CCFF-F914-435F-A960-68E0A7FBBBFD}" dt="2025-08-02T22:14:23.311" v="1308" actId="26606"/>
          <ac:spMkLst>
            <pc:docMk/>
            <pc:sldMk cId="3354466395" sldId="259"/>
            <ac:spMk id="31" creationId="{362D44EE-C852-4460-B8B5-C4F2BC20510C}"/>
          </ac:spMkLst>
        </pc:spChg>
        <pc:spChg chg="add del">
          <ac:chgData name="Chernysheva, Yuliia" userId="140fb913-da7e-4b47-ad68-5b01379124c1" providerId="ADAL" clId="{C784CCFF-F914-435F-A960-68E0A7FBBBFD}" dt="2025-08-02T22:14:23.311" v="1308" actId="26606"/>
          <ac:spMkLst>
            <pc:docMk/>
            <pc:sldMk cId="3354466395" sldId="259"/>
            <ac:spMk id="33" creationId="{658970D8-8D1D-4B5C-894B-E871CC86543D}"/>
          </ac:spMkLst>
        </pc:spChg>
        <pc:spChg chg="add del">
          <ac:chgData name="Chernysheva, Yuliia" userId="140fb913-da7e-4b47-ad68-5b01379124c1" providerId="ADAL" clId="{C784CCFF-F914-435F-A960-68E0A7FBBBFD}" dt="2025-08-02T22:14:23.311" v="1308" actId="26606"/>
          <ac:spMkLst>
            <pc:docMk/>
            <pc:sldMk cId="3354466395" sldId="259"/>
            <ac:spMk id="35" creationId="{F227E5B6-9132-43CA-B503-37A18562ADF2}"/>
          </ac:spMkLst>
        </pc:spChg>
        <pc:spChg chg="add del">
          <ac:chgData name="Chernysheva, Yuliia" userId="140fb913-da7e-4b47-ad68-5b01379124c1" providerId="ADAL" clId="{C784CCFF-F914-435F-A960-68E0A7FBBBFD}" dt="2025-08-02T22:14:23.311" v="1308" actId="26606"/>
          <ac:spMkLst>
            <pc:docMk/>
            <pc:sldMk cId="3354466395" sldId="259"/>
            <ac:spMk id="39" creationId="{7821A508-2985-4905-874A-527429BAABFA}"/>
          </ac:spMkLst>
        </pc:spChg>
        <pc:spChg chg="add del">
          <ac:chgData name="Chernysheva, Yuliia" userId="140fb913-da7e-4b47-ad68-5b01379124c1" providerId="ADAL" clId="{C784CCFF-F914-435F-A960-68E0A7FBBBFD}" dt="2025-08-02T22:14:23.311" v="1308" actId="26606"/>
          <ac:spMkLst>
            <pc:docMk/>
            <pc:sldMk cId="3354466395" sldId="259"/>
            <ac:spMk id="41" creationId="{D2929CB1-0E3C-4B2D-ADC5-0154FB33BA44}"/>
          </ac:spMkLst>
        </pc:spChg>
        <pc:spChg chg="add del">
          <ac:chgData name="Chernysheva, Yuliia" userId="140fb913-da7e-4b47-ad68-5b01379124c1" providerId="ADAL" clId="{C784CCFF-F914-435F-A960-68E0A7FBBBFD}" dt="2025-08-02T22:14:23.311" v="1308" actId="26606"/>
          <ac:spMkLst>
            <pc:docMk/>
            <pc:sldMk cId="3354466395" sldId="259"/>
            <ac:spMk id="43" creationId="{5F2F0C84-BE8C-4DC2-A6D3-30349A801D5C}"/>
          </ac:spMkLst>
        </pc:spChg>
        <pc:spChg chg="add del">
          <ac:chgData name="Chernysheva, Yuliia" userId="140fb913-da7e-4b47-ad68-5b01379124c1" providerId="ADAL" clId="{C784CCFF-F914-435F-A960-68E0A7FBBBFD}" dt="2025-08-02T22:14:28.169" v="1310" actId="26606"/>
          <ac:spMkLst>
            <pc:docMk/>
            <pc:sldMk cId="3354466395" sldId="259"/>
            <ac:spMk id="45" creationId="{8930EBA3-4D2E-42E8-B828-834555328D85}"/>
          </ac:spMkLst>
        </pc:spChg>
        <pc:spChg chg="add del">
          <ac:chgData name="Chernysheva, Yuliia" userId="140fb913-da7e-4b47-ad68-5b01379124c1" providerId="ADAL" clId="{C784CCFF-F914-435F-A960-68E0A7FBBBFD}" dt="2025-08-02T22:14:28.169" v="1310" actId="26606"/>
          <ac:spMkLst>
            <pc:docMk/>
            <pc:sldMk cId="3354466395" sldId="259"/>
            <ac:spMk id="46" creationId="{E58B2195-5055-402F-A3E7-53FF0E4980C3}"/>
          </ac:spMkLst>
        </pc:spChg>
        <pc:spChg chg="add del">
          <ac:chgData name="Chernysheva, Yuliia" userId="140fb913-da7e-4b47-ad68-5b01379124c1" providerId="ADAL" clId="{C784CCFF-F914-435F-A960-68E0A7FBBBFD}" dt="2025-08-02T22:14:28.169" v="1310" actId="26606"/>
          <ac:spMkLst>
            <pc:docMk/>
            <pc:sldMk cId="3354466395" sldId="259"/>
            <ac:spMk id="47" creationId="{528AA953-F4F9-4DC5-97C7-491F4AF937DC}"/>
          </ac:spMkLst>
        </pc:spChg>
        <pc:spChg chg="add del">
          <ac:chgData name="Chernysheva, Yuliia" userId="140fb913-da7e-4b47-ad68-5b01379124c1" providerId="ADAL" clId="{C784CCFF-F914-435F-A960-68E0A7FBBBFD}" dt="2025-08-02T22:14:38.258" v="1312" actId="26606"/>
          <ac:spMkLst>
            <pc:docMk/>
            <pc:sldMk cId="3354466395" sldId="259"/>
            <ac:spMk id="49" creationId="{DCF72F19-1473-448C-AA14-0CB8AA374CF0}"/>
          </ac:spMkLst>
        </pc:spChg>
        <pc:spChg chg="add del">
          <ac:chgData name="Chernysheva, Yuliia" userId="140fb913-da7e-4b47-ad68-5b01379124c1" providerId="ADAL" clId="{C784CCFF-F914-435F-A960-68E0A7FBBBFD}" dt="2025-08-02T22:14:38.258" v="1312" actId="26606"/>
          <ac:spMkLst>
            <pc:docMk/>
            <pc:sldMk cId="3354466395" sldId="259"/>
            <ac:spMk id="52" creationId="{04357C93-F0CB-4A1C-8F77-4E9063789819}"/>
          </ac:spMkLst>
        </pc:spChg>
        <pc:spChg chg="add">
          <ac:chgData name="Chernysheva, Yuliia" userId="140fb913-da7e-4b47-ad68-5b01379124c1" providerId="ADAL" clId="{C784CCFF-F914-435F-A960-68E0A7FBBBFD}" dt="2025-08-02T22:14:38.269" v="1313" actId="26606"/>
          <ac:spMkLst>
            <pc:docMk/>
            <pc:sldMk cId="3354466395" sldId="259"/>
            <ac:spMk id="55" creationId="{658970D8-8D1D-4B5C-894B-E871CC86543D}"/>
          </ac:spMkLst>
        </pc:spChg>
        <pc:spChg chg="add">
          <ac:chgData name="Chernysheva, Yuliia" userId="140fb913-da7e-4b47-ad68-5b01379124c1" providerId="ADAL" clId="{C784CCFF-F914-435F-A960-68E0A7FBBBFD}" dt="2025-08-02T22:14:38.269" v="1313" actId="26606"/>
          <ac:spMkLst>
            <pc:docMk/>
            <pc:sldMk cId="3354466395" sldId="259"/>
            <ac:spMk id="56" creationId="{F227E5B6-9132-43CA-B503-37A18562ADF2}"/>
          </ac:spMkLst>
        </pc:spChg>
        <pc:spChg chg="add">
          <ac:chgData name="Chernysheva, Yuliia" userId="140fb913-da7e-4b47-ad68-5b01379124c1" providerId="ADAL" clId="{C784CCFF-F914-435F-A960-68E0A7FBBBFD}" dt="2025-08-02T22:14:38.269" v="1313" actId="26606"/>
          <ac:spMkLst>
            <pc:docMk/>
            <pc:sldMk cId="3354466395" sldId="259"/>
            <ac:spMk id="57" creationId="{03C2051E-A88D-48E5-BACF-AAED17892722}"/>
          </ac:spMkLst>
        </pc:spChg>
        <pc:spChg chg="add">
          <ac:chgData name="Chernysheva, Yuliia" userId="140fb913-da7e-4b47-ad68-5b01379124c1" providerId="ADAL" clId="{C784CCFF-F914-435F-A960-68E0A7FBBBFD}" dt="2025-08-02T22:14:38.269" v="1313" actId="26606"/>
          <ac:spMkLst>
            <pc:docMk/>
            <pc:sldMk cId="3354466395" sldId="259"/>
            <ac:spMk id="58" creationId="{7821A508-2985-4905-874A-527429BAABFA}"/>
          </ac:spMkLst>
        </pc:spChg>
        <pc:spChg chg="add">
          <ac:chgData name="Chernysheva, Yuliia" userId="140fb913-da7e-4b47-ad68-5b01379124c1" providerId="ADAL" clId="{C784CCFF-F914-435F-A960-68E0A7FBBBFD}" dt="2025-08-02T22:14:38.269" v="1313" actId="26606"/>
          <ac:spMkLst>
            <pc:docMk/>
            <pc:sldMk cId="3354466395" sldId="259"/>
            <ac:spMk id="60" creationId="{5F2F0C84-BE8C-4DC2-A6D3-30349A801D5C}"/>
          </ac:spMkLst>
        </pc:spChg>
        <pc:grpChg chg="add del">
          <ac:chgData name="Chernysheva, Yuliia" userId="140fb913-da7e-4b47-ad68-5b01379124c1" providerId="ADAL" clId="{C784CCFF-F914-435F-A960-68E0A7FBBBFD}" dt="2025-08-02T20:57:20.861" v="679" actId="26606"/>
          <ac:grpSpMkLst>
            <pc:docMk/>
            <pc:sldMk cId="3354466395" sldId="259"/>
            <ac:grpSpMk id="20" creationId="{8734DDD3-F723-4DD3-8ABE-EC0B2AC87D74}"/>
          </ac:grpSpMkLst>
        </pc:grpChg>
        <pc:grpChg chg="add del">
          <ac:chgData name="Chernysheva, Yuliia" userId="140fb913-da7e-4b47-ad68-5b01379124c1" providerId="ADAL" clId="{C784CCFF-F914-435F-A960-68E0A7FBBBFD}" dt="2025-08-02T22:14:38.258" v="1312" actId="26606"/>
          <ac:grpSpMkLst>
            <pc:docMk/>
            <pc:sldMk cId="3354466395" sldId="259"/>
            <ac:grpSpMk id="50" creationId="{3AF6A671-C637-4547-85F4-51B6D1881399}"/>
          </ac:grpSpMkLst>
        </pc:grpChg>
        <pc:picChg chg="add del mod ord">
          <ac:chgData name="Chernysheva, Yuliia" userId="140fb913-da7e-4b47-ad68-5b01379124c1" providerId="ADAL" clId="{C784CCFF-F914-435F-A960-68E0A7FBBBFD}" dt="2025-08-02T22:14:47.078" v="1315" actId="1076"/>
          <ac:picMkLst>
            <pc:docMk/>
            <pc:sldMk cId="3354466395" sldId="259"/>
            <ac:picMk id="4" creationId="{EEC43510-00A8-9C94-51FE-B6D72D3255AA}"/>
          </ac:picMkLst>
        </pc:picChg>
        <pc:cxnChg chg="add del">
          <ac:chgData name="Chernysheva, Yuliia" userId="140fb913-da7e-4b47-ad68-5b01379124c1" providerId="ADAL" clId="{C784CCFF-F914-435F-A960-68E0A7FBBBFD}" dt="2025-08-02T20:57:40.273" v="680" actId="26606"/>
          <ac:cxnSpMkLst>
            <pc:docMk/>
            <pc:sldMk cId="3354466395" sldId="259"/>
            <ac:cxnSpMk id="13" creationId="{F7C8EA93-3210-4C62-99E9-153C275E3A87}"/>
          </ac:cxnSpMkLst>
        </pc:cxnChg>
      </pc:sldChg>
      <pc:sldChg chg="addSp delSp modSp new mod setBg">
        <pc:chgData name="Chernysheva, Yuliia" userId="140fb913-da7e-4b47-ad68-5b01379124c1" providerId="ADAL" clId="{C784CCFF-F914-435F-A960-68E0A7FBBBFD}" dt="2025-08-02T22:36:43.071" v="1616" actId="2"/>
        <pc:sldMkLst>
          <pc:docMk/>
          <pc:sldMk cId="3289495006" sldId="260"/>
        </pc:sldMkLst>
        <pc:spChg chg="add del mod">
          <ac:chgData name="Chernysheva, Yuliia" userId="140fb913-da7e-4b47-ad68-5b01379124c1" providerId="ADAL" clId="{C784CCFF-F914-435F-A960-68E0A7FBBBFD}" dt="2025-08-02T22:35:16.848" v="1542" actId="26606"/>
          <ac:spMkLst>
            <pc:docMk/>
            <pc:sldMk cId="3289495006" sldId="260"/>
            <ac:spMk id="2" creationId="{64F62B88-91E7-0A4F-7E52-B39E75F11869}"/>
          </ac:spMkLst>
        </pc:spChg>
        <pc:spChg chg="add del mod ord">
          <ac:chgData name="Chernysheva, Yuliia" userId="140fb913-da7e-4b47-ad68-5b01379124c1" providerId="ADAL" clId="{C784CCFF-F914-435F-A960-68E0A7FBBBFD}" dt="2025-08-02T22:05:17.376" v="1089" actId="478"/>
          <ac:spMkLst>
            <pc:docMk/>
            <pc:sldMk cId="3289495006" sldId="260"/>
            <ac:spMk id="5" creationId="{B796519D-A6C4-1426-A200-D1EB7A0B1CB4}"/>
          </ac:spMkLst>
        </pc:spChg>
        <pc:spChg chg="add">
          <ac:chgData name="Chernysheva, Yuliia" userId="140fb913-da7e-4b47-ad68-5b01379124c1" providerId="ADAL" clId="{C784CCFF-F914-435F-A960-68E0A7FBBBFD}" dt="2025-08-02T21:16:54.915" v="739"/>
          <ac:spMkLst>
            <pc:docMk/>
            <pc:sldMk cId="3289495006" sldId="260"/>
            <ac:spMk id="6" creationId="{23311D4A-087E-B3EE-5905-CEA00D1B9DE5}"/>
          </ac:spMkLst>
        </pc:spChg>
        <pc:spChg chg="add">
          <ac:chgData name="Chernysheva, Yuliia" userId="140fb913-da7e-4b47-ad68-5b01379124c1" providerId="ADAL" clId="{C784CCFF-F914-435F-A960-68E0A7FBBBFD}" dt="2025-08-02T21:16:54.915" v="739"/>
          <ac:spMkLst>
            <pc:docMk/>
            <pc:sldMk cId="3289495006" sldId="260"/>
            <ac:spMk id="7" creationId="{74C37A6E-4F1F-C057-1111-1790359F9B0F}"/>
          </ac:spMkLst>
        </pc:spChg>
        <pc:spChg chg="add del mod">
          <ac:chgData name="Chernysheva, Yuliia" userId="140fb913-da7e-4b47-ad68-5b01379124c1" providerId="ADAL" clId="{C784CCFF-F914-435F-A960-68E0A7FBBBFD}" dt="2025-08-02T21:35:53.419" v="836" actId="478"/>
          <ac:spMkLst>
            <pc:docMk/>
            <pc:sldMk cId="3289495006" sldId="260"/>
            <ac:spMk id="8" creationId="{90F697ED-1B61-E0F0-6DDF-1DEFF1F7712E}"/>
          </ac:spMkLst>
        </pc:spChg>
        <pc:spChg chg="add del mod">
          <ac:chgData name="Chernysheva, Yuliia" userId="140fb913-da7e-4b47-ad68-5b01379124c1" providerId="ADAL" clId="{C784CCFF-F914-435F-A960-68E0A7FBBBFD}" dt="2025-08-02T21:35:48.042" v="833" actId="478"/>
          <ac:spMkLst>
            <pc:docMk/>
            <pc:sldMk cId="3289495006" sldId="260"/>
            <ac:spMk id="9" creationId="{C6157639-F17B-5AFB-4F03-2126C32F0849}"/>
          </ac:spMkLst>
        </pc:spChg>
        <pc:spChg chg="add del">
          <ac:chgData name="Chernysheva, Yuliia" userId="140fb913-da7e-4b47-ad68-5b01379124c1" providerId="ADAL" clId="{C784CCFF-F914-435F-A960-68E0A7FBBBFD}" dt="2025-08-02T21:20:17.968" v="756" actId="26606"/>
          <ac:spMkLst>
            <pc:docMk/>
            <pc:sldMk cId="3289495006" sldId="260"/>
            <ac:spMk id="13" creationId="{B6CDA21F-E7AF-4C75-8395-33F58D5B0E45}"/>
          </ac:spMkLst>
        </pc:spChg>
        <pc:spChg chg="add del">
          <ac:chgData name="Chernysheva, Yuliia" userId="140fb913-da7e-4b47-ad68-5b01379124c1" providerId="ADAL" clId="{C784CCFF-F914-435F-A960-68E0A7FBBBFD}" dt="2025-08-02T21:20:17.968" v="756" actId="26606"/>
          <ac:spMkLst>
            <pc:docMk/>
            <pc:sldMk cId="3289495006" sldId="260"/>
            <ac:spMk id="20" creationId="{D5B0017B-2ECA-49AF-B397-DC140825DF8D}"/>
          </ac:spMkLst>
        </pc:spChg>
        <pc:spChg chg="add del mod">
          <ac:chgData name="Chernysheva, Yuliia" userId="140fb913-da7e-4b47-ad68-5b01379124c1" providerId="ADAL" clId="{C784CCFF-F914-435F-A960-68E0A7FBBBFD}" dt="2025-08-02T21:43:55.302" v="892" actId="478"/>
          <ac:spMkLst>
            <pc:docMk/>
            <pc:sldMk cId="3289495006" sldId="260"/>
            <ac:spMk id="29" creationId="{54BE267B-E2B7-0BD3-0212-8591805D4BD2}"/>
          </ac:spMkLst>
        </pc:spChg>
        <pc:spChg chg="add del">
          <ac:chgData name="Chernysheva, Yuliia" userId="140fb913-da7e-4b47-ad68-5b01379124c1" providerId="ADAL" clId="{C784CCFF-F914-435F-A960-68E0A7FBBBFD}" dt="2025-08-02T21:43:31.731" v="888" actId="26606"/>
          <ac:spMkLst>
            <pc:docMk/>
            <pc:sldMk cId="3289495006" sldId="260"/>
            <ac:spMk id="30" creationId="{327D73B4-9F5C-4A64-A179-51B9500CB8B5}"/>
          </ac:spMkLst>
        </pc:spChg>
        <pc:spChg chg="add del">
          <ac:chgData name="Chernysheva, Yuliia" userId="140fb913-da7e-4b47-ad68-5b01379124c1" providerId="ADAL" clId="{C784CCFF-F914-435F-A960-68E0A7FBBBFD}" dt="2025-08-02T21:43:31.731" v="888" actId="26606"/>
          <ac:spMkLst>
            <pc:docMk/>
            <pc:sldMk cId="3289495006" sldId="260"/>
            <ac:spMk id="32" creationId="{C1F06963-6374-4B48-844F-071A9BAAAE02}"/>
          </ac:spMkLst>
        </pc:spChg>
        <pc:spChg chg="add del">
          <ac:chgData name="Chernysheva, Yuliia" userId="140fb913-da7e-4b47-ad68-5b01379124c1" providerId="ADAL" clId="{C784CCFF-F914-435F-A960-68E0A7FBBBFD}" dt="2025-08-02T21:43:31.731" v="888" actId="26606"/>
          <ac:spMkLst>
            <pc:docMk/>
            <pc:sldMk cId="3289495006" sldId="260"/>
            <ac:spMk id="34" creationId="{6CB927A4-E432-4310-9CD5-E89FF5063179}"/>
          </ac:spMkLst>
        </pc:spChg>
        <pc:spChg chg="add del mod">
          <ac:chgData name="Chernysheva, Yuliia" userId="140fb913-da7e-4b47-ad68-5b01379124c1" providerId="ADAL" clId="{C784CCFF-F914-435F-A960-68E0A7FBBBFD}" dt="2025-08-02T22:35:08.176" v="1540" actId="21"/>
          <ac:spMkLst>
            <pc:docMk/>
            <pc:sldMk cId="3289495006" sldId="260"/>
            <ac:spMk id="35" creationId="{9C848A2F-4A41-C702-67A3-1D8F3A24AF4A}"/>
          </ac:spMkLst>
        </pc:spChg>
        <pc:spChg chg="add del">
          <ac:chgData name="Chernysheva, Yuliia" userId="140fb913-da7e-4b47-ad68-5b01379124c1" providerId="ADAL" clId="{C784CCFF-F914-435F-A960-68E0A7FBBBFD}" dt="2025-08-02T21:43:31.731" v="888" actId="26606"/>
          <ac:spMkLst>
            <pc:docMk/>
            <pc:sldMk cId="3289495006" sldId="260"/>
            <ac:spMk id="36" creationId="{1453BF6C-B012-48B7-B4E8-6D7AC7C27D02}"/>
          </ac:spMkLst>
        </pc:spChg>
        <pc:spChg chg="add del mod">
          <ac:chgData name="Chernysheva, Yuliia" userId="140fb913-da7e-4b47-ad68-5b01379124c1" providerId="ADAL" clId="{C784CCFF-F914-435F-A960-68E0A7FBBBFD}" dt="2025-08-02T22:35:25.454" v="1544" actId="478"/>
          <ac:spMkLst>
            <pc:docMk/>
            <pc:sldMk cId="3289495006" sldId="260"/>
            <ac:spMk id="37" creationId="{9C848A2F-4A41-C702-67A3-1D8F3A24AF4A}"/>
          </ac:spMkLst>
        </pc:spChg>
        <pc:spChg chg="add del">
          <ac:chgData name="Chernysheva, Yuliia" userId="140fb913-da7e-4b47-ad68-5b01379124c1" providerId="ADAL" clId="{C784CCFF-F914-435F-A960-68E0A7FBBBFD}" dt="2025-08-02T21:43:31.731" v="888" actId="26606"/>
          <ac:spMkLst>
            <pc:docMk/>
            <pc:sldMk cId="3289495006" sldId="260"/>
            <ac:spMk id="38" creationId="{E3020543-B24B-4EC4-8FFC-8DD88EEA91A8}"/>
          </ac:spMkLst>
        </pc:spChg>
        <pc:spChg chg="add mod">
          <ac:chgData name="Chernysheva, Yuliia" userId="140fb913-da7e-4b47-ad68-5b01379124c1" providerId="ADAL" clId="{C784CCFF-F914-435F-A960-68E0A7FBBBFD}" dt="2025-08-02T22:36:43.071" v="1616" actId="2"/>
          <ac:spMkLst>
            <pc:docMk/>
            <pc:sldMk cId="3289495006" sldId="260"/>
            <ac:spMk id="39" creationId="{65589FDC-0A5D-DB21-0443-296372AAD2BB}"/>
          </ac:spMkLst>
        </pc:spChg>
        <pc:spChg chg="add del">
          <ac:chgData name="Chernysheva, Yuliia" userId="140fb913-da7e-4b47-ad68-5b01379124c1" providerId="ADAL" clId="{C784CCFF-F914-435F-A960-68E0A7FBBBFD}" dt="2025-08-02T21:44:16.863" v="897" actId="26606"/>
          <ac:spMkLst>
            <pc:docMk/>
            <pc:sldMk cId="3289495006" sldId="260"/>
            <ac:spMk id="45" creationId="{2B97F24A-32CE-4C1C-A50D-3016B394DCFB}"/>
          </ac:spMkLst>
        </pc:spChg>
        <pc:spChg chg="add del">
          <ac:chgData name="Chernysheva, Yuliia" userId="140fb913-da7e-4b47-ad68-5b01379124c1" providerId="ADAL" clId="{C784CCFF-F914-435F-A960-68E0A7FBBBFD}" dt="2025-08-02T21:44:16.863" v="897" actId="26606"/>
          <ac:spMkLst>
            <pc:docMk/>
            <pc:sldMk cId="3289495006" sldId="260"/>
            <ac:spMk id="47" creationId="{6357EC4F-235E-4222-A36F-C7878ACE37F2}"/>
          </ac:spMkLst>
        </pc:spChg>
        <pc:spChg chg="add del">
          <ac:chgData name="Chernysheva, Yuliia" userId="140fb913-da7e-4b47-ad68-5b01379124c1" providerId="ADAL" clId="{C784CCFF-F914-435F-A960-68E0A7FBBBFD}" dt="2025-08-02T22:05:10.941" v="1087" actId="26606"/>
          <ac:spMkLst>
            <pc:docMk/>
            <pc:sldMk cId="3289495006" sldId="260"/>
            <ac:spMk id="52" creationId="{45D37F4E-DDB4-456B-97E0-9937730A039F}"/>
          </ac:spMkLst>
        </pc:spChg>
        <pc:spChg chg="add del">
          <ac:chgData name="Chernysheva, Yuliia" userId="140fb913-da7e-4b47-ad68-5b01379124c1" providerId="ADAL" clId="{C784CCFF-F914-435F-A960-68E0A7FBBBFD}" dt="2025-08-02T22:05:10.941" v="1087" actId="26606"/>
          <ac:spMkLst>
            <pc:docMk/>
            <pc:sldMk cId="3289495006" sldId="260"/>
            <ac:spMk id="54" creationId="{B2DD41CD-8F47-4F56-AD12-4E2FF7696987}"/>
          </ac:spMkLst>
        </pc:spChg>
        <pc:spChg chg="add del">
          <ac:chgData name="Chernysheva, Yuliia" userId="140fb913-da7e-4b47-ad68-5b01379124c1" providerId="ADAL" clId="{C784CCFF-F914-435F-A960-68E0A7FBBBFD}" dt="2025-08-02T22:05:01.718" v="1082" actId="26606"/>
          <ac:spMkLst>
            <pc:docMk/>
            <pc:sldMk cId="3289495006" sldId="260"/>
            <ac:spMk id="59" creationId="{9D25F302-27C5-414F-97F8-6EA0A6C028BA}"/>
          </ac:spMkLst>
        </pc:spChg>
        <pc:spChg chg="add del">
          <ac:chgData name="Chernysheva, Yuliia" userId="140fb913-da7e-4b47-ad68-5b01379124c1" providerId="ADAL" clId="{C784CCFF-F914-435F-A960-68E0A7FBBBFD}" dt="2025-08-02T22:05:01.718" v="1082" actId="26606"/>
          <ac:spMkLst>
            <pc:docMk/>
            <pc:sldMk cId="3289495006" sldId="260"/>
            <ac:spMk id="61" creationId="{830A36F8-48C2-4842-A87B-8CE8DF4E7FD2}"/>
          </ac:spMkLst>
        </pc:spChg>
        <pc:spChg chg="add del">
          <ac:chgData name="Chernysheva, Yuliia" userId="140fb913-da7e-4b47-ad68-5b01379124c1" providerId="ADAL" clId="{C784CCFF-F914-435F-A960-68E0A7FBBBFD}" dt="2025-08-02T22:05:01.718" v="1082" actId="26606"/>
          <ac:spMkLst>
            <pc:docMk/>
            <pc:sldMk cId="3289495006" sldId="260"/>
            <ac:spMk id="63" creationId="{8F451A30-466B-4996-9BA5-CD6ABCC6D558}"/>
          </ac:spMkLst>
        </pc:spChg>
        <pc:spChg chg="add del">
          <ac:chgData name="Chernysheva, Yuliia" userId="140fb913-da7e-4b47-ad68-5b01379124c1" providerId="ADAL" clId="{C784CCFF-F914-435F-A960-68E0A7FBBBFD}" dt="2025-08-02T22:05:07.069" v="1084" actId="26606"/>
          <ac:spMkLst>
            <pc:docMk/>
            <pc:sldMk cId="3289495006" sldId="260"/>
            <ac:spMk id="66" creationId="{327D73B4-9F5C-4A64-A179-51B9500CB8B5}"/>
          </ac:spMkLst>
        </pc:spChg>
        <pc:spChg chg="add del">
          <ac:chgData name="Chernysheva, Yuliia" userId="140fb913-da7e-4b47-ad68-5b01379124c1" providerId="ADAL" clId="{C784CCFF-F914-435F-A960-68E0A7FBBBFD}" dt="2025-08-02T22:05:07.069" v="1084" actId="26606"/>
          <ac:spMkLst>
            <pc:docMk/>
            <pc:sldMk cId="3289495006" sldId="260"/>
            <ac:spMk id="67" creationId="{E3020543-B24B-4EC4-8FFC-8DD88EEA91A8}"/>
          </ac:spMkLst>
        </pc:spChg>
        <pc:spChg chg="add del">
          <ac:chgData name="Chernysheva, Yuliia" userId="140fb913-da7e-4b47-ad68-5b01379124c1" providerId="ADAL" clId="{C784CCFF-F914-435F-A960-68E0A7FBBBFD}" dt="2025-08-02T22:05:07.069" v="1084" actId="26606"/>
          <ac:spMkLst>
            <pc:docMk/>
            <pc:sldMk cId="3289495006" sldId="260"/>
            <ac:spMk id="68" creationId="{C1F06963-6374-4B48-844F-071A9BAAAE02}"/>
          </ac:spMkLst>
        </pc:spChg>
        <pc:spChg chg="add del">
          <ac:chgData name="Chernysheva, Yuliia" userId="140fb913-da7e-4b47-ad68-5b01379124c1" providerId="ADAL" clId="{C784CCFF-F914-435F-A960-68E0A7FBBBFD}" dt="2025-08-02T22:05:10.934" v="1086" actId="26606"/>
          <ac:spMkLst>
            <pc:docMk/>
            <pc:sldMk cId="3289495006" sldId="260"/>
            <ac:spMk id="72" creationId="{A2679492-7988-4050-9056-542444452411}"/>
          </ac:spMkLst>
        </pc:spChg>
        <pc:spChg chg="add del">
          <ac:chgData name="Chernysheva, Yuliia" userId="140fb913-da7e-4b47-ad68-5b01379124c1" providerId="ADAL" clId="{C784CCFF-F914-435F-A960-68E0A7FBBBFD}" dt="2025-08-02T22:05:10.934" v="1086" actId="26606"/>
          <ac:spMkLst>
            <pc:docMk/>
            <pc:sldMk cId="3289495006" sldId="260"/>
            <ac:spMk id="73" creationId="{B091B163-7D61-4891-ABCF-5C13D9C418D0}"/>
          </ac:spMkLst>
        </pc:spChg>
        <pc:spChg chg="add del">
          <ac:chgData name="Chernysheva, Yuliia" userId="140fb913-da7e-4b47-ad68-5b01379124c1" providerId="ADAL" clId="{C784CCFF-F914-435F-A960-68E0A7FBBBFD}" dt="2025-08-02T22:35:16.848" v="1542" actId="26606"/>
          <ac:spMkLst>
            <pc:docMk/>
            <pc:sldMk cId="3289495006" sldId="260"/>
            <ac:spMk id="76" creationId="{9D25F302-27C5-414F-97F8-6EA0A6C028BA}"/>
          </ac:spMkLst>
        </pc:spChg>
        <pc:spChg chg="add del">
          <ac:chgData name="Chernysheva, Yuliia" userId="140fb913-da7e-4b47-ad68-5b01379124c1" providerId="ADAL" clId="{C784CCFF-F914-435F-A960-68E0A7FBBBFD}" dt="2025-08-02T22:35:16.848" v="1542" actId="26606"/>
          <ac:spMkLst>
            <pc:docMk/>
            <pc:sldMk cId="3289495006" sldId="260"/>
            <ac:spMk id="77" creationId="{830A36F8-48C2-4842-A87B-8CE8DF4E7FD2}"/>
          </ac:spMkLst>
        </pc:spChg>
        <pc:spChg chg="add del">
          <ac:chgData name="Chernysheva, Yuliia" userId="140fb913-da7e-4b47-ad68-5b01379124c1" providerId="ADAL" clId="{C784CCFF-F914-435F-A960-68E0A7FBBBFD}" dt="2025-08-02T22:35:16.848" v="1542" actId="26606"/>
          <ac:spMkLst>
            <pc:docMk/>
            <pc:sldMk cId="3289495006" sldId="260"/>
            <ac:spMk id="78" creationId="{8F451A30-466B-4996-9BA5-CD6ABCC6D558}"/>
          </ac:spMkLst>
        </pc:spChg>
        <pc:spChg chg="add">
          <ac:chgData name="Chernysheva, Yuliia" userId="140fb913-da7e-4b47-ad68-5b01379124c1" providerId="ADAL" clId="{C784CCFF-F914-435F-A960-68E0A7FBBBFD}" dt="2025-08-02T22:35:16.848" v="1542" actId="26606"/>
          <ac:spMkLst>
            <pc:docMk/>
            <pc:sldMk cId="3289495006" sldId="260"/>
            <ac:spMk id="83" creationId="{2EB492CD-616E-47F8-933B-5E2D952A0593}"/>
          </ac:spMkLst>
        </pc:spChg>
        <pc:spChg chg="add">
          <ac:chgData name="Chernysheva, Yuliia" userId="140fb913-da7e-4b47-ad68-5b01379124c1" providerId="ADAL" clId="{C784CCFF-F914-435F-A960-68E0A7FBBBFD}" dt="2025-08-02T22:35:16.848" v="1542" actId="26606"/>
          <ac:spMkLst>
            <pc:docMk/>
            <pc:sldMk cId="3289495006" sldId="260"/>
            <ac:spMk id="85" creationId="{59383CF9-23B5-4335-9B21-1791C4CF1C75}"/>
          </ac:spMkLst>
        </pc:spChg>
        <pc:spChg chg="add">
          <ac:chgData name="Chernysheva, Yuliia" userId="140fb913-da7e-4b47-ad68-5b01379124c1" providerId="ADAL" clId="{C784CCFF-F914-435F-A960-68E0A7FBBBFD}" dt="2025-08-02T22:35:16.848" v="1542" actId="26606"/>
          <ac:spMkLst>
            <pc:docMk/>
            <pc:sldMk cId="3289495006" sldId="260"/>
            <ac:spMk id="87" creationId="{0007FE00-9498-4706-B255-6437B0252C02}"/>
          </ac:spMkLst>
        </pc:spChg>
        <pc:grpChg chg="add del">
          <ac:chgData name="Chernysheva, Yuliia" userId="140fb913-da7e-4b47-ad68-5b01379124c1" providerId="ADAL" clId="{C784CCFF-F914-435F-A960-68E0A7FBBBFD}" dt="2025-08-02T21:20:17.968" v="756" actId="26606"/>
          <ac:grpSpMkLst>
            <pc:docMk/>
            <pc:sldMk cId="3289495006" sldId="260"/>
            <ac:grpSpMk id="15" creationId="{AE1C45F0-260A-458C-96ED-C1F6D2151219}"/>
          </ac:grpSpMkLst>
        </pc:grpChg>
        <pc:grpChg chg="add del">
          <ac:chgData name="Chernysheva, Yuliia" userId="140fb913-da7e-4b47-ad68-5b01379124c1" providerId="ADAL" clId="{C784CCFF-F914-435F-A960-68E0A7FBBBFD}" dt="2025-08-02T22:05:07.069" v="1084" actId="26606"/>
          <ac:grpSpMkLst>
            <pc:docMk/>
            <pc:sldMk cId="3289495006" sldId="260"/>
            <ac:grpSpMk id="70" creationId="{5614C7C0-FA1D-4105-8345-1DF76F9870A8}"/>
          </ac:grpSpMkLst>
        </pc:grpChg>
        <pc:picChg chg="add del mod">
          <ac:chgData name="Chernysheva, Yuliia" userId="140fb913-da7e-4b47-ad68-5b01379124c1" providerId="ADAL" clId="{C784CCFF-F914-435F-A960-68E0A7FBBBFD}" dt="2025-08-02T21:04:16.063" v="734" actId="478"/>
          <ac:picMkLst>
            <pc:docMk/>
            <pc:sldMk cId="3289495006" sldId="260"/>
            <ac:picMk id="4" creationId="{9D1932A3-589C-7AE6-9731-6660BD47F922}"/>
          </ac:picMkLst>
        </pc:picChg>
        <pc:picChg chg="add del mod">
          <ac:chgData name="Chernysheva, Yuliia" userId="140fb913-da7e-4b47-ad68-5b01379124c1" providerId="ADAL" clId="{C784CCFF-F914-435F-A960-68E0A7FBBBFD}" dt="2025-08-02T21:22:16.695" v="773" actId="478"/>
          <ac:picMkLst>
            <pc:docMk/>
            <pc:sldMk cId="3289495006" sldId="260"/>
            <ac:picMk id="11" creationId="{BB47656B-59EE-C873-AF51-C482836D88FA}"/>
          </ac:picMkLst>
        </pc:picChg>
        <pc:picChg chg="add del mod">
          <ac:chgData name="Chernysheva, Yuliia" userId="140fb913-da7e-4b47-ad68-5b01379124c1" providerId="ADAL" clId="{C784CCFF-F914-435F-A960-68E0A7FBBBFD}" dt="2025-08-02T21:39:50.357" v="842" actId="478"/>
          <ac:picMkLst>
            <pc:docMk/>
            <pc:sldMk cId="3289495006" sldId="260"/>
            <ac:picMk id="14" creationId="{DE1DEFCC-3B37-52F3-375A-3FA0EEBC996F}"/>
          </ac:picMkLst>
        </pc:picChg>
        <pc:picChg chg="add del mod">
          <ac:chgData name="Chernysheva, Yuliia" userId="140fb913-da7e-4b47-ad68-5b01379124c1" providerId="ADAL" clId="{C784CCFF-F914-435F-A960-68E0A7FBBBFD}" dt="2025-08-02T21:35:51.380" v="835" actId="478"/>
          <ac:picMkLst>
            <pc:docMk/>
            <pc:sldMk cId="3289495006" sldId="260"/>
            <ac:picMk id="21" creationId="{2B9A2067-23DB-73F1-FFE4-6588AC67BA86}"/>
          </ac:picMkLst>
        </pc:picChg>
        <pc:picChg chg="add del mod">
          <ac:chgData name="Chernysheva, Yuliia" userId="140fb913-da7e-4b47-ad68-5b01379124c1" providerId="ADAL" clId="{C784CCFF-F914-435F-A960-68E0A7FBBBFD}" dt="2025-08-02T21:35:49.735" v="834" actId="478"/>
          <ac:picMkLst>
            <pc:docMk/>
            <pc:sldMk cId="3289495006" sldId="260"/>
            <ac:picMk id="23" creationId="{5BD6AB97-B91E-D00A-6C5E-51E4AD41D196}"/>
          </ac:picMkLst>
        </pc:picChg>
        <pc:picChg chg="add del mod">
          <ac:chgData name="Chernysheva, Yuliia" userId="140fb913-da7e-4b47-ad68-5b01379124c1" providerId="ADAL" clId="{C784CCFF-F914-435F-A960-68E0A7FBBBFD}" dt="2025-08-02T21:43:23.707" v="886" actId="478"/>
          <ac:picMkLst>
            <pc:docMk/>
            <pc:sldMk cId="3289495006" sldId="260"/>
            <ac:picMk id="25" creationId="{DC657AF5-860F-6873-FA86-2B9BC09C3E67}"/>
          </ac:picMkLst>
        </pc:picChg>
        <pc:picChg chg="add del mod">
          <ac:chgData name="Chernysheva, Yuliia" userId="140fb913-da7e-4b47-ad68-5b01379124c1" providerId="ADAL" clId="{C784CCFF-F914-435F-A960-68E0A7FBBBFD}" dt="2025-08-02T21:44:05.410" v="893" actId="478"/>
          <ac:picMkLst>
            <pc:docMk/>
            <pc:sldMk cId="3289495006" sldId="260"/>
            <ac:picMk id="27" creationId="{41CB8003-1CC8-7FB4-1880-BDC437411088}"/>
          </ac:picMkLst>
        </pc:picChg>
        <pc:picChg chg="add mod">
          <ac:chgData name="Chernysheva, Yuliia" userId="140fb913-da7e-4b47-ad68-5b01379124c1" providerId="ADAL" clId="{C784CCFF-F914-435F-A960-68E0A7FBBBFD}" dt="2025-08-02T22:35:22.398" v="1543" actId="14100"/>
          <ac:picMkLst>
            <pc:docMk/>
            <pc:sldMk cId="3289495006" sldId="260"/>
            <ac:picMk id="33" creationId="{FB91C6FB-2689-729E-C474-F6861FB18313}"/>
          </ac:picMkLst>
        </pc:picChg>
        <pc:cxnChg chg="add del">
          <ac:chgData name="Chernysheva, Yuliia" userId="140fb913-da7e-4b47-ad68-5b01379124c1" providerId="ADAL" clId="{C784CCFF-F914-435F-A960-68E0A7FBBBFD}" dt="2025-08-02T21:20:17.968" v="756" actId="26606"/>
          <ac:cxnSpMkLst>
            <pc:docMk/>
            <pc:sldMk cId="3289495006" sldId="260"/>
            <ac:cxnSpMk id="22" creationId="{6CF1BAF6-AD41-4082-B212-8A1F9A2E8779}"/>
          </ac:cxnSpMkLst>
        </pc:cxnChg>
        <pc:cxnChg chg="add">
          <ac:chgData name="Chernysheva, Yuliia" userId="140fb913-da7e-4b47-ad68-5b01379124c1" providerId="ADAL" clId="{C784CCFF-F914-435F-A960-68E0A7FBBBFD}" dt="2025-08-02T21:40:20.340" v="848" actId="26606"/>
          <ac:cxnSpMkLst>
            <pc:docMk/>
            <pc:sldMk cId="3289495006" sldId="260"/>
            <ac:cxnSpMk id="40" creationId="{C49DA8F6-BCC1-4447-B54C-57856834B94B}"/>
          </ac:cxnSpMkLst>
        </pc:cxnChg>
        <pc:cxnChg chg="add del">
          <ac:chgData name="Chernysheva, Yuliia" userId="140fb913-da7e-4b47-ad68-5b01379124c1" providerId="ADAL" clId="{C784CCFF-F914-435F-A960-68E0A7FBBBFD}" dt="2025-08-02T22:05:07.069" v="1084" actId="26606"/>
          <ac:cxnSpMkLst>
            <pc:docMk/>
            <pc:sldMk cId="3289495006" sldId="260"/>
            <ac:cxnSpMk id="69" creationId="{C49DA8F6-BCC1-4447-B54C-57856834B94B}"/>
          </ac:cxnSpMkLst>
        </pc:cxnChg>
        <pc:cxnChg chg="add del">
          <ac:chgData name="Chernysheva, Yuliia" userId="140fb913-da7e-4b47-ad68-5b01379124c1" providerId="ADAL" clId="{C784CCFF-F914-435F-A960-68E0A7FBBBFD}" dt="2025-08-02T22:05:10.934" v="1086" actId="26606"/>
          <ac:cxnSpMkLst>
            <pc:docMk/>
            <pc:sldMk cId="3289495006" sldId="260"/>
            <ac:cxnSpMk id="74" creationId="{C49DA8F6-BCC1-4447-B54C-57856834B94B}"/>
          </ac:cxnSpMkLst>
        </pc:cxnChg>
      </pc:sldChg>
      <pc:sldChg chg="addSp delSp modSp new mod setBg">
        <pc:chgData name="Chernysheva, Yuliia" userId="140fb913-da7e-4b47-ad68-5b01379124c1" providerId="ADAL" clId="{C784CCFF-F914-435F-A960-68E0A7FBBBFD}" dt="2025-08-02T23:45:29.881" v="1726" actId="26606"/>
        <pc:sldMkLst>
          <pc:docMk/>
          <pc:sldMk cId="2541783407" sldId="261"/>
        </pc:sldMkLst>
        <pc:spChg chg="mod">
          <ac:chgData name="Chernysheva, Yuliia" userId="140fb913-da7e-4b47-ad68-5b01379124c1" providerId="ADAL" clId="{C784CCFF-F914-435F-A960-68E0A7FBBBFD}" dt="2025-08-02T23:45:29.881" v="1726" actId="26606"/>
          <ac:spMkLst>
            <pc:docMk/>
            <pc:sldMk cId="2541783407" sldId="261"/>
            <ac:spMk id="2" creationId="{81A8ED45-FA76-D279-7461-E239906A6EDD}"/>
          </ac:spMkLst>
        </pc:spChg>
        <pc:spChg chg="add del mod">
          <ac:chgData name="Chernysheva, Yuliia" userId="140fb913-da7e-4b47-ad68-5b01379124c1" providerId="ADAL" clId="{C784CCFF-F914-435F-A960-68E0A7FBBBFD}" dt="2025-08-02T23:00:29.541" v="1637" actId="478"/>
          <ac:spMkLst>
            <pc:docMk/>
            <pc:sldMk cId="2541783407" sldId="261"/>
            <ac:spMk id="3" creationId="{5836388E-09CA-17FA-9046-6DBF588A316E}"/>
          </ac:spMkLst>
        </pc:spChg>
        <pc:spChg chg="add mod ord">
          <ac:chgData name="Chernysheva, Yuliia" userId="140fb913-da7e-4b47-ad68-5b01379124c1" providerId="ADAL" clId="{C784CCFF-F914-435F-A960-68E0A7FBBBFD}" dt="2025-08-02T23:45:29.881" v="1726" actId="26606"/>
          <ac:spMkLst>
            <pc:docMk/>
            <pc:sldMk cId="2541783407" sldId="261"/>
            <ac:spMk id="4" creationId="{40D421D3-CFDE-CB12-45DB-B757C9122FE6}"/>
          </ac:spMkLst>
        </pc:spChg>
        <pc:spChg chg="add del">
          <ac:chgData name="Chernysheva, Yuliia" userId="140fb913-da7e-4b47-ad68-5b01379124c1" providerId="ADAL" clId="{C784CCFF-F914-435F-A960-68E0A7FBBBFD}" dt="2025-08-02T23:02:59.656" v="1656" actId="26606"/>
          <ac:spMkLst>
            <pc:docMk/>
            <pc:sldMk cId="2541783407" sldId="261"/>
            <ac:spMk id="17" creationId="{A2679492-7988-4050-9056-542444452411}"/>
          </ac:spMkLst>
        </pc:spChg>
        <pc:spChg chg="add del">
          <ac:chgData name="Chernysheva, Yuliia" userId="140fb913-da7e-4b47-ad68-5b01379124c1" providerId="ADAL" clId="{C784CCFF-F914-435F-A960-68E0A7FBBBFD}" dt="2025-08-02T23:02:59.656" v="1656" actId="26606"/>
          <ac:spMkLst>
            <pc:docMk/>
            <pc:sldMk cId="2541783407" sldId="261"/>
            <ac:spMk id="19" creationId="{B5ABDEAA-B248-4182-B67C-A925338E772D}"/>
          </ac:spMkLst>
        </pc:spChg>
        <pc:spChg chg="add del">
          <ac:chgData name="Chernysheva, Yuliia" userId="140fb913-da7e-4b47-ad68-5b01379124c1" providerId="ADAL" clId="{C784CCFF-F914-435F-A960-68E0A7FBBBFD}" dt="2025-08-02T23:02:59.656" v="1656" actId="26606"/>
          <ac:spMkLst>
            <pc:docMk/>
            <pc:sldMk cId="2541783407" sldId="261"/>
            <ac:spMk id="21" creationId="{B091B163-7D61-4891-ABCF-5C13D9C418D0}"/>
          </ac:spMkLst>
        </pc:spChg>
        <pc:spChg chg="add del">
          <ac:chgData name="Chernysheva, Yuliia" userId="140fb913-da7e-4b47-ad68-5b01379124c1" providerId="ADAL" clId="{C784CCFF-F914-435F-A960-68E0A7FBBBFD}" dt="2025-08-02T23:03:19.715" v="1661" actId="26606"/>
          <ac:spMkLst>
            <pc:docMk/>
            <pc:sldMk cId="2541783407" sldId="261"/>
            <ac:spMk id="25" creationId="{327D73B4-9F5C-4A64-A179-51B9500CB8B5}"/>
          </ac:spMkLst>
        </pc:spChg>
        <pc:spChg chg="add del">
          <ac:chgData name="Chernysheva, Yuliia" userId="140fb913-da7e-4b47-ad68-5b01379124c1" providerId="ADAL" clId="{C784CCFF-F914-435F-A960-68E0A7FBBBFD}" dt="2025-08-02T23:02:57.302" v="1655" actId="26606"/>
          <ac:spMkLst>
            <pc:docMk/>
            <pc:sldMk cId="2541783407" sldId="261"/>
            <ac:spMk id="28" creationId="{327D73B4-9F5C-4A64-A179-51B9500CB8B5}"/>
          </ac:spMkLst>
        </pc:spChg>
        <pc:spChg chg="add del">
          <ac:chgData name="Chernysheva, Yuliia" userId="140fb913-da7e-4b47-ad68-5b01379124c1" providerId="ADAL" clId="{C784CCFF-F914-435F-A960-68E0A7FBBBFD}" dt="2025-08-02T23:03:19.715" v="1661" actId="26606"/>
          <ac:spMkLst>
            <pc:docMk/>
            <pc:sldMk cId="2541783407" sldId="261"/>
            <ac:spMk id="29" creationId="{AB673405-BF85-493E-8558-0DCBEDB2BB49}"/>
          </ac:spMkLst>
        </pc:spChg>
        <pc:spChg chg="add del">
          <ac:chgData name="Chernysheva, Yuliia" userId="140fb913-da7e-4b47-ad68-5b01379124c1" providerId="ADAL" clId="{C784CCFF-F914-435F-A960-68E0A7FBBBFD}" dt="2025-08-02T23:02:57.302" v="1655" actId="26606"/>
          <ac:spMkLst>
            <pc:docMk/>
            <pc:sldMk cId="2541783407" sldId="261"/>
            <ac:spMk id="30" creationId="{D0F14822-B1F1-4730-A131-C3416A790B0D}"/>
          </ac:spMkLst>
        </pc:spChg>
        <pc:spChg chg="add del">
          <ac:chgData name="Chernysheva, Yuliia" userId="140fb913-da7e-4b47-ad68-5b01379124c1" providerId="ADAL" clId="{C784CCFF-F914-435F-A960-68E0A7FBBBFD}" dt="2025-08-02T23:02:57.302" v="1655" actId="26606"/>
          <ac:spMkLst>
            <pc:docMk/>
            <pc:sldMk cId="2541783407" sldId="261"/>
            <ac:spMk id="32" creationId="{063F1D6B-3845-4F68-9803-39000080ECE7}"/>
          </ac:spMkLst>
        </pc:spChg>
        <pc:spChg chg="add del">
          <ac:chgData name="Chernysheva, Yuliia" userId="140fb913-da7e-4b47-ad68-5b01379124c1" providerId="ADAL" clId="{C784CCFF-F914-435F-A960-68E0A7FBBBFD}" dt="2025-08-02T23:03:19.715" v="1661" actId="26606"/>
          <ac:spMkLst>
            <pc:docMk/>
            <pc:sldMk cId="2541783407" sldId="261"/>
            <ac:spMk id="33" creationId="{C64EAE84-A813-4501-BC71-DBD14BA0265E}"/>
          </ac:spMkLst>
        </pc:spChg>
        <pc:spChg chg="add del">
          <ac:chgData name="Chernysheva, Yuliia" userId="140fb913-da7e-4b47-ad68-5b01379124c1" providerId="ADAL" clId="{C784CCFF-F914-435F-A960-68E0A7FBBBFD}" dt="2025-08-02T23:03:19.715" v="1661" actId="26606"/>
          <ac:spMkLst>
            <pc:docMk/>
            <pc:sldMk cId="2541783407" sldId="261"/>
            <ac:spMk id="38" creationId="{E3020543-B24B-4EC4-8FFC-8DD88EEA91A8}"/>
          </ac:spMkLst>
        </pc:spChg>
        <pc:spChg chg="add del">
          <ac:chgData name="Chernysheva, Yuliia" userId="140fb913-da7e-4b47-ad68-5b01379124c1" providerId="ADAL" clId="{C784CCFF-F914-435F-A960-68E0A7FBBBFD}" dt="2025-08-02T23:45:29.881" v="1726" actId="26606"/>
          <ac:spMkLst>
            <pc:docMk/>
            <pc:sldMk cId="2541783407" sldId="261"/>
            <ac:spMk id="45" creationId="{A2679492-7988-4050-9056-542444452411}"/>
          </ac:spMkLst>
        </pc:spChg>
        <pc:spChg chg="add del">
          <ac:chgData name="Chernysheva, Yuliia" userId="140fb913-da7e-4b47-ad68-5b01379124c1" providerId="ADAL" clId="{C784CCFF-F914-435F-A960-68E0A7FBBBFD}" dt="2025-08-02T23:45:29.881" v="1726" actId="26606"/>
          <ac:spMkLst>
            <pc:docMk/>
            <pc:sldMk cId="2541783407" sldId="261"/>
            <ac:spMk id="47" creationId="{B5ABDEAA-B248-4182-B67C-A925338E772D}"/>
          </ac:spMkLst>
        </pc:spChg>
        <pc:spChg chg="add del">
          <ac:chgData name="Chernysheva, Yuliia" userId="140fb913-da7e-4b47-ad68-5b01379124c1" providerId="ADAL" clId="{C784CCFF-F914-435F-A960-68E0A7FBBBFD}" dt="2025-08-02T23:45:29.881" v="1726" actId="26606"/>
          <ac:spMkLst>
            <pc:docMk/>
            <pc:sldMk cId="2541783407" sldId="261"/>
            <ac:spMk id="49" creationId="{B091B163-7D61-4891-ABCF-5C13D9C418D0}"/>
          </ac:spMkLst>
        </pc:spChg>
        <pc:spChg chg="add del">
          <ac:chgData name="Chernysheva, Yuliia" userId="140fb913-da7e-4b47-ad68-5b01379124c1" providerId="ADAL" clId="{C784CCFF-F914-435F-A960-68E0A7FBBBFD}" dt="2025-08-02T23:45:29.881" v="1726" actId="26606"/>
          <ac:spMkLst>
            <pc:docMk/>
            <pc:sldMk cId="2541783407" sldId="261"/>
            <ac:spMk id="53" creationId="{385E1BDC-A9B0-4A87-82E3-F3187F69A802}"/>
          </ac:spMkLst>
        </pc:spChg>
        <pc:spChg chg="add del">
          <ac:chgData name="Chernysheva, Yuliia" userId="140fb913-da7e-4b47-ad68-5b01379124c1" providerId="ADAL" clId="{C784CCFF-F914-435F-A960-68E0A7FBBBFD}" dt="2025-08-02T23:45:29.881" v="1726" actId="26606"/>
          <ac:spMkLst>
            <pc:docMk/>
            <pc:sldMk cId="2541783407" sldId="261"/>
            <ac:spMk id="54" creationId="{0990C621-3B8B-4820-8328-D47EF7CE823C}"/>
          </ac:spMkLst>
        </pc:spChg>
        <pc:spChg chg="add del">
          <ac:chgData name="Chernysheva, Yuliia" userId="140fb913-da7e-4b47-ad68-5b01379124c1" providerId="ADAL" clId="{C784CCFF-F914-435F-A960-68E0A7FBBBFD}" dt="2025-08-02T23:45:29.881" v="1726" actId="26606"/>
          <ac:spMkLst>
            <pc:docMk/>
            <pc:sldMk cId="2541783407" sldId="261"/>
            <ac:spMk id="55" creationId="{C1A2385B-1D2A-4E17-84FA-6CB7F0AAE473}"/>
          </ac:spMkLst>
        </pc:spChg>
        <pc:spChg chg="add del">
          <ac:chgData name="Chernysheva, Yuliia" userId="140fb913-da7e-4b47-ad68-5b01379124c1" providerId="ADAL" clId="{C784CCFF-F914-435F-A960-68E0A7FBBBFD}" dt="2025-08-02T23:45:12.135" v="1724" actId="26606"/>
          <ac:spMkLst>
            <pc:docMk/>
            <pc:sldMk cId="2541783407" sldId="261"/>
            <ac:spMk id="56" creationId="{C3896A03-3945-419A-B66B-4EE266EDD152}"/>
          </ac:spMkLst>
        </pc:spChg>
        <pc:spChg chg="add del">
          <ac:chgData name="Chernysheva, Yuliia" userId="140fb913-da7e-4b47-ad68-5b01379124c1" providerId="ADAL" clId="{C784CCFF-F914-435F-A960-68E0A7FBBBFD}" dt="2025-08-02T23:45:12.135" v="1724" actId="26606"/>
          <ac:spMkLst>
            <pc:docMk/>
            <pc:sldMk cId="2541783407" sldId="261"/>
            <ac:spMk id="58" creationId="{B34F5AD2-EDBD-4BBD-A55C-EAFFD0C7097A}"/>
          </ac:spMkLst>
        </pc:spChg>
        <pc:spChg chg="add del">
          <ac:chgData name="Chernysheva, Yuliia" userId="140fb913-da7e-4b47-ad68-5b01379124c1" providerId="ADAL" clId="{C784CCFF-F914-435F-A960-68E0A7FBBBFD}" dt="2025-08-02T23:45:12.135" v="1724" actId="26606"/>
          <ac:spMkLst>
            <pc:docMk/>
            <pc:sldMk cId="2541783407" sldId="261"/>
            <ac:spMk id="60" creationId="{450D3AD2-FA80-415F-A9CE-54D884561CD7}"/>
          </ac:spMkLst>
        </pc:spChg>
        <pc:spChg chg="add del">
          <ac:chgData name="Chernysheva, Yuliia" userId="140fb913-da7e-4b47-ad68-5b01379124c1" providerId="ADAL" clId="{C784CCFF-F914-435F-A960-68E0A7FBBBFD}" dt="2025-08-02T23:45:29.881" v="1726" actId="26606"/>
          <ac:spMkLst>
            <pc:docMk/>
            <pc:sldMk cId="2541783407" sldId="261"/>
            <ac:spMk id="62" creationId="{5E791F2F-79DB-4CC0-9FA1-001E3E91E8B7}"/>
          </ac:spMkLst>
        </pc:spChg>
        <pc:picChg chg="add mod ord">
          <ac:chgData name="Chernysheva, Yuliia" userId="140fb913-da7e-4b47-ad68-5b01379124c1" providerId="ADAL" clId="{C784CCFF-F914-435F-A960-68E0A7FBBBFD}" dt="2025-08-02T23:45:29.881" v="1726" actId="26606"/>
          <ac:picMkLst>
            <pc:docMk/>
            <pc:sldMk cId="2541783407" sldId="261"/>
            <ac:picMk id="10" creationId="{259DDF29-5F9F-15D1-D8B0-9FDD936DC0E2}"/>
          </ac:picMkLst>
        </pc:picChg>
        <pc:picChg chg="add mod ord">
          <ac:chgData name="Chernysheva, Yuliia" userId="140fb913-da7e-4b47-ad68-5b01379124c1" providerId="ADAL" clId="{C784CCFF-F914-435F-A960-68E0A7FBBBFD}" dt="2025-08-02T23:45:12.135" v="1724" actId="26606"/>
          <ac:picMkLst>
            <pc:docMk/>
            <pc:sldMk cId="2541783407" sldId="261"/>
            <ac:picMk id="12" creationId="{122C99C6-8F2A-EEE1-E448-2FAC06DECC01}"/>
          </ac:picMkLst>
        </pc:picChg>
        <pc:cxnChg chg="add">
          <ac:chgData name="Chernysheva, Yuliia" userId="140fb913-da7e-4b47-ad68-5b01379124c1" providerId="ADAL" clId="{C784CCFF-F914-435F-A960-68E0A7FBBBFD}" dt="2025-08-02T23:01:53.577" v="1648" actId="26606"/>
          <ac:cxnSpMkLst>
            <pc:docMk/>
            <pc:sldMk cId="2541783407" sldId="261"/>
            <ac:cxnSpMk id="23" creationId="{C49DA8F6-BCC1-4447-B54C-57856834B94B}"/>
          </ac:cxnSpMkLst>
        </pc:cxnChg>
      </pc:sldChg>
      <pc:sldChg chg="addSp delSp modSp new mod setBg">
        <pc:chgData name="Chernysheva, Yuliia" userId="140fb913-da7e-4b47-ad68-5b01379124c1" providerId="ADAL" clId="{C784CCFF-F914-435F-A960-68E0A7FBBBFD}" dt="2025-08-02T23:10:17.577" v="1687" actId="255"/>
        <pc:sldMkLst>
          <pc:docMk/>
          <pc:sldMk cId="3208832477" sldId="262"/>
        </pc:sldMkLst>
        <pc:spChg chg="mod">
          <ac:chgData name="Chernysheva, Yuliia" userId="140fb913-da7e-4b47-ad68-5b01379124c1" providerId="ADAL" clId="{C784CCFF-F914-435F-A960-68E0A7FBBBFD}" dt="2025-08-02T23:08:53.430" v="1679" actId="26606"/>
          <ac:spMkLst>
            <pc:docMk/>
            <pc:sldMk cId="3208832477" sldId="262"/>
            <ac:spMk id="2" creationId="{7E486A44-D25C-092C-112D-80ABFEC2DDC1}"/>
          </ac:spMkLst>
        </pc:spChg>
        <pc:spChg chg="add del mod">
          <ac:chgData name="Chernysheva, Yuliia" userId="140fb913-da7e-4b47-ad68-5b01379124c1" providerId="ADAL" clId="{C784CCFF-F914-435F-A960-68E0A7FBBBFD}" dt="2025-08-02T23:04:03.238" v="1671" actId="478"/>
          <ac:spMkLst>
            <pc:docMk/>
            <pc:sldMk cId="3208832477" sldId="262"/>
            <ac:spMk id="3" creationId="{5A79455D-5B53-CD2A-93F7-C8E6E03935ED}"/>
          </ac:spMkLst>
        </pc:spChg>
        <pc:spChg chg="add mod ord">
          <ac:chgData name="Chernysheva, Yuliia" userId="140fb913-da7e-4b47-ad68-5b01379124c1" providerId="ADAL" clId="{C784CCFF-F914-435F-A960-68E0A7FBBBFD}" dt="2025-08-02T23:10:17.577" v="1687" actId="255"/>
          <ac:spMkLst>
            <pc:docMk/>
            <pc:sldMk cId="3208832477" sldId="262"/>
            <ac:spMk id="4" creationId="{57ED7B8A-4E9F-8151-F905-6FF3AC91DA16}"/>
          </ac:spMkLst>
        </pc:spChg>
        <pc:spChg chg="add">
          <ac:chgData name="Chernysheva, Yuliia" userId="140fb913-da7e-4b47-ad68-5b01379124c1" providerId="ADAL" clId="{C784CCFF-F914-435F-A960-68E0A7FBBBFD}" dt="2025-08-02T23:08:53.430" v="1679" actId="26606"/>
          <ac:spMkLst>
            <pc:docMk/>
            <pc:sldMk cId="3208832477" sldId="262"/>
            <ac:spMk id="11" creationId="{A2679492-7988-4050-9056-542444452411}"/>
          </ac:spMkLst>
        </pc:spChg>
        <pc:spChg chg="add">
          <ac:chgData name="Chernysheva, Yuliia" userId="140fb913-da7e-4b47-ad68-5b01379124c1" providerId="ADAL" clId="{C784CCFF-F914-435F-A960-68E0A7FBBBFD}" dt="2025-08-02T23:08:53.430" v="1679" actId="26606"/>
          <ac:spMkLst>
            <pc:docMk/>
            <pc:sldMk cId="3208832477" sldId="262"/>
            <ac:spMk id="13" creationId="{B5ABDEAA-B248-4182-B67C-A925338E772D}"/>
          </ac:spMkLst>
        </pc:spChg>
        <pc:spChg chg="add">
          <ac:chgData name="Chernysheva, Yuliia" userId="140fb913-da7e-4b47-ad68-5b01379124c1" providerId="ADAL" clId="{C784CCFF-F914-435F-A960-68E0A7FBBBFD}" dt="2025-08-02T23:08:53.430" v="1679" actId="26606"/>
          <ac:spMkLst>
            <pc:docMk/>
            <pc:sldMk cId="3208832477" sldId="262"/>
            <ac:spMk id="15" creationId="{B091B163-7D61-4891-ABCF-5C13D9C418D0}"/>
          </ac:spMkLst>
        </pc:spChg>
        <pc:picChg chg="add mod">
          <ac:chgData name="Chernysheva, Yuliia" userId="140fb913-da7e-4b47-ad68-5b01379124c1" providerId="ADAL" clId="{C784CCFF-F914-435F-A960-68E0A7FBBBFD}" dt="2025-08-02T23:08:53.430" v="1679" actId="26606"/>
          <ac:picMkLst>
            <pc:docMk/>
            <pc:sldMk cId="3208832477" sldId="262"/>
            <ac:picMk id="5" creationId="{4647F2DD-0BB7-3895-BED2-CB756E8C32BA}"/>
          </ac:picMkLst>
        </pc:picChg>
        <pc:picChg chg="add mod">
          <ac:chgData name="Chernysheva, Yuliia" userId="140fb913-da7e-4b47-ad68-5b01379124c1" providerId="ADAL" clId="{C784CCFF-F914-435F-A960-68E0A7FBBBFD}" dt="2025-08-02T23:08:53.430" v="1679" actId="26606"/>
          <ac:picMkLst>
            <pc:docMk/>
            <pc:sldMk cId="3208832477" sldId="262"/>
            <ac:picMk id="6" creationId="{A8F5FD74-D786-7FD4-486B-84EE2BA8C4F8}"/>
          </ac:picMkLst>
        </pc:picChg>
        <pc:cxnChg chg="add">
          <ac:chgData name="Chernysheva, Yuliia" userId="140fb913-da7e-4b47-ad68-5b01379124c1" providerId="ADAL" clId="{C784CCFF-F914-435F-A960-68E0A7FBBBFD}" dt="2025-08-02T23:08:53.430" v="1679" actId="26606"/>
          <ac:cxnSpMkLst>
            <pc:docMk/>
            <pc:sldMk cId="3208832477" sldId="262"/>
            <ac:cxnSpMk id="17" creationId="{C49DA8F6-BCC1-4447-B54C-57856834B94B}"/>
          </ac:cxnSpMkLst>
        </pc:cxnChg>
      </pc:sldChg>
      <pc:sldChg chg="addSp delSp modSp new mod setBg">
        <pc:chgData name="Chernysheva, Yuliia" userId="140fb913-da7e-4b47-ad68-5b01379124c1" providerId="ADAL" clId="{C784CCFF-F914-435F-A960-68E0A7FBBBFD}" dt="2025-08-02T23:13:58.856" v="1721" actId="26606"/>
        <pc:sldMkLst>
          <pc:docMk/>
          <pc:sldMk cId="3685123629" sldId="263"/>
        </pc:sldMkLst>
        <pc:spChg chg="mod">
          <ac:chgData name="Chernysheva, Yuliia" userId="140fb913-da7e-4b47-ad68-5b01379124c1" providerId="ADAL" clId="{C784CCFF-F914-435F-A960-68E0A7FBBBFD}" dt="2025-08-02T23:13:58.856" v="1721" actId="26606"/>
          <ac:spMkLst>
            <pc:docMk/>
            <pc:sldMk cId="3685123629" sldId="263"/>
            <ac:spMk id="2" creationId="{DE21E0D7-5F86-7EBD-3902-CD89968E5A0B}"/>
          </ac:spMkLst>
        </pc:spChg>
        <pc:spChg chg="add mod ord">
          <ac:chgData name="Chernysheva, Yuliia" userId="140fb913-da7e-4b47-ad68-5b01379124c1" providerId="ADAL" clId="{C784CCFF-F914-435F-A960-68E0A7FBBBFD}" dt="2025-08-02T23:13:58.856" v="1721" actId="26606"/>
          <ac:spMkLst>
            <pc:docMk/>
            <pc:sldMk cId="3685123629" sldId="263"/>
            <ac:spMk id="13" creationId="{9F5AAB25-8D01-0845-FCB5-CFF7F786222E}"/>
          </ac:spMkLst>
        </pc:spChg>
        <pc:spChg chg="add del">
          <ac:chgData name="Chernysheva, Yuliia" userId="140fb913-da7e-4b47-ad68-5b01379124c1" providerId="ADAL" clId="{C784CCFF-F914-435F-A960-68E0A7FBBBFD}" dt="2025-08-02T23:11:15.488" v="1694" actId="26606"/>
          <ac:spMkLst>
            <pc:docMk/>
            <pc:sldMk cId="3685123629" sldId="263"/>
            <ac:spMk id="18" creationId="{743AA782-23D1-4521-8CAD-47662984AA08}"/>
          </ac:spMkLst>
        </pc:spChg>
        <pc:spChg chg="add del">
          <ac:chgData name="Chernysheva, Yuliia" userId="140fb913-da7e-4b47-ad68-5b01379124c1" providerId="ADAL" clId="{C784CCFF-F914-435F-A960-68E0A7FBBBFD}" dt="2025-08-02T23:11:15.488" v="1694" actId="26606"/>
          <ac:spMkLst>
            <pc:docMk/>
            <pc:sldMk cId="3685123629" sldId="263"/>
            <ac:spMk id="20" creationId="{71877DBC-BB60-40F0-AC93-2ACDBAAE60CE}"/>
          </ac:spMkLst>
        </pc:spChg>
        <pc:spChg chg="add del">
          <ac:chgData name="Chernysheva, Yuliia" userId="140fb913-da7e-4b47-ad68-5b01379124c1" providerId="ADAL" clId="{C784CCFF-F914-435F-A960-68E0A7FBBBFD}" dt="2025-08-02T23:11:33.433" v="1696" actId="26606"/>
          <ac:spMkLst>
            <pc:docMk/>
            <pc:sldMk cId="3685123629" sldId="263"/>
            <ac:spMk id="22" creationId="{C0BDBCD2-E081-43AB-9119-C55465E59757}"/>
          </ac:spMkLst>
        </pc:spChg>
        <pc:spChg chg="add del">
          <ac:chgData name="Chernysheva, Yuliia" userId="140fb913-da7e-4b47-ad68-5b01379124c1" providerId="ADAL" clId="{C784CCFF-F914-435F-A960-68E0A7FBBBFD}" dt="2025-08-02T23:11:33.433" v="1696" actId="26606"/>
          <ac:spMkLst>
            <pc:docMk/>
            <pc:sldMk cId="3685123629" sldId="263"/>
            <ac:spMk id="23" creationId="{0288C6B4-AFC3-407F-A595-EFFD38D4CCAF}"/>
          </ac:spMkLst>
        </pc:spChg>
        <pc:spChg chg="add del">
          <ac:chgData name="Chernysheva, Yuliia" userId="140fb913-da7e-4b47-ad68-5b01379124c1" providerId="ADAL" clId="{C784CCFF-F914-435F-A960-68E0A7FBBBFD}" dt="2025-08-02T23:11:33.433" v="1696" actId="26606"/>
          <ac:spMkLst>
            <pc:docMk/>
            <pc:sldMk cId="3685123629" sldId="263"/>
            <ac:spMk id="24" creationId="{98E79BE4-34FE-485A-98A5-92CE8F7C4743}"/>
          </ac:spMkLst>
        </pc:spChg>
        <pc:spChg chg="add del">
          <ac:chgData name="Chernysheva, Yuliia" userId="140fb913-da7e-4b47-ad68-5b01379124c1" providerId="ADAL" clId="{C784CCFF-F914-435F-A960-68E0A7FBBBFD}" dt="2025-08-02T23:11:33.433" v="1696" actId="26606"/>
          <ac:spMkLst>
            <pc:docMk/>
            <pc:sldMk cId="3685123629" sldId="263"/>
            <ac:spMk id="25" creationId="{CF236821-17FE-429B-8D2C-08E13A64EA40}"/>
          </ac:spMkLst>
        </pc:spChg>
        <pc:spChg chg="add del">
          <ac:chgData name="Chernysheva, Yuliia" userId="140fb913-da7e-4b47-ad68-5b01379124c1" providerId="ADAL" clId="{C784CCFF-F914-435F-A960-68E0A7FBBBFD}" dt="2025-08-02T23:11:33.433" v="1696" actId="26606"/>
          <ac:spMkLst>
            <pc:docMk/>
            <pc:sldMk cId="3685123629" sldId="263"/>
            <ac:spMk id="26" creationId="{7A5F0580-5EE9-419F-96EE-B6529EF6E7D0}"/>
          </ac:spMkLst>
        </pc:spChg>
        <pc:spChg chg="add del">
          <ac:chgData name="Chernysheva, Yuliia" userId="140fb913-da7e-4b47-ad68-5b01379124c1" providerId="ADAL" clId="{C784CCFF-F914-435F-A960-68E0A7FBBBFD}" dt="2025-08-02T23:12:56.365" v="1713" actId="26606"/>
          <ac:spMkLst>
            <pc:docMk/>
            <pc:sldMk cId="3685123629" sldId="263"/>
            <ac:spMk id="33" creationId="{DBC6133C-0615-4CE4-9132-37E609A9BDFA}"/>
          </ac:spMkLst>
        </pc:spChg>
        <pc:spChg chg="add del">
          <ac:chgData name="Chernysheva, Yuliia" userId="140fb913-da7e-4b47-ad68-5b01379124c1" providerId="ADAL" clId="{C784CCFF-F914-435F-A960-68E0A7FBBBFD}" dt="2025-08-02T23:12:56.365" v="1713" actId="26606"/>
          <ac:spMkLst>
            <pc:docMk/>
            <pc:sldMk cId="3685123629" sldId="263"/>
            <ac:spMk id="35" creationId="{169CC832-2974-4E8D-90ED-3E2941BA7336}"/>
          </ac:spMkLst>
        </pc:spChg>
        <pc:spChg chg="add del">
          <ac:chgData name="Chernysheva, Yuliia" userId="140fb913-da7e-4b47-ad68-5b01379124c1" providerId="ADAL" clId="{C784CCFF-F914-435F-A960-68E0A7FBBBFD}" dt="2025-08-02T23:12:56.365" v="1713" actId="26606"/>
          <ac:spMkLst>
            <pc:docMk/>
            <pc:sldMk cId="3685123629" sldId="263"/>
            <ac:spMk id="37" creationId="{55222F96-971A-4F90-B841-6BAB416C7AC1}"/>
          </ac:spMkLst>
        </pc:spChg>
        <pc:spChg chg="add del">
          <ac:chgData name="Chernysheva, Yuliia" userId="140fb913-da7e-4b47-ad68-5b01379124c1" providerId="ADAL" clId="{C784CCFF-F914-435F-A960-68E0A7FBBBFD}" dt="2025-08-02T23:12:56.365" v="1713" actId="26606"/>
          <ac:spMkLst>
            <pc:docMk/>
            <pc:sldMk cId="3685123629" sldId="263"/>
            <ac:spMk id="39" creationId="{08980754-6F4B-43C9-B9BE-127B6BED6586}"/>
          </ac:spMkLst>
        </pc:spChg>
        <pc:spChg chg="add del">
          <ac:chgData name="Chernysheva, Yuliia" userId="140fb913-da7e-4b47-ad68-5b01379124c1" providerId="ADAL" clId="{C784CCFF-F914-435F-A960-68E0A7FBBBFD}" dt="2025-08-02T23:12:56.365" v="1713" actId="26606"/>
          <ac:spMkLst>
            <pc:docMk/>
            <pc:sldMk cId="3685123629" sldId="263"/>
            <ac:spMk id="41" creationId="{2C1BBA94-3F40-40AA-8BB9-E69E25E537C1}"/>
          </ac:spMkLst>
        </pc:spChg>
        <pc:spChg chg="add del">
          <ac:chgData name="Chernysheva, Yuliia" userId="140fb913-da7e-4b47-ad68-5b01379124c1" providerId="ADAL" clId="{C784CCFF-F914-435F-A960-68E0A7FBBBFD}" dt="2025-08-02T23:12:19.354" v="1704" actId="26606"/>
          <ac:spMkLst>
            <pc:docMk/>
            <pc:sldMk cId="3685123629" sldId="263"/>
            <ac:spMk id="43" creationId="{2C9A9DA9-7DC8-488B-A882-123947B0F3D9}"/>
          </ac:spMkLst>
        </pc:spChg>
        <pc:spChg chg="add del">
          <ac:chgData name="Chernysheva, Yuliia" userId="140fb913-da7e-4b47-ad68-5b01379124c1" providerId="ADAL" clId="{C784CCFF-F914-435F-A960-68E0A7FBBBFD}" dt="2025-08-02T23:12:19.354" v="1704" actId="26606"/>
          <ac:spMkLst>
            <pc:docMk/>
            <pc:sldMk cId="3685123629" sldId="263"/>
            <ac:spMk id="44" creationId="{57F6BDD4-E066-4008-8011-6CC31AEB4556}"/>
          </ac:spMkLst>
        </pc:spChg>
        <pc:spChg chg="add del">
          <ac:chgData name="Chernysheva, Yuliia" userId="140fb913-da7e-4b47-ad68-5b01379124c1" providerId="ADAL" clId="{C784CCFF-F914-435F-A960-68E0A7FBBBFD}" dt="2025-08-02T23:12:19.354" v="1704" actId="26606"/>
          <ac:spMkLst>
            <pc:docMk/>
            <pc:sldMk cId="3685123629" sldId="263"/>
            <ac:spMk id="45" creationId="{2711A8FB-68FC-45FC-B01E-38F809E2D439}"/>
          </ac:spMkLst>
        </pc:spChg>
        <pc:spChg chg="add del">
          <ac:chgData name="Chernysheva, Yuliia" userId="140fb913-da7e-4b47-ad68-5b01379124c1" providerId="ADAL" clId="{C784CCFF-F914-435F-A960-68E0A7FBBBFD}" dt="2025-08-02T23:12:08.690" v="1702" actId="26606"/>
          <ac:spMkLst>
            <pc:docMk/>
            <pc:sldMk cId="3685123629" sldId="263"/>
            <ac:spMk id="46" creationId="{73C994B4-9721-4148-9EEC-6793CECDE8DD}"/>
          </ac:spMkLst>
        </pc:spChg>
        <pc:spChg chg="add del">
          <ac:chgData name="Chernysheva, Yuliia" userId="140fb913-da7e-4b47-ad68-5b01379124c1" providerId="ADAL" clId="{C784CCFF-F914-435F-A960-68E0A7FBBBFD}" dt="2025-08-02T23:12:19.354" v="1704" actId="26606"/>
          <ac:spMkLst>
            <pc:docMk/>
            <pc:sldMk cId="3685123629" sldId="263"/>
            <ac:spMk id="47" creationId="{2A865FE3-5FC9-4049-87CF-30019C46C0F5}"/>
          </ac:spMkLst>
        </pc:spChg>
        <pc:spChg chg="add del">
          <ac:chgData name="Chernysheva, Yuliia" userId="140fb913-da7e-4b47-ad68-5b01379124c1" providerId="ADAL" clId="{C784CCFF-F914-435F-A960-68E0A7FBBBFD}" dt="2025-08-02T23:12:08.690" v="1702" actId="26606"/>
          <ac:spMkLst>
            <pc:docMk/>
            <pc:sldMk cId="3685123629" sldId="263"/>
            <ac:spMk id="48" creationId="{F9D95E49-763A-4886-B038-82F734740554}"/>
          </ac:spMkLst>
        </pc:spChg>
        <pc:spChg chg="add del">
          <ac:chgData name="Chernysheva, Yuliia" userId="140fb913-da7e-4b47-ad68-5b01379124c1" providerId="ADAL" clId="{C784CCFF-F914-435F-A960-68E0A7FBBBFD}" dt="2025-08-02T23:12:36.509" v="1706" actId="26606"/>
          <ac:spMkLst>
            <pc:docMk/>
            <pc:sldMk cId="3685123629" sldId="263"/>
            <ac:spMk id="49" creationId="{5C9B446A-6343-4E56-90BA-061E4DDF0FFB}"/>
          </ac:spMkLst>
        </pc:spChg>
        <pc:spChg chg="add del">
          <ac:chgData name="Chernysheva, Yuliia" userId="140fb913-da7e-4b47-ad68-5b01379124c1" providerId="ADAL" clId="{C784CCFF-F914-435F-A960-68E0A7FBBBFD}" dt="2025-08-02T23:12:08.690" v="1702" actId="26606"/>
          <ac:spMkLst>
            <pc:docMk/>
            <pc:sldMk cId="3685123629" sldId="263"/>
            <ac:spMk id="50" creationId="{E43DC68B-54DD-4053-BE4D-615259684357}"/>
          </ac:spMkLst>
        </pc:spChg>
        <pc:spChg chg="del">
          <ac:chgData name="Chernysheva, Yuliia" userId="140fb913-da7e-4b47-ad68-5b01379124c1" providerId="ADAL" clId="{C784CCFF-F914-435F-A960-68E0A7FBBBFD}" dt="2025-08-02T23:12:08.690" v="1702" actId="26606"/>
          <ac:spMkLst>
            <pc:docMk/>
            <pc:sldMk cId="3685123629" sldId="263"/>
            <ac:spMk id="52" creationId="{36F31C88-3DEF-4EA8-AE3A-49441413FC54}"/>
          </ac:spMkLst>
        </pc:spChg>
        <pc:spChg chg="add del">
          <ac:chgData name="Chernysheva, Yuliia" userId="140fb913-da7e-4b47-ad68-5b01379124c1" providerId="ADAL" clId="{C784CCFF-F914-435F-A960-68E0A7FBBBFD}" dt="2025-08-02T23:12:36.509" v="1706" actId="26606"/>
          <ac:spMkLst>
            <pc:docMk/>
            <pc:sldMk cId="3685123629" sldId="263"/>
            <ac:spMk id="53" creationId="{216322C2-3CF0-4D33-BF90-3F384CF6D232}"/>
          </ac:spMkLst>
        </pc:spChg>
        <pc:spChg chg="add del">
          <ac:chgData name="Chernysheva, Yuliia" userId="140fb913-da7e-4b47-ad68-5b01379124c1" providerId="ADAL" clId="{C784CCFF-F914-435F-A960-68E0A7FBBBFD}" dt="2025-08-02T23:12:36.509" v="1706" actId="26606"/>
          <ac:spMkLst>
            <pc:docMk/>
            <pc:sldMk cId="3685123629" sldId="263"/>
            <ac:spMk id="55" creationId="{55D4142C-5077-457F-A6AD-3FECFDB39685}"/>
          </ac:spMkLst>
        </pc:spChg>
        <pc:spChg chg="add del">
          <ac:chgData name="Chernysheva, Yuliia" userId="140fb913-da7e-4b47-ad68-5b01379124c1" providerId="ADAL" clId="{C784CCFF-F914-435F-A960-68E0A7FBBBFD}" dt="2025-08-02T23:12:36.509" v="1706" actId="26606"/>
          <ac:spMkLst>
            <pc:docMk/>
            <pc:sldMk cId="3685123629" sldId="263"/>
            <ac:spMk id="57" creationId="{7A5F0580-5EE9-419F-96EE-B6529EF6E7D0}"/>
          </ac:spMkLst>
        </pc:spChg>
        <pc:spChg chg="add del">
          <ac:chgData name="Chernysheva, Yuliia" userId="140fb913-da7e-4b47-ad68-5b01379124c1" providerId="ADAL" clId="{C784CCFF-F914-435F-A960-68E0A7FBBBFD}" dt="2025-08-02T23:12:56.349" v="1712" actId="26606"/>
          <ac:spMkLst>
            <pc:docMk/>
            <pc:sldMk cId="3685123629" sldId="263"/>
            <ac:spMk id="58" creationId="{201CC55D-ED54-4C5C-95E6-10947BD1103B}"/>
          </ac:spMkLst>
        </pc:spChg>
        <pc:spChg chg="add del">
          <ac:chgData name="Chernysheva, Yuliia" userId="140fb913-da7e-4b47-ad68-5b01379124c1" providerId="ADAL" clId="{C784CCFF-F914-435F-A960-68E0A7FBBBFD}" dt="2025-08-02T23:12:43.926" v="1708" actId="26606"/>
          <ac:spMkLst>
            <pc:docMk/>
            <pc:sldMk cId="3685123629" sldId="263"/>
            <ac:spMk id="59" creationId="{201CC55D-ED54-4C5C-95E6-10947BD1103B}"/>
          </ac:spMkLst>
        </pc:spChg>
        <pc:spChg chg="del">
          <ac:chgData name="Chernysheva, Yuliia" userId="140fb913-da7e-4b47-ad68-5b01379124c1" providerId="ADAL" clId="{C784CCFF-F914-435F-A960-68E0A7FBBBFD}" dt="2025-08-02T23:12:43.926" v="1708" actId="26606"/>
          <ac:spMkLst>
            <pc:docMk/>
            <pc:sldMk cId="3685123629" sldId="263"/>
            <ac:spMk id="63" creationId="{3873B707-463F-40B0-8227-E8CC6C67EB25}"/>
          </ac:spMkLst>
        </pc:spChg>
        <pc:spChg chg="add del">
          <ac:chgData name="Chernysheva, Yuliia" userId="140fb913-da7e-4b47-ad68-5b01379124c1" providerId="ADAL" clId="{C784CCFF-F914-435F-A960-68E0A7FBBBFD}" dt="2025-08-02T23:12:43.926" v="1708" actId="26606"/>
          <ac:spMkLst>
            <pc:docMk/>
            <pc:sldMk cId="3685123629" sldId="263"/>
            <ac:spMk id="64" creationId="{C13237C8-E62C-4F0D-A318-BD6FB6C2D138}"/>
          </ac:spMkLst>
        </pc:spChg>
        <pc:spChg chg="add del">
          <ac:chgData name="Chernysheva, Yuliia" userId="140fb913-da7e-4b47-ad68-5b01379124c1" providerId="ADAL" clId="{C784CCFF-F914-435F-A960-68E0A7FBBBFD}" dt="2025-08-02T23:12:43.926" v="1708" actId="26606"/>
          <ac:spMkLst>
            <pc:docMk/>
            <pc:sldMk cId="3685123629" sldId="263"/>
            <ac:spMk id="65" creationId="{19C9EAEA-39D0-4B0E-A0EB-51E7B26740B1}"/>
          </ac:spMkLst>
        </pc:spChg>
        <pc:spChg chg="add del">
          <ac:chgData name="Chernysheva, Yuliia" userId="140fb913-da7e-4b47-ad68-5b01379124c1" providerId="ADAL" clId="{C784CCFF-F914-435F-A960-68E0A7FBBBFD}" dt="2025-08-02T23:12:47.062" v="1710" actId="26606"/>
          <ac:spMkLst>
            <pc:docMk/>
            <pc:sldMk cId="3685123629" sldId="263"/>
            <ac:spMk id="67" creationId="{0D7B6173-1D58-48E2-83CF-37350F315F75}"/>
          </ac:spMkLst>
        </pc:spChg>
        <pc:spChg chg="add del">
          <ac:chgData name="Chernysheva, Yuliia" userId="140fb913-da7e-4b47-ad68-5b01379124c1" providerId="ADAL" clId="{C784CCFF-F914-435F-A960-68E0A7FBBBFD}" dt="2025-08-02T23:12:47.062" v="1710" actId="26606"/>
          <ac:spMkLst>
            <pc:docMk/>
            <pc:sldMk cId="3685123629" sldId="263"/>
            <ac:spMk id="68" creationId="{BE149CDF-5DAC-4860-A285-9492CF2090AA}"/>
          </ac:spMkLst>
        </pc:spChg>
        <pc:spChg chg="del">
          <ac:chgData name="Chernysheva, Yuliia" userId="140fb913-da7e-4b47-ad68-5b01379124c1" providerId="ADAL" clId="{C784CCFF-F914-435F-A960-68E0A7FBBBFD}" dt="2025-08-02T23:12:47.062" v="1710" actId="26606"/>
          <ac:spMkLst>
            <pc:docMk/>
            <pc:sldMk cId="3685123629" sldId="263"/>
            <ac:spMk id="70" creationId="{21BDEC81-16A7-4451-B893-C15000083B77}"/>
          </ac:spMkLst>
        </pc:spChg>
        <pc:spChg chg="add del">
          <ac:chgData name="Chernysheva, Yuliia" userId="140fb913-da7e-4b47-ad68-5b01379124c1" providerId="ADAL" clId="{C784CCFF-F914-435F-A960-68E0A7FBBBFD}" dt="2025-08-02T23:12:47.062" v="1710" actId="26606"/>
          <ac:spMkLst>
            <pc:docMk/>
            <pc:sldMk cId="3685123629" sldId="263"/>
            <ac:spMk id="71" creationId="{26A515A1-4D80-430E-BE0A-71A290516A82}"/>
          </ac:spMkLst>
        </pc:spChg>
        <pc:spChg chg="add del">
          <ac:chgData name="Chernysheva, Yuliia" userId="140fb913-da7e-4b47-ad68-5b01379124c1" providerId="ADAL" clId="{C784CCFF-F914-435F-A960-68E0A7FBBBFD}" dt="2025-08-02T23:12:56.349" v="1712" actId="26606"/>
          <ac:spMkLst>
            <pc:docMk/>
            <pc:sldMk cId="3685123629" sldId="263"/>
            <ac:spMk id="72" creationId="{3873B707-463F-40B0-8227-E8CC6C67EB25}"/>
          </ac:spMkLst>
        </pc:spChg>
        <pc:spChg chg="del">
          <ac:chgData name="Chernysheva, Yuliia" userId="140fb913-da7e-4b47-ad68-5b01379124c1" providerId="ADAL" clId="{C784CCFF-F914-435F-A960-68E0A7FBBBFD}" dt="2025-08-02T23:12:56.349" v="1712" actId="26606"/>
          <ac:spMkLst>
            <pc:docMk/>
            <pc:sldMk cId="3685123629" sldId="263"/>
            <ac:spMk id="73" creationId="{C13237C8-E62C-4F0D-A318-BD6FB6C2D138}"/>
          </ac:spMkLst>
        </pc:spChg>
        <pc:spChg chg="add del">
          <ac:chgData name="Chernysheva, Yuliia" userId="140fb913-da7e-4b47-ad68-5b01379124c1" providerId="ADAL" clId="{C784CCFF-F914-435F-A960-68E0A7FBBBFD}" dt="2025-08-02T23:12:56.349" v="1712" actId="26606"/>
          <ac:spMkLst>
            <pc:docMk/>
            <pc:sldMk cId="3685123629" sldId="263"/>
            <ac:spMk id="74" creationId="{19C9EAEA-39D0-4B0E-A0EB-51E7B26740B1}"/>
          </ac:spMkLst>
        </pc:spChg>
        <pc:spChg chg="add del">
          <ac:chgData name="Chernysheva, Yuliia" userId="140fb913-da7e-4b47-ad68-5b01379124c1" providerId="ADAL" clId="{C784CCFF-F914-435F-A960-68E0A7FBBBFD}" dt="2025-08-02T23:13:09.086" v="1714" actId="26606"/>
          <ac:spMkLst>
            <pc:docMk/>
            <pc:sldMk cId="3685123629" sldId="263"/>
            <ac:spMk id="76" creationId="{131BAD53-4E89-4F62-BBB7-26359763ED39}"/>
          </ac:spMkLst>
        </pc:spChg>
        <pc:spChg chg="add del">
          <ac:chgData name="Chernysheva, Yuliia" userId="140fb913-da7e-4b47-ad68-5b01379124c1" providerId="ADAL" clId="{C784CCFF-F914-435F-A960-68E0A7FBBBFD}" dt="2025-08-02T23:13:09.086" v="1714" actId="26606"/>
          <ac:spMkLst>
            <pc:docMk/>
            <pc:sldMk cId="3685123629" sldId="263"/>
            <ac:spMk id="77" creationId="{62756DA2-40EB-4C6F-B962-5822FFB54FB6}"/>
          </ac:spMkLst>
        </pc:spChg>
        <pc:spChg chg="add del">
          <ac:chgData name="Chernysheva, Yuliia" userId="140fb913-da7e-4b47-ad68-5b01379124c1" providerId="ADAL" clId="{C784CCFF-F914-435F-A960-68E0A7FBBBFD}" dt="2025-08-02T23:13:58.856" v="1721" actId="26606"/>
          <ac:spMkLst>
            <pc:docMk/>
            <pc:sldMk cId="3685123629" sldId="263"/>
            <ac:spMk id="82" creationId="{73C994B4-9721-4148-9EEC-6793CECDE8DD}"/>
          </ac:spMkLst>
        </pc:spChg>
        <pc:spChg chg="add del">
          <ac:chgData name="Chernysheva, Yuliia" userId="140fb913-da7e-4b47-ad68-5b01379124c1" providerId="ADAL" clId="{C784CCFF-F914-435F-A960-68E0A7FBBBFD}" dt="2025-08-02T23:13:58.856" v="1721" actId="26606"/>
          <ac:spMkLst>
            <pc:docMk/>
            <pc:sldMk cId="3685123629" sldId="263"/>
            <ac:spMk id="84" creationId="{F9D95E49-763A-4886-B038-82F734740554}"/>
          </ac:spMkLst>
        </pc:spChg>
        <pc:spChg chg="add del">
          <ac:chgData name="Chernysheva, Yuliia" userId="140fb913-da7e-4b47-ad68-5b01379124c1" providerId="ADAL" clId="{C784CCFF-F914-435F-A960-68E0A7FBBBFD}" dt="2025-08-02T23:13:58.856" v="1721" actId="26606"/>
          <ac:spMkLst>
            <pc:docMk/>
            <pc:sldMk cId="3685123629" sldId="263"/>
            <ac:spMk id="86" creationId="{E43DC68B-54DD-4053-BE4D-615259684357}"/>
          </ac:spMkLst>
        </pc:spChg>
        <pc:spChg chg="add del">
          <ac:chgData name="Chernysheva, Yuliia" userId="140fb913-da7e-4b47-ad68-5b01379124c1" providerId="ADAL" clId="{C784CCFF-F914-435F-A960-68E0A7FBBBFD}" dt="2025-08-02T23:13:58.856" v="1721" actId="26606"/>
          <ac:spMkLst>
            <pc:docMk/>
            <pc:sldMk cId="3685123629" sldId="263"/>
            <ac:spMk id="88" creationId="{36F31C88-3DEF-4EA8-AE3A-49441413FC54}"/>
          </ac:spMkLst>
        </pc:spChg>
        <pc:spChg chg="add del">
          <ac:chgData name="Chernysheva, Yuliia" userId="140fb913-da7e-4b47-ad68-5b01379124c1" providerId="ADAL" clId="{C784CCFF-F914-435F-A960-68E0A7FBBBFD}" dt="2025-08-02T23:13:33.269" v="1716" actId="26606"/>
          <ac:spMkLst>
            <pc:docMk/>
            <pc:sldMk cId="3685123629" sldId="263"/>
            <ac:spMk id="97" creationId="{0288C6B4-AFC3-407F-A595-EFFD38D4CCAF}"/>
          </ac:spMkLst>
        </pc:spChg>
        <pc:spChg chg="add del">
          <ac:chgData name="Chernysheva, Yuliia" userId="140fb913-da7e-4b47-ad68-5b01379124c1" providerId="ADAL" clId="{C784CCFF-F914-435F-A960-68E0A7FBBBFD}" dt="2025-08-02T23:13:33.269" v="1716" actId="26606"/>
          <ac:spMkLst>
            <pc:docMk/>
            <pc:sldMk cId="3685123629" sldId="263"/>
            <ac:spMk id="99" creationId="{CF236821-17FE-429B-8D2C-08E13A64EA40}"/>
          </ac:spMkLst>
        </pc:spChg>
        <pc:spChg chg="add del">
          <ac:chgData name="Chernysheva, Yuliia" userId="140fb913-da7e-4b47-ad68-5b01379124c1" providerId="ADAL" clId="{C784CCFF-F914-435F-A960-68E0A7FBBBFD}" dt="2025-08-02T23:13:33.269" v="1716" actId="26606"/>
          <ac:spMkLst>
            <pc:docMk/>
            <pc:sldMk cId="3685123629" sldId="263"/>
            <ac:spMk id="101" creationId="{C0BDBCD2-E081-43AB-9119-C55465E59757}"/>
          </ac:spMkLst>
        </pc:spChg>
        <pc:spChg chg="add del">
          <ac:chgData name="Chernysheva, Yuliia" userId="140fb913-da7e-4b47-ad68-5b01379124c1" providerId="ADAL" clId="{C784CCFF-F914-435F-A960-68E0A7FBBBFD}" dt="2025-08-02T23:13:33.269" v="1716" actId="26606"/>
          <ac:spMkLst>
            <pc:docMk/>
            <pc:sldMk cId="3685123629" sldId="263"/>
            <ac:spMk id="103" creationId="{98E79BE4-34FE-485A-98A5-92CE8F7C4743}"/>
          </ac:spMkLst>
        </pc:spChg>
        <pc:spChg chg="add del">
          <ac:chgData name="Chernysheva, Yuliia" userId="140fb913-da7e-4b47-ad68-5b01379124c1" providerId="ADAL" clId="{C784CCFF-F914-435F-A960-68E0A7FBBBFD}" dt="2025-08-02T23:13:42.665" v="1718" actId="26606"/>
          <ac:spMkLst>
            <pc:docMk/>
            <pc:sldMk cId="3685123629" sldId="263"/>
            <ac:spMk id="108" creationId="{73C994B4-9721-4148-9EEC-6793CECDE8DD}"/>
          </ac:spMkLst>
        </pc:spChg>
        <pc:spChg chg="add del">
          <ac:chgData name="Chernysheva, Yuliia" userId="140fb913-da7e-4b47-ad68-5b01379124c1" providerId="ADAL" clId="{C784CCFF-F914-435F-A960-68E0A7FBBBFD}" dt="2025-08-02T23:13:42.665" v="1718" actId="26606"/>
          <ac:spMkLst>
            <pc:docMk/>
            <pc:sldMk cId="3685123629" sldId="263"/>
            <ac:spMk id="109" creationId="{F9D95E49-763A-4886-B038-82F734740554}"/>
          </ac:spMkLst>
        </pc:spChg>
        <pc:spChg chg="add del">
          <ac:chgData name="Chernysheva, Yuliia" userId="140fb913-da7e-4b47-ad68-5b01379124c1" providerId="ADAL" clId="{C784CCFF-F914-435F-A960-68E0A7FBBBFD}" dt="2025-08-02T23:13:42.665" v="1718" actId="26606"/>
          <ac:spMkLst>
            <pc:docMk/>
            <pc:sldMk cId="3685123629" sldId="263"/>
            <ac:spMk id="110" creationId="{1335D9B3-B2C5-40E1-BFF9-E01D0DB42474}"/>
          </ac:spMkLst>
        </pc:spChg>
        <pc:spChg chg="add del">
          <ac:chgData name="Chernysheva, Yuliia" userId="140fb913-da7e-4b47-ad68-5b01379124c1" providerId="ADAL" clId="{C784CCFF-F914-435F-A960-68E0A7FBBBFD}" dt="2025-08-02T23:13:42.665" v="1718" actId="26606"/>
          <ac:spMkLst>
            <pc:docMk/>
            <pc:sldMk cId="3685123629" sldId="263"/>
            <ac:spMk id="111" creationId="{6D95061B-ADFC-4592-8BB1-0D542F6F6436}"/>
          </ac:spMkLst>
        </pc:spChg>
        <pc:spChg chg="add del">
          <ac:chgData name="Chernysheva, Yuliia" userId="140fb913-da7e-4b47-ad68-5b01379124c1" providerId="ADAL" clId="{C784CCFF-F914-435F-A960-68E0A7FBBBFD}" dt="2025-08-02T23:13:58.847" v="1720" actId="26606"/>
          <ac:spMkLst>
            <pc:docMk/>
            <pc:sldMk cId="3685123629" sldId="263"/>
            <ac:spMk id="114" creationId="{2EB492CD-616E-47F8-933B-5E2D952A0593}"/>
          </ac:spMkLst>
        </pc:spChg>
        <pc:spChg chg="add del">
          <ac:chgData name="Chernysheva, Yuliia" userId="140fb913-da7e-4b47-ad68-5b01379124c1" providerId="ADAL" clId="{C784CCFF-F914-435F-A960-68E0A7FBBBFD}" dt="2025-08-02T23:13:58.847" v="1720" actId="26606"/>
          <ac:spMkLst>
            <pc:docMk/>
            <pc:sldMk cId="3685123629" sldId="263"/>
            <ac:spMk id="115" creationId="{59383CF9-23B5-4335-9B21-1791C4CF1C75}"/>
          </ac:spMkLst>
        </pc:spChg>
        <pc:spChg chg="add del">
          <ac:chgData name="Chernysheva, Yuliia" userId="140fb913-da7e-4b47-ad68-5b01379124c1" providerId="ADAL" clId="{C784CCFF-F914-435F-A960-68E0A7FBBBFD}" dt="2025-08-02T23:13:58.847" v="1720" actId="26606"/>
          <ac:spMkLst>
            <pc:docMk/>
            <pc:sldMk cId="3685123629" sldId="263"/>
            <ac:spMk id="116" creationId="{0007FE00-9498-4706-B255-6437B0252C02}"/>
          </ac:spMkLst>
        </pc:spChg>
        <pc:spChg chg="add">
          <ac:chgData name="Chernysheva, Yuliia" userId="140fb913-da7e-4b47-ad68-5b01379124c1" providerId="ADAL" clId="{C784CCFF-F914-435F-A960-68E0A7FBBBFD}" dt="2025-08-02T23:13:58.856" v="1721" actId="26606"/>
          <ac:spMkLst>
            <pc:docMk/>
            <pc:sldMk cId="3685123629" sldId="263"/>
            <ac:spMk id="118" creationId="{5116E49A-CA4D-4983-969D-19FE3C55F387}"/>
          </ac:spMkLst>
        </pc:spChg>
        <pc:spChg chg="add">
          <ac:chgData name="Chernysheva, Yuliia" userId="140fb913-da7e-4b47-ad68-5b01379124c1" providerId="ADAL" clId="{C784CCFF-F914-435F-A960-68E0A7FBBBFD}" dt="2025-08-02T23:13:58.856" v="1721" actId="26606"/>
          <ac:spMkLst>
            <pc:docMk/>
            <pc:sldMk cId="3685123629" sldId="263"/>
            <ac:spMk id="119" creationId="{57F6BDD4-E066-4008-8011-6CC31AEB4556}"/>
          </ac:spMkLst>
        </pc:spChg>
        <pc:spChg chg="add">
          <ac:chgData name="Chernysheva, Yuliia" userId="140fb913-da7e-4b47-ad68-5b01379124c1" providerId="ADAL" clId="{C784CCFF-F914-435F-A960-68E0A7FBBBFD}" dt="2025-08-02T23:13:58.856" v="1721" actId="26606"/>
          <ac:spMkLst>
            <pc:docMk/>
            <pc:sldMk cId="3685123629" sldId="263"/>
            <ac:spMk id="120" creationId="{2711A8FB-68FC-45FC-B01E-38F809E2D439}"/>
          </ac:spMkLst>
        </pc:spChg>
        <pc:spChg chg="add">
          <ac:chgData name="Chernysheva, Yuliia" userId="140fb913-da7e-4b47-ad68-5b01379124c1" providerId="ADAL" clId="{C784CCFF-F914-435F-A960-68E0A7FBBBFD}" dt="2025-08-02T23:13:58.856" v="1721" actId="26606"/>
          <ac:spMkLst>
            <pc:docMk/>
            <pc:sldMk cId="3685123629" sldId="263"/>
            <ac:spMk id="121" creationId="{281E2DF8-F6D8-4E5C-B76E-E082FD8C1FBD}"/>
          </ac:spMkLst>
        </pc:spChg>
        <pc:picChg chg="add del">
          <ac:chgData name="Chernysheva, Yuliia" userId="140fb913-da7e-4b47-ad68-5b01379124c1" providerId="ADAL" clId="{C784CCFF-F914-435F-A960-68E0A7FBBBFD}" dt="2025-08-02T23:08:48.457" v="1677" actId="21"/>
          <ac:picMkLst>
            <pc:docMk/>
            <pc:sldMk cId="3685123629" sldId="263"/>
            <ac:picMk id="4" creationId="{4647F2DD-0BB7-3895-BED2-CB756E8C32BA}"/>
          </ac:picMkLst>
        </pc:picChg>
        <pc:picChg chg="add del">
          <ac:chgData name="Chernysheva, Yuliia" userId="140fb913-da7e-4b47-ad68-5b01379124c1" providerId="ADAL" clId="{C784CCFF-F914-435F-A960-68E0A7FBBBFD}" dt="2025-08-02T23:08:39.461" v="1675" actId="21"/>
          <ac:picMkLst>
            <pc:docMk/>
            <pc:sldMk cId="3685123629" sldId="263"/>
            <ac:picMk id="6" creationId="{A8F5FD74-D786-7FD4-486B-84EE2BA8C4F8}"/>
          </ac:picMkLst>
        </pc:picChg>
        <pc:picChg chg="add mod ord">
          <ac:chgData name="Chernysheva, Yuliia" userId="140fb913-da7e-4b47-ad68-5b01379124c1" providerId="ADAL" clId="{C784CCFF-F914-435F-A960-68E0A7FBBBFD}" dt="2025-08-02T23:13:58.847" v="1720" actId="26606"/>
          <ac:picMkLst>
            <pc:docMk/>
            <pc:sldMk cId="3685123629" sldId="263"/>
            <ac:picMk id="8" creationId="{8EF94DA8-0C52-D767-FB5E-8F1A1502BC69}"/>
          </ac:picMkLst>
        </pc:picChg>
        <pc:picChg chg="add del">
          <ac:chgData name="Chernysheva, Yuliia" userId="140fb913-da7e-4b47-ad68-5b01379124c1" providerId="ADAL" clId="{C784CCFF-F914-435F-A960-68E0A7FBBBFD}" dt="2025-08-02T23:01:47.578" v="1646" actId="21"/>
          <ac:picMkLst>
            <pc:docMk/>
            <pc:sldMk cId="3685123629" sldId="263"/>
            <ac:picMk id="10" creationId="{259DDF29-5F9F-15D1-D8B0-9FDD936DC0E2}"/>
          </ac:picMkLst>
        </pc:picChg>
        <pc:picChg chg="add del">
          <ac:chgData name="Chernysheva, Yuliia" userId="140fb913-da7e-4b47-ad68-5b01379124c1" providerId="ADAL" clId="{C784CCFF-F914-435F-A960-68E0A7FBBBFD}" dt="2025-08-02T23:01:35.080" v="1642" actId="21"/>
          <ac:picMkLst>
            <pc:docMk/>
            <pc:sldMk cId="3685123629" sldId="263"/>
            <ac:picMk id="12" creationId="{122C99C6-8F2A-EEE1-E448-2FAC06DECC01}"/>
          </ac:picMkLst>
        </pc:picChg>
        <pc:cxnChg chg="add del">
          <ac:chgData name="Chernysheva, Yuliia" userId="140fb913-da7e-4b47-ad68-5b01379124c1" providerId="ADAL" clId="{C784CCFF-F914-435F-A960-68E0A7FBBBFD}" dt="2025-08-02T23:11:55.839" v="1700" actId="26606"/>
          <ac:cxnSpMkLst>
            <pc:docMk/>
            <pc:sldMk cId="3685123629" sldId="263"/>
            <ac:cxnSpMk id="28" creationId="{FC23E3B9-5ABF-58B3-E2B0-E9A5DAA90037}"/>
          </ac:cxnSpMkLst>
        </pc:cxnChg>
        <pc:cxnChg chg="add">
          <ac:chgData name="Chernysheva, Yuliia" userId="140fb913-da7e-4b47-ad68-5b01379124c1" providerId="ADAL" clId="{C784CCFF-F914-435F-A960-68E0A7FBBBFD}" dt="2025-08-02T23:13:09.086" v="1714" actId="26606"/>
          <ac:cxnSpMkLst>
            <pc:docMk/>
            <pc:sldMk cId="3685123629" sldId="263"/>
            <ac:cxnSpMk id="92" creationId="{5EACA08E-D537-41C6-96A5-5900E05D3217}"/>
          </ac:cxnSpMkLst>
        </pc:cxnChg>
      </pc:sldChg>
      <pc:sldChg chg="addSp delSp modSp new mod setBg">
        <pc:chgData name="Chernysheva, Yuliia" userId="140fb913-da7e-4b47-ad68-5b01379124c1" providerId="ADAL" clId="{C784CCFF-F914-435F-A960-68E0A7FBBBFD}" dt="2025-08-02T23:50:14.719" v="1736" actId="1076"/>
        <pc:sldMkLst>
          <pc:docMk/>
          <pc:sldMk cId="2920855832" sldId="264"/>
        </pc:sldMkLst>
        <pc:spChg chg="del mod">
          <ac:chgData name="Chernysheva, Yuliia" userId="140fb913-da7e-4b47-ad68-5b01379124c1" providerId="ADAL" clId="{C784CCFF-F914-435F-A960-68E0A7FBBBFD}" dt="2025-08-02T20:17:00.184" v="419" actId="478"/>
          <ac:spMkLst>
            <pc:docMk/>
            <pc:sldMk cId="2920855832" sldId="264"/>
            <ac:spMk id="2" creationId="{5FAF8A40-0910-DE00-4582-7E9335DDF425}"/>
          </ac:spMkLst>
        </pc:spChg>
        <pc:spChg chg="add del mod">
          <ac:chgData name="Chernysheva, Yuliia" userId="140fb913-da7e-4b47-ad68-5b01379124c1" providerId="ADAL" clId="{C784CCFF-F914-435F-A960-68E0A7FBBBFD}" dt="2025-08-02T20:17:01.572" v="420" actId="478"/>
          <ac:spMkLst>
            <pc:docMk/>
            <pc:sldMk cId="2920855832" sldId="264"/>
            <ac:spMk id="4" creationId="{371325DD-D4C5-A3FD-72B9-E218DC23223E}"/>
          </ac:spMkLst>
        </pc:spChg>
        <pc:spChg chg="add mod ord">
          <ac:chgData name="Chernysheva, Yuliia" userId="140fb913-da7e-4b47-ad68-5b01379124c1" providerId="ADAL" clId="{C784CCFF-F914-435F-A960-68E0A7FBBBFD}" dt="2025-08-02T20:46:42.384" v="619" actId="26606"/>
          <ac:spMkLst>
            <pc:docMk/>
            <pc:sldMk cId="2920855832" sldId="264"/>
            <ac:spMk id="5" creationId="{E1CBDBC5-DD45-5D0D-22D9-9054F6F7FC4C}"/>
          </ac:spMkLst>
        </pc:spChg>
        <pc:spChg chg="add del mod">
          <ac:chgData name="Chernysheva, Yuliia" userId="140fb913-da7e-4b47-ad68-5b01379124c1" providerId="ADAL" clId="{C784CCFF-F914-435F-A960-68E0A7FBBBFD}" dt="2025-08-02T20:28:27.065" v="514"/>
          <ac:spMkLst>
            <pc:docMk/>
            <pc:sldMk cId="2920855832" sldId="264"/>
            <ac:spMk id="9" creationId="{7CCCBD39-9760-BF8A-B337-2720AC163F5A}"/>
          </ac:spMkLst>
        </pc:spChg>
        <pc:spChg chg="add mod ord">
          <ac:chgData name="Chernysheva, Yuliia" userId="140fb913-da7e-4b47-ad68-5b01379124c1" providerId="ADAL" clId="{C784CCFF-F914-435F-A960-68E0A7FBBBFD}" dt="2025-08-02T20:46:42.384" v="619" actId="26606"/>
          <ac:spMkLst>
            <pc:docMk/>
            <pc:sldMk cId="2920855832" sldId="264"/>
            <ac:spMk id="12" creationId="{0E5B79C9-BDA6-0A89-89D0-CA09904F96A1}"/>
          </ac:spMkLst>
        </pc:spChg>
        <pc:spChg chg="add del">
          <ac:chgData name="Chernysheva, Yuliia" userId="140fb913-da7e-4b47-ad68-5b01379124c1" providerId="ADAL" clId="{C784CCFF-F914-435F-A960-68E0A7FBBBFD}" dt="2025-08-02T20:42:30.672" v="585" actId="26606"/>
          <ac:spMkLst>
            <pc:docMk/>
            <pc:sldMk cId="2920855832" sldId="264"/>
            <ac:spMk id="17" creationId="{74B0B678-CD10-4371-96E5-2706F4579FAD}"/>
          </ac:spMkLst>
        </pc:spChg>
        <pc:spChg chg="add del">
          <ac:chgData name="Chernysheva, Yuliia" userId="140fb913-da7e-4b47-ad68-5b01379124c1" providerId="ADAL" clId="{C784CCFF-F914-435F-A960-68E0A7FBBBFD}" dt="2025-08-02T20:42:30.672" v="585" actId="26606"/>
          <ac:spMkLst>
            <pc:docMk/>
            <pc:sldMk cId="2920855832" sldId="264"/>
            <ac:spMk id="23" creationId="{CBC4F608-B4B8-48C3-9572-C0F061B1CD99}"/>
          </ac:spMkLst>
        </pc:spChg>
        <pc:spChg chg="add del">
          <ac:chgData name="Chernysheva, Yuliia" userId="140fb913-da7e-4b47-ad68-5b01379124c1" providerId="ADAL" clId="{C784CCFF-F914-435F-A960-68E0A7FBBBFD}" dt="2025-08-02T20:42:30.672" v="585" actId="26606"/>
          <ac:spMkLst>
            <pc:docMk/>
            <pc:sldMk cId="2920855832" sldId="264"/>
            <ac:spMk id="25" creationId="{1382A32C-5B0C-4B1C-A074-76C6DBCC9F87}"/>
          </ac:spMkLst>
        </pc:spChg>
        <pc:spChg chg="add del">
          <ac:chgData name="Chernysheva, Yuliia" userId="140fb913-da7e-4b47-ad68-5b01379124c1" providerId="ADAL" clId="{C784CCFF-F914-435F-A960-68E0A7FBBBFD}" dt="2025-08-02T20:46:42.384" v="619" actId="26606"/>
          <ac:spMkLst>
            <pc:docMk/>
            <pc:sldMk cId="2920855832" sldId="264"/>
            <ac:spMk id="30" creationId="{A2679492-7988-4050-9056-542444452411}"/>
          </ac:spMkLst>
        </pc:spChg>
        <pc:spChg chg="add del">
          <ac:chgData name="Chernysheva, Yuliia" userId="140fb913-da7e-4b47-ad68-5b01379124c1" providerId="ADAL" clId="{C784CCFF-F914-435F-A960-68E0A7FBBBFD}" dt="2025-08-02T20:46:42.384" v="619" actId="26606"/>
          <ac:spMkLst>
            <pc:docMk/>
            <pc:sldMk cId="2920855832" sldId="264"/>
            <ac:spMk id="32" creationId="{B5ABDEAA-B248-4182-B67C-A925338E772D}"/>
          </ac:spMkLst>
        </pc:spChg>
        <pc:spChg chg="add del">
          <ac:chgData name="Chernysheva, Yuliia" userId="140fb913-da7e-4b47-ad68-5b01379124c1" providerId="ADAL" clId="{C784CCFF-F914-435F-A960-68E0A7FBBBFD}" dt="2025-08-02T20:46:42.384" v="619" actId="26606"/>
          <ac:spMkLst>
            <pc:docMk/>
            <pc:sldMk cId="2920855832" sldId="264"/>
            <ac:spMk id="34" creationId="{B091B163-7D61-4891-ABCF-5C13D9C418D0}"/>
          </ac:spMkLst>
        </pc:spChg>
        <pc:spChg chg="add del">
          <ac:chgData name="Chernysheva, Yuliia" userId="140fb913-da7e-4b47-ad68-5b01379124c1" providerId="ADAL" clId="{C784CCFF-F914-435F-A960-68E0A7FBBBFD}" dt="2025-08-02T20:46:42.384" v="619" actId="26606"/>
          <ac:spMkLst>
            <pc:docMk/>
            <pc:sldMk cId="2920855832" sldId="264"/>
            <ac:spMk id="41" creationId="{327D73B4-9F5C-4A64-A179-51B9500CB8B5}"/>
          </ac:spMkLst>
        </pc:spChg>
        <pc:spChg chg="add del">
          <ac:chgData name="Chernysheva, Yuliia" userId="140fb913-da7e-4b47-ad68-5b01379124c1" providerId="ADAL" clId="{C784CCFF-F914-435F-A960-68E0A7FBBBFD}" dt="2025-08-02T20:46:42.384" v="619" actId="26606"/>
          <ac:spMkLst>
            <pc:docMk/>
            <pc:sldMk cId="2920855832" sldId="264"/>
            <ac:spMk id="45" creationId="{6CB927A4-E432-4310-9CD5-E89FF5063179}"/>
          </ac:spMkLst>
        </pc:spChg>
        <pc:spChg chg="add del">
          <ac:chgData name="Chernysheva, Yuliia" userId="140fb913-da7e-4b47-ad68-5b01379124c1" providerId="ADAL" clId="{C784CCFF-F914-435F-A960-68E0A7FBBBFD}" dt="2025-08-02T20:46:42.384" v="619" actId="26606"/>
          <ac:spMkLst>
            <pc:docMk/>
            <pc:sldMk cId="2920855832" sldId="264"/>
            <ac:spMk id="47" creationId="{8D3BEFDA-0C8B-4C24-AF49-B7E58C98DB64}"/>
          </ac:spMkLst>
        </pc:spChg>
        <pc:spChg chg="add del">
          <ac:chgData name="Chernysheva, Yuliia" userId="140fb913-da7e-4b47-ad68-5b01379124c1" providerId="ADAL" clId="{C784CCFF-F914-435F-A960-68E0A7FBBBFD}" dt="2025-08-02T20:46:42.384" v="619" actId="26606"/>
          <ac:spMkLst>
            <pc:docMk/>
            <pc:sldMk cId="2920855832" sldId="264"/>
            <ac:spMk id="49" creationId="{7400EEA6-B330-4DBC-A821-469627E96203}"/>
          </ac:spMkLst>
        </pc:spChg>
        <pc:spChg chg="add del">
          <ac:chgData name="Chernysheva, Yuliia" userId="140fb913-da7e-4b47-ad68-5b01379124c1" providerId="ADAL" clId="{C784CCFF-F914-435F-A960-68E0A7FBBBFD}" dt="2025-08-02T20:46:42.384" v="619" actId="26606"/>
          <ac:spMkLst>
            <pc:docMk/>
            <pc:sldMk cId="2920855832" sldId="264"/>
            <ac:spMk id="53" creationId="{E3020543-B24B-4EC4-8FFC-8DD88EEA91A8}"/>
          </ac:spMkLst>
        </pc:spChg>
        <pc:grpChg chg="add">
          <ac:chgData name="Chernysheva, Yuliia" userId="140fb913-da7e-4b47-ad68-5b01379124c1" providerId="ADAL" clId="{C784CCFF-F914-435F-A960-68E0A7FBBBFD}" dt="2025-08-02T20:28:24.605" v="512" actId="26606"/>
          <ac:grpSpMkLst>
            <pc:docMk/>
            <pc:sldMk cId="2920855832" sldId="264"/>
            <ac:grpSpMk id="19" creationId="{A9270323-9616-4384-857D-E86B78272EFE}"/>
          </ac:grpSpMkLst>
        </pc:grpChg>
        <pc:picChg chg="add del mod">
          <ac:chgData name="Chernysheva, Yuliia" userId="140fb913-da7e-4b47-ad68-5b01379124c1" providerId="ADAL" clId="{C784CCFF-F914-435F-A960-68E0A7FBBBFD}" dt="2025-08-02T20:18:05.688" v="429" actId="21"/>
          <ac:picMkLst>
            <pc:docMk/>
            <pc:sldMk cId="2920855832" sldId="264"/>
            <ac:picMk id="7" creationId="{73FA8894-0CD2-8FF0-B5EC-F3574ADDE4C1}"/>
          </ac:picMkLst>
        </pc:picChg>
        <pc:picChg chg="add mod ord">
          <ac:chgData name="Chernysheva, Yuliia" userId="140fb913-da7e-4b47-ad68-5b01379124c1" providerId="ADAL" clId="{C784CCFF-F914-435F-A960-68E0A7FBBBFD}" dt="2025-08-02T20:42:30.672" v="585" actId="26606"/>
          <ac:picMkLst>
            <pc:docMk/>
            <pc:sldMk cId="2920855832" sldId="264"/>
            <ac:picMk id="8" creationId="{73FA8894-0CD2-8FF0-B5EC-F3574ADDE4C1}"/>
          </ac:picMkLst>
        </pc:picChg>
        <pc:picChg chg="add mod ord">
          <ac:chgData name="Chernysheva, Yuliia" userId="140fb913-da7e-4b47-ad68-5b01379124c1" providerId="ADAL" clId="{C784CCFF-F914-435F-A960-68E0A7FBBBFD}" dt="2025-08-02T20:42:30.672" v="585" actId="26606"/>
          <ac:picMkLst>
            <pc:docMk/>
            <pc:sldMk cId="2920855832" sldId="264"/>
            <ac:picMk id="11" creationId="{F6B80FD8-3F70-EF41-8551-76A1279AF321}"/>
          </ac:picMkLst>
        </pc:picChg>
        <pc:picChg chg="add mod">
          <ac:chgData name="Chernysheva, Yuliia" userId="140fb913-da7e-4b47-ad68-5b01379124c1" providerId="ADAL" clId="{C784CCFF-F914-435F-A960-68E0A7FBBBFD}" dt="2025-08-02T23:50:14.719" v="1736" actId="1076"/>
          <ac:picMkLst>
            <pc:docMk/>
            <pc:sldMk cId="2920855832" sldId="264"/>
            <ac:picMk id="14" creationId="{744A2927-CCA8-2AA2-6A73-E08C3AE5DF8C}"/>
          </ac:picMkLst>
        </pc:picChg>
      </pc:sldChg>
      <pc:sldChg chg="addSp delSp modSp new mod setBg">
        <pc:chgData name="Chernysheva, Yuliia" userId="140fb913-da7e-4b47-ad68-5b01379124c1" providerId="ADAL" clId="{C784CCFF-F914-435F-A960-68E0A7FBBBFD}" dt="2025-08-02T23:50:29.285" v="1738"/>
        <pc:sldMkLst>
          <pc:docMk/>
          <pc:sldMk cId="1850475711" sldId="265"/>
        </pc:sldMkLst>
        <pc:spChg chg="mod">
          <ac:chgData name="Chernysheva, Yuliia" userId="140fb913-da7e-4b47-ad68-5b01379124c1" providerId="ADAL" clId="{C784CCFF-F914-435F-A960-68E0A7FBBBFD}" dt="2025-08-02T20:42:35.917" v="586" actId="26606"/>
          <ac:spMkLst>
            <pc:docMk/>
            <pc:sldMk cId="1850475711" sldId="265"/>
            <ac:spMk id="2" creationId="{2C9155B6-4C3E-682E-EBE5-72F569905BD3}"/>
          </ac:spMkLst>
        </pc:spChg>
        <pc:spChg chg="add mod ord">
          <ac:chgData name="Chernysheva, Yuliia" userId="140fb913-da7e-4b47-ad68-5b01379124c1" providerId="ADAL" clId="{C784CCFF-F914-435F-A960-68E0A7FBBBFD}" dt="2025-08-02T20:42:35.917" v="586" actId="26606"/>
          <ac:spMkLst>
            <pc:docMk/>
            <pc:sldMk cId="1850475711" sldId="265"/>
            <ac:spMk id="3" creationId="{F8AABD49-9DE3-AAFB-F8B1-2566AD0A3BCB}"/>
          </ac:spMkLst>
        </pc:spChg>
        <pc:spChg chg="add del">
          <ac:chgData name="Chernysheva, Yuliia" userId="140fb913-da7e-4b47-ad68-5b01379124c1" providerId="ADAL" clId="{C784CCFF-F914-435F-A960-68E0A7FBBBFD}" dt="2025-08-02T20:26:12.400" v="488" actId="26606"/>
          <ac:spMkLst>
            <pc:docMk/>
            <pc:sldMk cId="1850475711" sldId="265"/>
            <ac:spMk id="10" creationId="{DBC6133C-0615-4CE4-9132-37E609A9BDFA}"/>
          </ac:spMkLst>
        </pc:spChg>
        <pc:spChg chg="add del">
          <ac:chgData name="Chernysheva, Yuliia" userId="140fb913-da7e-4b47-ad68-5b01379124c1" providerId="ADAL" clId="{C784CCFF-F914-435F-A960-68E0A7FBBBFD}" dt="2025-08-02T20:26:12.400" v="488" actId="26606"/>
          <ac:spMkLst>
            <pc:docMk/>
            <pc:sldMk cId="1850475711" sldId="265"/>
            <ac:spMk id="12" creationId="{169CC832-2974-4E8D-90ED-3E2941BA7336}"/>
          </ac:spMkLst>
        </pc:spChg>
        <pc:spChg chg="add del">
          <ac:chgData name="Chernysheva, Yuliia" userId="140fb913-da7e-4b47-ad68-5b01379124c1" providerId="ADAL" clId="{C784CCFF-F914-435F-A960-68E0A7FBBBFD}" dt="2025-08-02T20:26:12.400" v="488" actId="26606"/>
          <ac:spMkLst>
            <pc:docMk/>
            <pc:sldMk cId="1850475711" sldId="265"/>
            <ac:spMk id="14" creationId="{55222F96-971A-4F90-B841-6BAB416C7AC1}"/>
          </ac:spMkLst>
        </pc:spChg>
        <pc:spChg chg="add del">
          <ac:chgData name="Chernysheva, Yuliia" userId="140fb913-da7e-4b47-ad68-5b01379124c1" providerId="ADAL" clId="{C784CCFF-F914-435F-A960-68E0A7FBBBFD}" dt="2025-08-02T20:26:12.400" v="488" actId="26606"/>
          <ac:spMkLst>
            <pc:docMk/>
            <pc:sldMk cId="1850475711" sldId="265"/>
            <ac:spMk id="16" creationId="{08980754-6F4B-43C9-B9BE-127B6BED6586}"/>
          </ac:spMkLst>
        </pc:spChg>
        <pc:spChg chg="add del">
          <ac:chgData name="Chernysheva, Yuliia" userId="140fb913-da7e-4b47-ad68-5b01379124c1" providerId="ADAL" clId="{C784CCFF-F914-435F-A960-68E0A7FBBBFD}" dt="2025-08-02T20:26:12.400" v="488" actId="26606"/>
          <ac:spMkLst>
            <pc:docMk/>
            <pc:sldMk cId="1850475711" sldId="265"/>
            <ac:spMk id="18" creationId="{2C1BBA94-3F40-40AA-8BB9-E69E25E537C1}"/>
          </ac:spMkLst>
        </pc:spChg>
        <pc:spChg chg="add del">
          <ac:chgData name="Chernysheva, Yuliia" userId="140fb913-da7e-4b47-ad68-5b01379124c1" providerId="ADAL" clId="{C784CCFF-F914-435F-A960-68E0A7FBBBFD}" dt="2025-08-02T20:26:38.552" v="492" actId="26606"/>
          <ac:spMkLst>
            <pc:docMk/>
            <pc:sldMk cId="1850475711" sldId="265"/>
            <ac:spMk id="23" creationId="{352BEC0E-22F8-46D0-9632-375DB541B06C}"/>
          </ac:spMkLst>
        </pc:spChg>
        <pc:spChg chg="add del">
          <ac:chgData name="Chernysheva, Yuliia" userId="140fb913-da7e-4b47-ad68-5b01379124c1" providerId="ADAL" clId="{C784CCFF-F914-435F-A960-68E0A7FBBBFD}" dt="2025-08-02T20:26:38.552" v="492" actId="26606"/>
          <ac:spMkLst>
            <pc:docMk/>
            <pc:sldMk cId="1850475711" sldId="265"/>
            <ac:spMk id="25" creationId="{3FCFB1DE-0B7E-48CC-BA90-B2AB0889F9D6}"/>
          </ac:spMkLst>
        </pc:spChg>
        <pc:spChg chg="add del">
          <ac:chgData name="Chernysheva, Yuliia" userId="140fb913-da7e-4b47-ad68-5b01379124c1" providerId="ADAL" clId="{C784CCFF-F914-435F-A960-68E0A7FBBBFD}" dt="2025-08-02T20:27:42.798" v="502" actId="26606"/>
          <ac:spMkLst>
            <pc:docMk/>
            <pc:sldMk cId="1850475711" sldId="265"/>
            <ac:spMk id="30" creationId="{149FB5C3-7336-4FE0-A30C-CC0A3646D499}"/>
          </ac:spMkLst>
        </pc:spChg>
        <pc:spChg chg="add del">
          <ac:chgData name="Chernysheva, Yuliia" userId="140fb913-da7e-4b47-ad68-5b01379124c1" providerId="ADAL" clId="{C784CCFF-F914-435F-A960-68E0A7FBBBFD}" dt="2025-08-02T20:27:42.798" v="502" actId="26606"/>
          <ac:spMkLst>
            <pc:docMk/>
            <pc:sldMk cId="1850475711" sldId="265"/>
            <ac:spMk id="36" creationId="{0DA909B4-15FF-46A6-8A7F-7AEF977FE9ED}"/>
          </ac:spMkLst>
        </pc:spChg>
        <pc:spChg chg="add del">
          <ac:chgData name="Chernysheva, Yuliia" userId="140fb913-da7e-4b47-ad68-5b01379124c1" providerId="ADAL" clId="{C784CCFF-F914-435F-A960-68E0A7FBBBFD}" dt="2025-08-02T20:27:42.798" v="502" actId="26606"/>
          <ac:spMkLst>
            <pc:docMk/>
            <pc:sldMk cId="1850475711" sldId="265"/>
            <ac:spMk id="38" creationId="{1382A32C-5B0C-4B1C-A074-76C6DBCC9F87}"/>
          </ac:spMkLst>
        </pc:spChg>
        <pc:spChg chg="add del">
          <ac:chgData name="Chernysheva, Yuliia" userId="140fb913-da7e-4b47-ad68-5b01379124c1" providerId="ADAL" clId="{C784CCFF-F914-435F-A960-68E0A7FBBBFD}" dt="2025-08-02T20:27:25.216" v="497" actId="26606"/>
          <ac:spMkLst>
            <pc:docMk/>
            <pc:sldMk cId="1850475711" sldId="265"/>
            <ac:spMk id="43" creationId="{922F19F4-FE70-43DC-856F-2CE5F521DC48}"/>
          </ac:spMkLst>
        </pc:spChg>
        <pc:spChg chg="add del">
          <ac:chgData name="Chernysheva, Yuliia" userId="140fb913-da7e-4b47-ad68-5b01379124c1" providerId="ADAL" clId="{C784CCFF-F914-435F-A960-68E0A7FBBBFD}" dt="2025-08-02T20:27:42.788" v="501" actId="26606"/>
          <ac:spMkLst>
            <pc:docMk/>
            <pc:sldMk cId="1850475711" sldId="265"/>
            <ac:spMk id="49" creationId="{0DA909B4-15FF-46A6-8A7F-7AEF977FE9ED}"/>
          </ac:spMkLst>
        </pc:spChg>
        <pc:spChg chg="add del">
          <ac:chgData name="Chernysheva, Yuliia" userId="140fb913-da7e-4b47-ad68-5b01379124c1" providerId="ADAL" clId="{C784CCFF-F914-435F-A960-68E0A7FBBBFD}" dt="2025-08-02T20:27:25.216" v="497" actId="26606"/>
          <ac:spMkLst>
            <pc:docMk/>
            <pc:sldMk cId="1850475711" sldId="265"/>
            <ac:spMk id="50" creationId="{D5B0017B-2ECA-49AF-B397-DC140825DF8D}"/>
          </ac:spMkLst>
        </pc:spChg>
        <pc:spChg chg="add del">
          <ac:chgData name="Chernysheva, Yuliia" userId="140fb913-da7e-4b47-ad68-5b01379124c1" providerId="ADAL" clId="{C784CCFF-F914-435F-A960-68E0A7FBBBFD}" dt="2025-08-02T20:27:42.788" v="501" actId="26606"/>
          <ac:spMkLst>
            <pc:docMk/>
            <pc:sldMk cId="1850475711" sldId="265"/>
            <ac:spMk id="51" creationId="{1382A32C-5B0C-4B1C-A074-76C6DBCC9F87}"/>
          </ac:spMkLst>
        </pc:spChg>
        <pc:spChg chg="add del">
          <ac:chgData name="Chernysheva, Yuliia" userId="140fb913-da7e-4b47-ad68-5b01379124c1" providerId="ADAL" clId="{C784CCFF-F914-435F-A960-68E0A7FBBBFD}" dt="2025-08-02T20:27:25.216" v="497" actId="26606"/>
          <ac:spMkLst>
            <pc:docMk/>
            <pc:sldMk cId="1850475711" sldId="265"/>
            <ac:spMk id="52" creationId="{395ECC94-3D5E-46A7-A7A1-DE807E1563B4}"/>
          </ac:spMkLst>
        </pc:spChg>
        <pc:spChg chg="add del">
          <ac:chgData name="Chernysheva, Yuliia" userId="140fb913-da7e-4b47-ad68-5b01379124c1" providerId="ADAL" clId="{C784CCFF-F914-435F-A960-68E0A7FBBBFD}" dt="2025-08-02T20:27:25.216" v="497" actId="26606"/>
          <ac:spMkLst>
            <pc:docMk/>
            <pc:sldMk cId="1850475711" sldId="265"/>
            <ac:spMk id="54" creationId="{7E549738-9961-462D-81B7-4A7A44691102}"/>
          </ac:spMkLst>
        </pc:spChg>
        <pc:spChg chg="add del">
          <ac:chgData name="Chernysheva, Yuliia" userId="140fb913-da7e-4b47-ad68-5b01379124c1" providerId="ADAL" clId="{C784CCFF-F914-435F-A960-68E0A7FBBBFD}" dt="2025-08-02T20:27:30.256" v="499" actId="26606"/>
          <ac:spMkLst>
            <pc:docMk/>
            <pc:sldMk cId="1850475711" sldId="265"/>
            <ac:spMk id="58" creationId="{9D25F302-27C5-414F-97F8-6EA0A6C028BA}"/>
          </ac:spMkLst>
        </pc:spChg>
        <pc:spChg chg="add del">
          <ac:chgData name="Chernysheva, Yuliia" userId="140fb913-da7e-4b47-ad68-5b01379124c1" providerId="ADAL" clId="{C784CCFF-F914-435F-A960-68E0A7FBBBFD}" dt="2025-08-02T20:27:30.256" v="499" actId="26606"/>
          <ac:spMkLst>
            <pc:docMk/>
            <pc:sldMk cId="1850475711" sldId="265"/>
            <ac:spMk id="59" creationId="{830A36F8-48C2-4842-A87B-8CE8DF4E7FD2}"/>
          </ac:spMkLst>
        </pc:spChg>
        <pc:spChg chg="add del">
          <ac:chgData name="Chernysheva, Yuliia" userId="140fb913-da7e-4b47-ad68-5b01379124c1" providerId="ADAL" clId="{C784CCFF-F914-435F-A960-68E0A7FBBBFD}" dt="2025-08-02T20:27:30.256" v="499" actId="26606"/>
          <ac:spMkLst>
            <pc:docMk/>
            <pc:sldMk cId="1850475711" sldId="265"/>
            <ac:spMk id="60" creationId="{7F488E8B-4E1E-4402-8935-D4E6C02615C7}"/>
          </ac:spMkLst>
        </pc:spChg>
        <pc:spChg chg="add del">
          <ac:chgData name="Chernysheva, Yuliia" userId="140fb913-da7e-4b47-ad68-5b01379124c1" providerId="ADAL" clId="{C784CCFF-F914-435F-A960-68E0A7FBBBFD}" dt="2025-08-02T20:27:42.788" v="501" actId="26606"/>
          <ac:spMkLst>
            <pc:docMk/>
            <pc:sldMk cId="1850475711" sldId="265"/>
            <ac:spMk id="62" creationId="{149FB5C3-7336-4FE0-A30C-CC0A3646D499}"/>
          </ac:spMkLst>
        </pc:spChg>
        <pc:spChg chg="add del">
          <ac:chgData name="Chernysheva, Yuliia" userId="140fb913-da7e-4b47-ad68-5b01379124c1" providerId="ADAL" clId="{C784CCFF-F914-435F-A960-68E0A7FBBBFD}" dt="2025-08-02T20:42:35.917" v="586" actId="26606"/>
          <ac:spMkLst>
            <pc:docMk/>
            <pc:sldMk cId="1850475711" sldId="265"/>
            <ac:spMk id="65" creationId="{74B0B678-CD10-4371-96E5-2706F4579FAD}"/>
          </ac:spMkLst>
        </pc:spChg>
        <pc:spChg chg="add del">
          <ac:chgData name="Chernysheva, Yuliia" userId="140fb913-da7e-4b47-ad68-5b01379124c1" providerId="ADAL" clId="{C784CCFF-F914-435F-A960-68E0A7FBBBFD}" dt="2025-08-02T20:42:35.917" v="586" actId="26606"/>
          <ac:spMkLst>
            <pc:docMk/>
            <pc:sldMk cId="1850475711" sldId="265"/>
            <ac:spMk id="69" creationId="{CBC4F608-B4B8-48C3-9572-C0F061B1CD99}"/>
          </ac:spMkLst>
        </pc:spChg>
        <pc:spChg chg="add del">
          <ac:chgData name="Chernysheva, Yuliia" userId="140fb913-da7e-4b47-ad68-5b01379124c1" providerId="ADAL" clId="{C784CCFF-F914-435F-A960-68E0A7FBBBFD}" dt="2025-08-02T20:42:35.917" v="586" actId="26606"/>
          <ac:spMkLst>
            <pc:docMk/>
            <pc:sldMk cId="1850475711" sldId="265"/>
            <ac:spMk id="70" creationId="{1382A32C-5B0C-4B1C-A074-76C6DBCC9F87}"/>
          </ac:spMkLst>
        </pc:spChg>
        <pc:spChg chg="add">
          <ac:chgData name="Chernysheva, Yuliia" userId="140fb913-da7e-4b47-ad68-5b01379124c1" providerId="ADAL" clId="{C784CCFF-F914-435F-A960-68E0A7FBBBFD}" dt="2025-08-02T20:42:35.917" v="586" actId="26606"/>
          <ac:spMkLst>
            <pc:docMk/>
            <pc:sldMk cId="1850475711" sldId="265"/>
            <ac:spMk id="72" creationId="{A2679492-7988-4050-9056-542444452411}"/>
          </ac:spMkLst>
        </pc:spChg>
        <pc:spChg chg="add">
          <ac:chgData name="Chernysheva, Yuliia" userId="140fb913-da7e-4b47-ad68-5b01379124c1" providerId="ADAL" clId="{C784CCFF-F914-435F-A960-68E0A7FBBBFD}" dt="2025-08-02T20:42:35.917" v="586" actId="26606"/>
          <ac:spMkLst>
            <pc:docMk/>
            <pc:sldMk cId="1850475711" sldId="265"/>
            <ac:spMk id="73" creationId="{B5ABDEAA-B248-4182-B67C-A925338E772D}"/>
          </ac:spMkLst>
        </pc:spChg>
        <pc:spChg chg="add del">
          <ac:chgData name="Chernysheva, Yuliia" userId="140fb913-da7e-4b47-ad68-5b01379124c1" providerId="ADAL" clId="{C784CCFF-F914-435F-A960-68E0A7FBBBFD}" dt="2025-08-02T20:34:20.915" v="545" actId="26606"/>
          <ac:spMkLst>
            <pc:docMk/>
            <pc:sldMk cId="1850475711" sldId="265"/>
            <ac:spMk id="75" creationId="{BF0F4E97-E194-4493-885A-6C7C34A446DB}"/>
          </ac:spMkLst>
        </pc:spChg>
        <pc:spChg chg="add del">
          <ac:chgData name="Chernysheva, Yuliia" userId="140fb913-da7e-4b47-ad68-5b01379124c1" providerId="ADAL" clId="{C784CCFF-F914-435F-A960-68E0A7FBBBFD}" dt="2025-08-02T20:34:20.915" v="545" actId="26606"/>
          <ac:spMkLst>
            <pc:docMk/>
            <pc:sldMk cId="1850475711" sldId="265"/>
            <ac:spMk id="77" creationId="{9CF7FE1C-8BC5-4B0C-A2BC-93AB72C90FDD}"/>
          </ac:spMkLst>
        </pc:spChg>
        <pc:spChg chg="add">
          <ac:chgData name="Chernysheva, Yuliia" userId="140fb913-da7e-4b47-ad68-5b01379124c1" providerId="ADAL" clId="{C784CCFF-F914-435F-A960-68E0A7FBBBFD}" dt="2025-08-02T20:42:35.917" v="586" actId="26606"/>
          <ac:spMkLst>
            <pc:docMk/>
            <pc:sldMk cId="1850475711" sldId="265"/>
            <ac:spMk id="79" creationId="{B091B163-7D61-4891-ABCF-5C13D9C418D0}"/>
          </ac:spMkLst>
        </pc:spChg>
        <pc:grpChg chg="add del">
          <ac:chgData name="Chernysheva, Yuliia" userId="140fb913-da7e-4b47-ad68-5b01379124c1" providerId="ADAL" clId="{C784CCFF-F914-435F-A960-68E0A7FBBBFD}" dt="2025-08-02T20:27:42.788" v="501" actId="26606"/>
          <ac:grpSpMkLst>
            <pc:docMk/>
            <pc:sldMk cId="1850475711" sldId="265"/>
            <ac:grpSpMk id="32" creationId="{19A6B5CE-CB1D-48EE-8B43-E952235C8371}"/>
          </ac:grpSpMkLst>
        </pc:grpChg>
        <pc:grpChg chg="add del">
          <ac:chgData name="Chernysheva, Yuliia" userId="140fb913-da7e-4b47-ad68-5b01379124c1" providerId="ADAL" clId="{C784CCFF-F914-435F-A960-68E0A7FBBBFD}" dt="2025-08-02T20:27:42.788" v="501" actId="26606"/>
          <ac:grpSpMkLst>
            <pc:docMk/>
            <pc:sldMk cId="1850475711" sldId="265"/>
            <ac:grpSpMk id="63" creationId="{19A6B5CE-CB1D-48EE-8B43-E952235C8371}"/>
          </ac:grpSpMkLst>
        </pc:grpChg>
        <pc:grpChg chg="add del">
          <ac:chgData name="Chernysheva, Yuliia" userId="140fb913-da7e-4b47-ad68-5b01379124c1" providerId="ADAL" clId="{C784CCFF-F914-435F-A960-68E0A7FBBBFD}" dt="2025-08-02T20:34:20.915" v="545" actId="26606"/>
          <ac:grpSpMkLst>
            <pc:docMk/>
            <pc:sldMk cId="1850475711" sldId="265"/>
            <ac:grpSpMk id="66" creationId="{A9270323-9616-4384-857D-E86B78272EFE}"/>
          </ac:grpSpMkLst>
        </pc:grpChg>
        <pc:picChg chg="add mod">
          <ac:chgData name="Chernysheva, Yuliia" userId="140fb913-da7e-4b47-ad68-5b01379124c1" providerId="ADAL" clId="{C784CCFF-F914-435F-A960-68E0A7FBBBFD}" dt="2025-08-02T23:50:29.285" v="1738"/>
          <ac:picMkLst>
            <pc:docMk/>
            <pc:sldMk cId="1850475711" sldId="265"/>
            <ac:picMk id="4" creationId="{935E68E9-0AD1-FACA-38C1-1657DF61F29B}"/>
          </ac:picMkLst>
        </pc:picChg>
        <pc:picChg chg="add mod ord">
          <ac:chgData name="Chernysheva, Yuliia" userId="140fb913-da7e-4b47-ad68-5b01379124c1" providerId="ADAL" clId="{C784CCFF-F914-435F-A960-68E0A7FBBBFD}" dt="2025-08-02T20:42:35.917" v="586" actId="26606"/>
          <ac:picMkLst>
            <pc:docMk/>
            <pc:sldMk cId="1850475711" sldId="265"/>
            <ac:picMk id="5" creationId="{906E02E1-0730-4CE2-42CE-195B3ED0350E}"/>
          </ac:picMkLst>
        </pc:picChg>
        <pc:picChg chg="add mod ord">
          <ac:chgData name="Chernysheva, Yuliia" userId="140fb913-da7e-4b47-ad68-5b01379124c1" providerId="ADAL" clId="{C784CCFF-F914-435F-A960-68E0A7FBBBFD}" dt="2025-08-02T20:42:35.917" v="586" actId="26606"/>
          <ac:picMkLst>
            <pc:docMk/>
            <pc:sldMk cId="1850475711" sldId="265"/>
            <ac:picMk id="7" creationId="{DCA33C3B-67C3-9597-A082-5D880B5CD573}"/>
          </ac:picMkLst>
        </pc:picChg>
        <pc:picChg chg="add del mod">
          <ac:chgData name="Chernysheva, Yuliia" userId="140fb913-da7e-4b47-ad68-5b01379124c1" providerId="ADAL" clId="{C784CCFF-F914-435F-A960-68E0A7FBBBFD}" dt="2025-08-02T20:47:14.841" v="626" actId="478"/>
          <ac:picMkLst>
            <pc:docMk/>
            <pc:sldMk cId="1850475711" sldId="265"/>
            <ac:picMk id="9" creationId="{DCA0D434-EA9F-0972-6285-D3805EE28A51}"/>
          </ac:picMkLst>
        </pc:picChg>
        <pc:picChg chg="add del mod">
          <ac:chgData name="Chernysheva, Yuliia" userId="140fb913-da7e-4b47-ad68-5b01379124c1" providerId="ADAL" clId="{C784CCFF-F914-435F-A960-68E0A7FBBBFD}" dt="2025-08-02T23:50:28.307" v="1737" actId="478"/>
          <ac:picMkLst>
            <pc:docMk/>
            <pc:sldMk cId="1850475711" sldId="265"/>
            <ac:picMk id="11" creationId="{412218A9-F3CD-9129-ED1D-0A12C7A1C823}"/>
          </ac:picMkLst>
        </pc:picChg>
      </pc:sldChg>
      <pc:sldChg chg="addSp delSp modSp new mod ord setBg">
        <pc:chgData name="Chernysheva, Yuliia" userId="140fb913-da7e-4b47-ad68-5b01379124c1" providerId="ADAL" clId="{C784CCFF-F914-435F-A960-68E0A7FBBBFD}" dt="2025-08-02T22:36:30.263" v="1567" actId="2"/>
        <pc:sldMkLst>
          <pc:docMk/>
          <pc:sldMk cId="4001466383" sldId="266"/>
        </pc:sldMkLst>
        <pc:spChg chg="mod">
          <ac:chgData name="Chernysheva, Yuliia" userId="140fb913-da7e-4b47-ad68-5b01379124c1" providerId="ADAL" clId="{C784CCFF-F914-435F-A960-68E0A7FBBBFD}" dt="2025-08-02T20:45:18.429" v="612" actId="113"/>
          <ac:spMkLst>
            <pc:docMk/>
            <pc:sldMk cId="4001466383" sldId="266"/>
            <ac:spMk id="2" creationId="{EA076632-33AE-0847-078A-EB53EFF70B9D}"/>
          </ac:spMkLst>
        </pc:spChg>
        <pc:spChg chg="add del mod">
          <ac:chgData name="Chernysheva, Yuliia" userId="140fb913-da7e-4b47-ad68-5b01379124c1" providerId="ADAL" clId="{C784CCFF-F914-435F-A960-68E0A7FBBBFD}" dt="2025-08-02T20:40:53.982" v="579" actId="26606"/>
          <ac:spMkLst>
            <pc:docMk/>
            <pc:sldMk cId="4001466383" sldId="266"/>
            <ac:spMk id="3" creationId="{62561059-6A06-4BEC-83C2-C2E6F4D15F6B}"/>
          </ac:spMkLst>
        </pc:spChg>
        <pc:spChg chg="add del">
          <ac:chgData name="Chernysheva, Yuliia" userId="140fb913-da7e-4b47-ad68-5b01379124c1" providerId="ADAL" clId="{C784CCFF-F914-435F-A960-68E0A7FBBBFD}" dt="2025-08-02T20:41:21.431" v="580" actId="26606"/>
          <ac:spMkLst>
            <pc:docMk/>
            <pc:sldMk cId="4001466383" sldId="266"/>
            <ac:spMk id="9" creationId="{7517A47C-B2E5-4B79-8061-D74B1311AF6E}"/>
          </ac:spMkLst>
        </pc:spChg>
        <pc:spChg chg="add del">
          <ac:chgData name="Chernysheva, Yuliia" userId="140fb913-da7e-4b47-ad68-5b01379124c1" providerId="ADAL" clId="{C784CCFF-F914-435F-A960-68E0A7FBBBFD}" dt="2025-08-02T20:41:21.431" v="580" actId="26606"/>
          <ac:spMkLst>
            <pc:docMk/>
            <pc:sldMk cId="4001466383" sldId="266"/>
            <ac:spMk id="11" creationId="{C505E780-2083-4CB5-A42A-5E0E2908ECC3}"/>
          </ac:spMkLst>
        </pc:spChg>
        <pc:spChg chg="add del">
          <ac:chgData name="Chernysheva, Yuliia" userId="140fb913-da7e-4b47-ad68-5b01379124c1" providerId="ADAL" clId="{C784CCFF-F914-435F-A960-68E0A7FBBBFD}" dt="2025-08-02T20:41:21.431" v="580" actId="26606"/>
          <ac:spMkLst>
            <pc:docMk/>
            <pc:sldMk cId="4001466383" sldId="266"/>
            <ac:spMk id="13" creationId="{D2C0AE1C-0118-41AE-8A10-7CDCBF10E96F}"/>
          </ac:spMkLst>
        </pc:spChg>
        <pc:spChg chg="add del">
          <ac:chgData name="Chernysheva, Yuliia" userId="140fb913-da7e-4b47-ad68-5b01379124c1" providerId="ADAL" clId="{C784CCFF-F914-435F-A960-68E0A7FBBBFD}" dt="2025-08-02T20:41:21.431" v="580" actId="26606"/>
          <ac:spMkLst>
            <pc:docMk/>
            <pc:sldMk cId="4001466383" sldId="266"/>
            <ac:spMk id="15" creationId="{463EEC44-1BA3-44ED-81FC-A644B04B2A44}"/>
          </ac:spMkLst>
        </pc:spChg>
        <pc:spChg chg="add">
          <ac:chgData name="Chernysheva, Yuliia" userId="140fb913-da7e-4b47-ad68-5b01379124c1" providerId="ADAL" clId="{C784CCFF-F914-435F-A960-68E0A7FBBBFD}" dt="2025-08-02T20:41:21.431" v="580" actId="26606"/>
          <ac:spMkLst>
            <pc:docMk/>
            <pc:sldMk cId="4001466383" sldId="266"/>
            <ac:spMk id="20" creationId="{2659FDB4-FCBE-4A89-B46D-43D4FA54464D}"/>
          </ac:spMkLst>
        </pc:spChg>
        <pc:spChg chg="add">
          <ac:chgData name="Chernysheva, Yuliia" userId="140fb913-da7e-4b47-ad68-5b01379124c1" providerId="ADAL" clId="{C784CCFF-F914-435F-A960-68E0A7FBBBFD}" dt="2025-08-02T20:41:21.431" v="580" actId="26606"/>
          <ac:spMkLst>
            <pc:docMk/>
            <pc:sldMk cId="4001466383" sldId="266"/>
            <ac:spMk id="24" creationId="{58BDB0EE-D238-415B-9ED8-62AA6AB2AAD1}"/>
          </ac:spMkLst>
        </pc:spChg>
        <pc:spChg chg="add">
          <ac:chgData name="Chernysheva, Yuliia" userId="140fb913-da7e-4b47-ad68-5b01379124c1" providerId="ADAL" clId="{C784CCFF-F914-435F-A960-68E0A7FBBBFD}" dt="2025-08-02T20:41:21.431" v="580" actId="26606"/>
          <ac:spMkLst>
            <pc:docMk/>
            <pc:sldMk cId="4001466383" sldId="266"/>
            <ac:spMk id="26" creationId="{C5B55FC3-961D-4325-82F1-DE92B0D04E03}"/>
          </ac:spMkLst>
        </pc:spChg>
        <pc:spChg chg="add">
          <ac:chgData name="Chernysheva, Yuliia" userId="140fb913-da7e-4b47-ad68-5b01379124c1" providerId="ADAL" clId="{C784CCFF-F914-435F-A960-68E0A7FBBBFD}" dt="2025-08-02T20:41:21.431" v="580" actId="26606"/>
          <ac:spMkLst>
            <pc:docMk/>
            <pc:sldMk cId="4001466383" sldId="266"/>
            <ac:spMk id="28" creationId="{4C8AB332-D09E-4F28-943C-DABDD4716A3C}"/>
          </ac:spMkLst>
        </pc:spChg>
        <pc:graphicFrameChg chg="add mod modGraphic">
          <ac:chgData name="Chernysheva, Yuliia" userId="140fb913-da7e-4b47-ad68-5b01379124c1" providerId="ADAL" clId="{C784CCFF-F914-435F-A960-68E0A7FBBBFD}" dt="2025-08-02T22:36:30.263" v="1567" actId="2"/>
          <ac:graphicFrameMkLst>
            <pc:docMk/>
            <pc:sldMk cId="4001466383" sldId="266"/>
            <ac:graphicFrameMk id="5" creationId="{9897B0FE-E96F-7BEA-D2C2-01B514A40788}"/>
          </ac:graphicFrameMkLst>
        </pc:graphicFrameChg>
        <pc:picChg chg="add mod">
          <ac:chgData name="Chernysheva, Yuliia" userId="140fb913-da7e-4b47-ad68-5b01379124c1" providerId="ADAL" clId="{C784CCFF-F914-435F-A960-68E0A7FBBBFD}" dt="2025-08-02T20:45:06.130" v="607" actId="1076"/>
          <ac:picMkLst>
            <pc:docMk/>
            <pc:sldMk cId="4001466383" sldId="266"/>
            <ac:picMk id="6" creationId="{38610C76-44C6-16CF-0C2B-EACADB76027B}"/>
          </ac:picMkLst>
        </pc:picChg>
      </pc:sldChg>
      <pc:sldChg chg="addSp delSp modSp add del mod setBg delDesignElem">
        <pc:chgData name="Chernysheva, Yuliia" userId="140fb913-da7e-4b47-ad68-5b01379124c1" providerId="ADAL" clId="{C784CCFF-F914-435F-A960-68E0A7FBBBFD}" dt="2025-08-02T23:44:52.413" v="1722" actId="2696"/>
        <pc:sldMkLst>
          <pc:docMk/>
          <pc:sldMk cId="148835913" sldId="275"/>
        </pc:sldMkLst>
        <pc:spChg chg="add mod">
          <ac:chgData name="Chernysheva, Yuliia" userId="140fb913-da7e-4b47-ad68-5b01379124c1" providerId="ADAL" clId="{C784CCFF-F914-435F-A960-68E0A7FBBBFD}" dt="2025-08-02T19:16:12.559" v="255" actId="255"/>
          <ac:spMkLst>
            <pc:docMk/>
            <pc:sldMk cId="148835913" sldId="275"/>
            <ac:spMk id="2" creationId="{112C85E1-97E6-8595-49CF-97605E4C93EB}"/>
          </ac:spMkLst>
        </pc:spChg>
        <pc:spChg chg="del">
          <ac:chgData name="Chernysheva, Yuliia" userId="140fb913-da7e-4b47-ad68-5b01379124c1" providerId="ADAL" clId="{C784CCFF-F914-435F-A960-68E0A7FBBBFD}" dt="2025-08-02T18:29:16.978" v="41"/>
          <ac:spMkLst>
            <pc:docMk/>
            <pc:sldMk cId="148835913" sldId="275"/>
            <ac:spMk id="35" creationId="{979E27D9-03C7-44E2-9FF8-15D0C8506AF7}"/>
          </ac:spMkLst>
        </pc:spChg>
        <pc:spChg chg="del">
          <ac:chgData name="Chernysheva, Yuliia" userId="140fb913-da7e-4b47-ad68-5b01379124c1" providerId="ADAL" clId="{C784CCFF-F914-435F-A960-68E0A7FBBBFD}" dt="2025-08-02T18:29:16.978" v="41"/>
          <ac:spMkLst>
            <pc:docMk/>
            <pc:sldMk cId="148835913" sldId="275"/>
            <ac:spMk id="40" creationId="{EEBF1590-3B36-48EE-A89D-3B6F3CB256AB}"/>
          </ac:spMkLst>
        </pc:spChg>
        <pc:spChg chg="del">
          <ac:chgData name="Chernysheva, Yuliia" userId="140fb913-da7e-4b47-ad68-5b01379124c1" providerId="ADAL" clId="{C784CCFF-F914-435F-A960-68E0A7FBBBFD}" dt="2025-08-02T18:29:16.978" v="41"/>
          <ac:spMkLst>
            <pc:docMk/>
            <pc:sldMk cId="148835913" sldId="275"/>
            <ac:spMk id="41" creationId="{AC8F6C8C-AB5A-4548-942D-E3FD40ACBC49}"/>
          </ac:spMkLst>
        </pc:spChg>
      </pc:sldChg>
      <pc:sldChg chg="addSp delSp modSp add mod setBg delDesignElem">
        <pc:chgData name="Chernysheva, Yuliia" userId="140fb913-da7e-4b47-ad68-5b01379124c1" providerId="ADAL" clId="{C784CCFF-F914-435F-A960-68E0A7FBBBFD}" dt="2025-08-02T20:42:05.102" v="584" actId="26606"/>
        <pc:sldMkLst>
          <pc:docMk/>
          <pc:sldMk cId="1632157706" sldId="276"/>
        </pc:sldMkLst>
        <pc:spChg chg="mod">
          <ac:chgData name="Chernysheva, Yuliia" userId="140fb913-da7e-4b47-ad68-5b01379124c1" providerId="ADAL" clId="{C784CCFF-F914-435F-A960-68E0A7FBBBFD}" dt="2025-08-02T20:42:05.102" v="584" actId="26606"/>
          <ac:spMkLst>
            <pc:docMk/>
            <pc:sldMk cId="1632157706" sldId="276"/>
            <ac:spMk id="2" creationId="{068B0B0F-C8AF-C276-75AC-305114560C3C}"/>
          </ac:spMkLst>
        </pc:spChg>
        <pc:spChg chg="add del">
          <ac:chgData name="Chernysheva, Yuliia" userId="140fb913-da7e-4b47-ad68-5b01379124c1" providerId="ADAL" clId="{C784CCFF-F914-435F-A960-68E0A7FBBBFD}" dt="2025-08-02T20:30:34.145" v="530" actId="26606"/>
          <ac:spMkLst>
            <pc:docMk/>
            <pc:sldMk cId="1632157706" sldId="276"/>
            <ac:spMk id="23" creationId="{743AA782-23D1-4521-8CAD-47662984AA08}"/>
          </ac:spMkLst>
        </pc:spChg>
        <pc:spChg chg="add del">
          <ac:chgData name="Chernysheva, Yuliia" userId="140fb913-da7e-4b47-ad68-5b01379124c1" providerId="ADAL" clId="{C784CCFF-F914-435F-A960-68E0A7FBBBFD}" dt="2025-08-02T20:30:34.145" v="530" actId="26606"/>
          <ac:spMkLst>
            <pc:docMk/>
            <pc:sldMk cId="1632157706" sldId="276"/>
            <ac:spMk id="25" creationId="{71877DBC-BB60-40F0-AC93-2ACDBAAE60CE}"/>
          </ac:spMkLst>
        </pc:spChg>
        <pc:spChg chg="add del">
          <ac:chgData name="Chernysheva, Yuliia" userId="140fb913-da7e-4b47-ad68-5b01379124c1" providerId="ADAL" clId="{C784CCFF-F914-435F-A960-68E0A7FBBBFD}" dt="2025-08-02T20:29:16.723" v="523" actId="26606"/>
          <ac:spMkLst>
            <pc:docMk/>
            <pc:sldMk cId="1632157706" sldId="276"/>
            <ac:spMk id="27" creationId="{49AE1604-BB93-4F6D-94D6-F2A6021FC5AD}"/>
          </ac:spMkLst>
        </pc:spChg>
        <pc:spChg chg="add del">
          <ac:chgData name="Chernysheva, Yuliia" userId="140fb913-da7e-4b47-ad68-5b01379124c1" providerId="ADAL" clId="{C784CCFF-F914-435F-A960-68E0A7FBBBFD}" dt="2025-08-02T20:28:58.577" v="521" actId="26606"/>
          <ac:spMkLst>
            <pc:docMk/>
            <pc:sldMk cId="1632157706" sldId="276"/>
            <ac:spMk id="30" creationId="{49AE1604-BB93-4F6D-94D6-F2A6021FC5AD}"/>
          </ac:spMkLst>
        </pc:spChg>
        <pc:spChg chg="add del">
          <ac:chgData name="Chernysheva, Yuliia" userId="140fb913-da7e-4b47-ad68-5b01379124c1" providerId="ADAL" clId="{C784CCFF-F914-435F-A960-68E0A7FBBBFD}" dt="2025-08-02T20:30:43.490" v="531" actId="26606"/>
          <ac:spMkLst>
            <pc:docMk/>
            <pc:sldMk cId="1632157706" sldId="276"/>
            <ac:spMk id="33" creationId="{A6D37EE4-EA1B-46EE-A54B-5233C63C9695}"/>
          </ac:spMkLst>
        </pc:spChg>
        <pc:spChg chg="add del">
          <ac:chgData name="Chernysheva, Yuliia" userId="140fb913-da7e-4b47-ad68-5b01379124c1" providerId="ADAL" clId="{C784CCFF-F914-435F-A960-68E0A7FBBBFD}" dt="2025-08-02T20:30:43.490" v="531" actId="26606"/>
          <ac:spMkLst>
            <pc:docMk/>
            <pc:sldMk cId="1632157706" sldId="276"/>
            <ac:spMk id="34" creationId="{927D5270-6648-4CC1-8F78-48BE299CAC25}"/>
          </ac:spMkLst>
        </pc:spChg>
        <pc:spChg chg="add del">
          <ac:chgData name="Chernysheva, Yuliia" userId="140fb913-da7e-4b47-ad68-5b01379124c1" providerId="ADAL" clId="{C784CCFF-F914-435F-A960-68E0A7FBBBFD}" dt="2025-08-02T20:29:16.723" v="523" actId="26606"/>
          <ac:spMkLst>
            <pc:docMk/>
            <pc:sldMk cId="1632157706" sldId="276"/>
            <ac:spMk id="35" creationId="{CBC4F608-B4B8-48C3-9572-C0F061B1CD99}"/>
          </ac:spMkLst>
        </pc:spChg>
        <pc:spChg chg="add del">
          <ac:chgData name="Chernysheva, Yuliia" userId="140fb913-da7e-4b47-ad68-5b01379124c1" providerId="ADAL" clId="{C784CCFF-F914-435F-A960-68E0A7FBBBFD}" dt="2025-08-02T20:28:58.577" v="521" actId="26606"/>
          <ac:spMkLst>
            <pc:docMk/>
            <pc:sldMk cId="1632157706" sldId="276"/>
            <ac:spMk id="36" creationId="{CBC4F608-B4B8-48C3-9572-C0F061B1CD99}"/>
          </ac:spMkLst>
        </pc:spChg>
        <pc:spChg chg="add del">
          <ac:chgData name="Chernysheva, Yuliia" userId="140fb913-da7e-4b47-ad68-5b01379124c1" providerId="ADAL" clId="{C784CCFF-F914-435F-A960-68E0A7FBBBFD}" dt="2025-08-02T20:29:16.723" v="523" actId="26606"/>
          <ac:spMkLst>
            <pc:docMk/>
            <pc:sldMk cId="1632157706" sldId="276"/>
            <ac:spMk id="37" creationId="{1382A32C-5B0C-4B1C-A074-76C6DBCC9F87}"/>
          </ac:spMkLst>
        </pc:spChg>
        <pc:spChg chg="add del">
          <ac:chgData name="Chernysheva, Yuliia" userId="140fb913-da7e-4b47-ad68-5b01379124c1" providerId="ADAL" clId="{C784CCFF-F914-435F-A960-68E0A7FBBBFD}" dt="2025-08-02T20:28:58.577" v="521" actId="26606"/>
          <ac:spMkLst>
            <pc:docMk/>
            <pc:sldMk cId="1632157706" sldId="276"/>
            <ac:spMk id="38" creationId="{1382A32C-5B0C-4B1C-A074-76C6DBCC9F87}"/>
          </ac:spMkLst>
        </pc:spChg>
        <pc:spChg chg="add del">
          <ac:chgData name="Chernysheva, Yuliia" userId="140fb913-da7e-4b47-ad68-5b01379124c1" providerId="ADAL" clId="{C784CCFF-F914-435F-A960-68E0A7FBBBFD}" dt="2025-08-02T20:42:05.102" v="584" actId="26606"/>
          <ac:spMkLst>
            <pc:docMk/>
            <pc:sldMk cId="1632157706" sldId="276"/>
            <ac:spMk id="39" creationId="{A6D37EE4-EA1B-46EE-A54B-5233C63C9695}"/>
          </ac:spMkLst>
        </pc:spChg>
        <pc:spChg chg="add del">
          <ac:chgData name="Chernysheva, Yuliia" userId="140fb913-da7e-4b47-ad68-5b01379124c1" providerId="ADAL" clId="{C784CCFF-F914-435F-A960-68E0A7FBBBFD}" dt="2025-08-02T20:42:05.102" v="584" actId="26606"/>
          <ac:spMkLst>
            <pc:docMk/>
            <pc:sldMk cId="1632157706" sldId="276"/>
            <ac:spMk id="41" creationId="{927D5270-6648-4CC1-8F78-48BE299CAC25}"/>
          </ac:spMkLst>
        </pc:spChg>
        <pc:spChg chg="add del">
          <ac:chgData name="Chernysheva, Yuliia" userId="140fb913-da7e-4b47-ad68-5b01379124c1" providerId="ADAL" clId="{C784CCFF-F914-435F-A960-68E0A7FBBBFD}" dt="2025-08-02T20:42:05.102" v="584" actId="26606"/>
          <ac:spMkLst>
            <pc:docMk/>
            <pc:sldMk cId="1632157706" sldId="276"/>
            <ac:spMk id="46" creationId="{327D73B4-9F5C-4A64-A179-51B9500CB8B5}"/>
          </ac:spMkLst>
        </pc:spChg>
        <pc:spChg chg="add del">
          <ac:chgData name="Chernysheva, Yuliia" userId="140fb913-da7e-4b47-ad68-5b01379124c1" providerId="ADAL" clId="{C784CCFF-F914-435F-A960-68E0A7FBBBFD}" dt="2025-08-02T20:42:05.102" v="584" actId="26606"/>
          <ac:spMkLst>
            <pc:docMk/>
            <pc:sldMk cId="1632157706" sldId="276"/>
            <ac:spMk id="48" creationId="{C1F06963-6374-4B48-844F-071A9BAAAE02}"/>
          </ac:spMkLst>
        </pc:spChg>
        <pc:spChg chg="add del">
          <ac:chgData name="Chernysheva, Yuliia" userId="140fb913-da7e-4b47-ad68-5b01379124c1" providerId="ADAL" clId="{C784CCFF-F914-435F-A960-68E0A7FBBBFD}" dt="2025-08-02T20:42:05.102" v="584" actId="26606"/>
          <ac:spMkLst>
            <pc:docMk/>
            <pc:sldMk cId="1632157706" sldId="276"/>
            <ac:spMk id="50" creationId="{6CB927A4-E432-4310-9CD5-E89FF5063179}"/>
          </ac:spMkLst>
        </pc:spChg>
        <pc:spChg chg="add del">
          <ac:chgData name="Chernysheva, Yuliia" userId="140fb913-da7e-4b47-ad68-5b01379124c1" providerId="ADAL" clId="{C784CCFF-F914-435F-A960-68E0A7FBBBFD}" dt="2025-08-02T20:42:05.102" v="584" actId="26606"/>
          <ac:spMkLst>
            <pc:docMk/>
            <pc:sldMk cId="1632157706" sldId="276"/>
            <ac:spMk id="52" creationId="{1453BF6C-B012-48B7-B4E8-6D7AC7C27D02}"/>
          </ac:spMkLst>
        </pc:spChg>
        <pc:spChg chg="add del">
          <ac:chgData name="Chernysheva, Yuliia" userId="140fb913-da7e-4b47-ad68-5b01379124c1" providerId="ADAL" clId="{C784CCFF-F914-435F-A960-68E0A7FBBBFD}" dt="2025-08-02T20:42:05.102" v="584" actId="26606"/>
          <ac:spMkLst>
            <pc:docMk/>
            <pc:sldMk cId="1632157706" sldId="276"/>
            <ac:spMk id="54" creationId="{E3020543-B24B-4EC4-8FFC-8DD88EEA91A8}"/>
          </ac:spMkLst>
        </pc:spChg>
        <pc:spChg chg="del">
          <ac:chgData name="Chernysheva, Yuliia" userId="140fb913-da7e-4b47-ad68-5b01379124c1" providerId="ADAL" clId="{C784CCFF-F914-435F-A960-68E0A7FBBBFD}" dt="2025-08-02T18:29:16.978" v="41"/>
          <ac:spMkLst>
            <pc:docMk/>
            <pc:sldMk cId="1632157706" sldId="276"/>
            <ac:spMk id="105" creationId="{979E27D9-03C7-44E2-9FF8-15D0C8506AF7}"/>
          </ac:spMkLst>
        </pc:spChg>
        <pc:spChg chg="del">
          <ac:chgData name="Chernysheva, Yuliia" userId="140fb913-da7e-4b47-ad68-5b01379124c1" providerId="ADAL" clId="{C784CCFF-F914-435F-A960-68E0A7FBBBFD}" dt="2025-08-02T18:29:16.978" v="41"/>
          <ac:spMkLst>
            <pc:docMk/>
            <pc:sldMk cId="1632157706" sldId="276"/>
            <ac:spMk id="110" creationId="{EEBF1590-3B36-48EE-A89D-3B6F3CB256AB}"/>
          </ac:spMkLst>
        </pc:spChg>
        <pc:spChg chg="del">
          <ac:chgData name="Chernysheva, Yuliia" userId="140fb913-da7e-4b47-ad68-5b01379124c1" providerId="ADAL" clId="{C784CCFF-F914-435F-A960-68E0A7FBBBFD}" dt="2025-08-02T18:29:16.978" v="41"/>
          <ac:spMkLst>
            <pc:docMk/>
            <pc:sldMk cId="1632157706" sldId="276"/>
            <ac:spMk id="112" creationId="{AC8F6C8C-AB5A-4548-942D-E3FD40ACBC49}"/>
          </ac:spMkLst>
        </pc:spChg>
        <pc:grpChg chg="add del">
          <ac:chgData name="Chernysheva, Yuliia" userId="140fb913-da7e-4b47-ad68-5b01379124c1" providerId="ADAL" clId="{C784CCFF-F914-435F-A960-68E0A7FBBBFD}" dt="2025-08-02T20:29:16.723" v="523" actId="26606"/>
          <ac:grpSpMkLst>
            <pc:docMk/>
            <pc:sldMk cId="1632157706" sldId="276"/>
            <ac:grpSpMk id="28" creationId="{A9270323-9616-4384-857D-E86B78272EFE}"/>
          </ac:grpSpMkLst>
        </pc:grpChg>
        <pc:grpChg chg="add del">
          <ac:chgData name="Chernysheva, Yuliia" userId="140fb913-da7e-4b47-ad68-5b01379124c1" providerId="ADAL" clId="{C784CCFF-F914-435F-A960-68E0A7FBBBFD}" dt="2025-08-02T20:28:58.577" v="521" actId="26606"/>
          <ac:grpSpMkLst>
            <pc:docMk/>
            <pc:sldMk cId="1632157706" sldId="276"/>
            <ac:grpSpMk id="32" creationId="{A9270323-9616-4384-857D-E86B78272EFE}"/>
          </ac:grpSpMkLst>
        </pc:grpChg>
        <pc:graphicFrameChg chg="mod ord modGraphic">
          <ac:chgData name="Chernysheva, Yuliia" userId="140fb913-da7e-4b47-ad68-5b01379124c1" providerId="ADAL" clId="{C784CCFF-F914-435F-A960-68E0A7FBBBFD}" dt="2025-08-02T20:42:05.102" v="584" actId="26606"/>
          <ac:graphicFrameMkLst>
            <pc:docMk/>
            <pc:sldMk cId="1632157706" sldId="276"/>
            <ac:graphicFrameMk id="18" creationId="{B2FD186C-D235-D61C-138A-34D189BE14DF}"/>
          </ac:graphicFrameMkLst>
        </pc:graphicFrameChg>
        <pc:picChg chg="add mod">
          <ac:chgData name="Chernysheva, Yuliia" userId="140fb913-da7e-4b47-ad68-5b01379124c1" providerId="ADAL" clId="{C784CCFF-F914-435F-A960-68E0A7FBBBFD}" dt="2025-08-02T20:42:05.102" v="584" actId="26606"/>
          <ac:picMkLst>
            <pc:docMk/>
            <pc:sldMk cId="1632157706" sldId="276"/>
            <ac:picMk id="4" creationId="{A86380AB-9ABC-8D35-17FE-63B47D7223D8}"/>
          </ac:picMkLst>
        </pc:picChg>
        <pc:picChg chg="del">
          <ac:chgData name="Chernysheva, Yuliia" userId="140fb913-da7e-4b47-ad68-5b01379124c1" providerId="ADAL" clId="{C784CCFF-F914-435F-A960-68E0A7FBBBFD}" dt="2025-08-02T19:08:39.265" v="234" actId="478"/>
          <ac:picMkLst>
            <pc:docMk/>
            <pc:sldMk cId="1632157706" sldId="276"/>
            <ac:picMk id="8" creationId="{4E4EA60D-B899-9306-B715-74C61B3D7B68}"/>
          </ac:picMkLst>
        </pc:picChg>
      </pc:sldChg>
      <pc:sldChg chg="delSp modSp add mod setBg delDesignElem">
        <pc:chgData name="Chernysheva, Yuliia" userId="140fb913-da7e-4b47-ad68-5b01379124c1" providerId="ADAL" clId="{C784CCFF-F914-435F-A960-68E0A7FBBBFD}" dt="2025-08-02T18:50:23.460" v="227" actId="1076"/>
        <pc:sldMkLst>
          <pc:docMk/>
          <pc:sldMk cId="3634821151" sldId="277"/>
        </pc:sldMkLst>
        <pc:spChg chg="mod">
          <ac:chgData name="Chernysheva, Yuliia" userId="140fb913-da7e-4b47-ad68-5b01379124c1" providerId="ADAL" clId="{C784CCFF-F914-435F-A960-68E0A7FBBBFD}" dt="2025-08-02T18:50:23.460" v="227" actId="1076"/>
          <ac:spMkLst>
            <pc:docMk/>
            <pc:sldMk cId="3634821151" sldId="277"/>
            <ac:spMk id="3" creationId="{CA77F65E-194B-81FD-385A-C278AE1D4124}"/>
          </ac:spMkLst>
        </pc:spChg>
        <pc:spChg chg="del">
          <ac:chgData name="Chernysheva, Yuliia" userId="140fb913-da7e-4b47-ad68-5b01379124c1" providerId="ADAL" clId="{C784CCFF-F914-435F-A960-68E0A7FBBBFD}" dt="2025-08-02T18:29:16.978" v="41"/>
          <ac:spMkLst>
            <pc:docMk/>
            <pc:sldMk cId="3634821151" sldId="277"/>
            <ac:spMk id="83" creationId="{979E27D9-03C7-44E2-9FF8-15D0C8506AF7}"/>
          </ac:spMkLst>
        </pc:spChg>
        <pc:spChg chg="del">
          <ac:chgData name="Chernysheva, Yuliia" userId="140fb913-da7e-4b47-ad68-5b01379124c1" providerId="ADAL" clId="{C784CCFF-F914-435F-A960-68E0A7FBBBFD}" dt="2025-08-02T18:29:16.978" v="41"/>
          <ac:spMkLst>
            <pc:docMk/>
            <pc:sldMk cId="3634821151" sldId="277"/>
            <ac:spMk id="85" creationId="{EEBF1590-3B36-48EE-A89D-3B6F3CB256AB}"/>
          </ac:spMkLst>
        </pc:spChg>
        <pc:spChg chg="del">
          <ac:chgData name="Chernysheva, Yuliia" userId="140fb913-da7e-4b47-ad68-5b01379124c1" providerId="ADAL" clId="{C784CCFF-F914-435F-A960-68E0A7FBBBFD}" dt="2025-08-02T18:29:16.978" v="41"/>
          <ac:spMkLst>
            <pc:docMk/>
            <pc:sldMk cId="3634821151" sldId="277"/>
            <ac:spMk id="87" creationId="{AC8F6C8C-AB5A-4548-942D-E3FD40ACBC49}"/>
          </ac:spMkLst>
        </pc:spChg>
      </pc:sldChg>
      <pc:sldChg chg="addSp delSp modSp add mod setBg delDesignElem">
        <pc:chgData name="Chernysheva, Yuliia" userId="140fb913-da7e-4b47-ad68-5b01379124c1" providerId="ADAL" clId="{C784CCFF-F914-435F-A960-68E0A7FBBBFD}" dt="2025-08-02T18:52:23.446" v="233" actId="5793"/>
        <pc:sldMkLst>
          <pc:docMk/>
          <pc:sldMk cId="585161340" sldId="278"/>
        </pc:sldMkLst>
        <pc:spChg chg="mod">
          <ac:chgData name="Chernysheva, Yuliia" userId="140fb913-da7e-4b47-ad68-5b01379124c1" providerId="ADAL" clId="{C784CCFF-F914-435F-A960-68E0A7FBBBFD}" dt="2025-08-02T18:52:23.446" v="233" actId="5793"/>
          <ac:spMkLst>
            <pc:docMk/>
            <pc:sldMk cId="585161340" sldId="278"/>
            <ac:spMk id="4" creationId="{363881A8-AD15-E54A-3997-B721AE6E8283}"/>
          </ac:spMkLst>
        </pc:spChg>
        <pc:spChg chg="add del">
          <ac:chgData name="Chernysheva, Yuliia" userId="140fb913-da7e-4b47-ad68-5b01379124c1" providerId="ADAL" clId="{C784CCFF-F914-435F-A960-68E0A7FBBBFD}" dt="2025-08-02T18:52:20.528" v="231" actId="26606"/>
          <ac:spMkLst>
            <pc:docMk/>
            <pc:sldMk cId="585161340" sldId="278"/>
            <ac:spMk id="11" creationId="{04812C46-200A-4DEB-A05E-3ED6C68C2387}"/>
          </ac:spMkLst>
        </pc:spChg>
        <pc:spChg chg="add del">
          <ac:chgData name="Chernysheva, Yuliia" userId="140fb913-da7e-4b47-ad68-5b01379124c1" providerId="ADAL" clId="{C784CCFF-F914-435F-A960-68E0A7FBBBFD}" dt="2025-08-02T18:52:20.528" v="231" actId="26606"/>
          <ac:spMkLst>
            <pc:docMk/>
            <pc:sldMk cId="585161340" sldId="278"/>
            <ac:spMk id="13" creationId="{D1EA859B-E555-4109-94F3-6700E046E008}"/>
          </ac:spMkLst>
        </pc:spChg>
        <pc:spChg chg="del">
          <ac:chgData name="Chernysheva, Yuliia" userId="140fb913-da7e-4b47-ad68-5b01379124c1" providerId="ADAL" clId="{C784CCFF-F914-435F-A960-68E0A7FBBBFD}" dt="2025-08-02T18:29:16.978" v="41"/>
          <ac:spMkLst>
            <pc:docMk/>
            <pc:sldMk cId="585161340" sldId="278"/>
            <ac:spMk id="57" creationId="{C681C32C-7AFC-4BB3-9088-65CBDFC5D1C2}"/>
          </ac:spMkLst>
        </pc:spChg>
        <pc:spChg chg="del">
          <ac:chgData name="Chernysheva, Yuliia" userId="140fb913-da7e-4b47-ad68-5b01379124c1" providerId="ADAL" clId="{C784CCFF-F914-435F-A960-68E0A7FBBBFD}" dt="2025-08-02T18:29:16.978" v="41"/>
          <ac:spMkLst>
            <pc:docMk/>
            <pc:sldMk cId="585161340" sldId="278"/>
            <ac:spMk id="59" creationId="{199C0ED0-69DE-4C31-A5CF-E2A46FD30226}"/>
          </ac:spMkLst>
        </pc:spChg>
        <pc:spChg chg="del">
          <ac:chgData name="Chernysheva, Yuliia" userId="140fb913-da7e-4b47-ad68-5b01379124c1" providerId="ADAL" clId="{C784CCFF-F914-435F-A960-68E0A7FBBBFD}" dt="2025-08-02T18:29:16.978" v="41"/>
          <ac:spMkLst>
            <pc:docMk/>
            <pc:sldMk cId="585161340" sldId="278"/>
            <ac:spMk id="61" creationId="{8D42B8BD-40AF-488E-8A79-D7256C917229}"/>
          </ac:spMkLst>
        </pc:spChg>
        <pc:picChg chg="mod">
          <ac:chgData name="Chernysheva, Yuliia" userId="140fb913-da7e-4b47-ad68-5b01379124c1" providerId="ADAL" clId="{C784CCFF-F914-435F-A960-68E0A7FBBBFD}" dt="2025-08-02T18:52:20.533" v="232" actId="26606"/>
          <ac:picMkLst>
            <pc:docMk/>
            <pc:sldMk cId="585161340" sldId="278"/>
            <ac:picMk id="6" creationId="{C7A1E663-ABF4-F4B0-EEB3-DBAAC2FEFD17}"/>
          </ac:picMkLst>
        </pc:picChg>
      </pc:sldChg>
      <pc:sldChg chg="addSp delSp modSp add mod setBg">
        <pc:chgData name="Chernysheva, Yuliia" userId="140fb913-da7e-4b47-ad68-5b01379124c1" providerId="ADAL" clId="{C784CCFF-F914-435F-A960-68E0A7FBBBFD}" dt="2025-08-02T22:36:08.906" v="1547" actId="2"/>
        <pc:sldMkLst>
          <pc:docMk/>
          <pc:sldMk cId="2526843867" sldId="279"/>
        </pc:sldMkLst>
        <pc:spChg chg="mod">
          <ac:chgData name="Chernysheva, Yuliia" userId="140fb913-da7e-4b47-ad68-5b01379124c1" providerId="ADAL" clId="{C784CCFF-F914-435F-A960-68E0A7FBBBFD}" dt="2025-08-02T22:34:16.397" v="1533" actId="26606"/>
          <ac:spMkLst>
            <pc:docMk/>
            <pc:sldMk cId="2526843867" sldId="279"/>
            <ac:spMk id="2" creationId="{5B1448E8-4B1C-30C5-58B3-FA7196DC30D4}"/>
          </ac:spMkLst>
        </pc:spChg>
        <pc:spChg chg="del mod ord">
          <ac:chgData name="Chernysheva, Yuliia" userId="140fb913-da7e-4b47-ad68-5b01379124c1" providerId="ADAL" clId="{C784CCFF-F914-435F-A960-68E0A7FBBBFD}" dt="2025-08-02T22:30:05.781" v="1493" actId="478"/>
          <ac:spMkLst>
            <pc:docMk/>
            <pc:sldMk cId="2526843867" sldId="279"/>
            <ac:spMk id="5" creationId="{CD957CAE-E164-826C-37D5-745F770BFE41}"/>
          </ac:spMkLst>
        </pc:spChg>
        <pc:spChg chg="del">
          <ac:chgData name="Chernysheva, Yuliia" userId="140fb913-da7e-4b47-ad68-5b01379124c1" providerId="ADAL" clId="{C784CCFF-F914-435F-A960-68E0A7FBBBFD}" dt="2025-08-02T21:27:31.588" v="793" actId="478"/>
          <ac:spMkLst>
            <pc:docMk/>
            <pc:sldMk cId="2526843867" sldId="279"/>
            <ac:spMk id="8" creationId="{3BC20EF6-C42C-13B7-20B1-AE24C074BA0B}"/>
          </ac:spMkLst>
        </pc:spChg>
        <pc:spChg chg="del">
          <ac:chgData name="Chernysheva, Yuliia" userId="140fb913-da7e-4b47-ad68-5b01379124c1" providerId="ADAL" clId="{C784CCFF-F914-435F-A960-68E0A7FBBBFD}" dt="2025-08-02T21:27:24.849" v="789" actId="478"/>
          <ac:spMkLst>
            <pc:docMk/>
            <pc:sldMk cId="2526843867" sldId="279"/>
            <ac:spMk id="9" creationId="{A648A1CF-E336-7C93-3258-CCDE3147C912}"/>
          </ac:spMkLst>
        </pc:spChg>
        <pc:spChg chg="add del mod">
          <ac:chgData name="Chernysheva, Yuliia" userId="140fb913-da7e-4b47-ad68-5b01379124c1" providerId="ADAL" clId="{C784CCFF-F914-435F-A960-68E0A7FBBBFD}" dt="2025-08-02T22:31:09.539" v="1509" actId="478"/>
          <ac:spMkLst>
            <pc:docMk/>
            <pc:sldMk cId="2526843867" sldId="279"/>
            <ac:spMk id="10" creationId="{E667573D-2953-676A-135F-D33CF95C129D}"/>
          </ac:spMkLst>
        </pc:spChg>
        <pc:spChg chg="add del mod">
          <ac:chgData name="Chernysheva, Yuliia" userId="140fb913-da7e-4b47-ad68-5b01379124c1" providerId="ADAL" clId="{C784CCFF-F914-435F-A960-68E0A7FBBBFD}" dt="2025-08-02T22:31:36.434" v="1515" actId="478"/>
          <ac:spMkLst>
            <pc:docMk/>
            <pc:sldMk cId="2526843867" sldId="279"/>
            <ac:spMk id="11" creationId="{71D730E1-D41A-E179-6B51-0B39F20310AF}"/>
          </ac:spMkLst>
        </pc:spChg>
        <pc:spChg chg="add del mod ord">
          <ac:chgData name="Chernysheva, Yuliia" userId="140fb913-da7e-4b47-ad68-5b01379124c1" providerId="ADAL" clId="{C784CCFF-F914-435F-A960-68E0A7FBBBFD}" dt="2025-08-02T22:34:25.916" v="1535" actId="478"/>
          <ac:spMkLst>
            <pc:docMk/>
            <pc:sldMk cId="2526843867" sldId="279"/>
            <ac:spMk id="12" creationId="{35FFFF8C-E2F7-EBF0-0CBA-2913F7C4EBE6}"/>
          </ac:spMkLst>
        </pc:spChg>
        <pc:spChg chg="add mod">
          <ac:chgData name="Chernysheva, Yuliia" userId="140fb913-da7e-4b47-ad68-5b01379124c1" providerId="ADAL" clId="{C784CCFF-F914-435F-A960-68E0A7FBBBFD}" dt="2025-08-02T22:36:08.906" v="1547" actId="2"/>
          <ac:spMkLst>
            <pc:docMk/>
            <pc:sldMk cId="2526843867" sldId="279"/>
            <ac:spMk id="18" creationId="{51156398-6F2A-D66C-07B7-8D967125D93F}"/>
          </ac:spMkLst>
        </pc:spChg>
        <pc:spChg chg="add del">
          <ac:chgData name="Chernysheva, Yuliia" userId="140fb913-da7e-4b47-ad68-5b01379124c1" providerId="ADAL" clId="{C784CCFF-F914-435F-A960-68E0A7FBBBFD}" dt="2025-08-02T21:28:04.227" v="798" actId="26606"/>
          <ac:spMkLst>
            <pc:docMk/>
            <pc:sldMk cId="2526843867" sldId="279"/>
            <ac:spMk id="28" creationId="{04812C46-200A-4DEB-A05E-3ED6C68C2387}"/>
          </ac:spMkLst>
        </pc:spChg>
        <pc:spChg chg="add del">
          <ac:chgData name="Chernysheva, Yuliia" userId="140fb913-da7e-4b47-ad68-5b01379124c1" providerId="ADAL" clId="{C784CCFF-F914-435F-A960-68E0A7FBBBFD}" dt="2025-08-02T21:28:04.227" v="798" actId="26606"/>
          <ac:spMkLst>
            <pc:docMk/>
            <pc:sldMk cId="2526843867" sldId="279"/>
            <ac:spMk id="30" creationId="{D1EA859B-E555-4109-94F3-6700E046E008}"/>
          </ac:spMkLst>
        </pc:spChg>
        <pc:spChg chg="add del">
          <ac:chgData name="Chernysheva, Yuliia" userId="140fb913-da7e-4b47-ad68-5b01379124c1" providerId="ADAL" clId="{C784CCFF-F914-435F-A960-68E0A7FBBBFD}" dt="2025-08-02T21:28:07.034" v="800" actId="26606"/>
          <ac:spMkLst>
            <pc:docMk/>
            <pc:sldMk cId="2526843867" sldId="279"/>
            <ac:spMk id="32" creationId="{C0BDBCD2-E081-43AB-9119-C55465E59757}"/>
          </ac:spMkLst>
        </pc:spChg>
        <pc:spChg chg="add del">
          <ac:chgData name="Chernysheva, Yuliia" userId="140fb913-da7e-4b47-ad68-5b01379124c1" providerId="ADAL" clId="{C784CCFF-F914-435F-A960-68E0A7FBBBFD}" dt="2025-08-02T21:28:07.034" v="800" actId="26606"/>
          <ac:spMkLst>
            <pc:docMk/>
            <pc:sldMk cId="2526843867" sldId="279"/>
            <ac:spMk id="33" creationId="{0288C6B4-AFC3-407F-A595-EFFD38D4CCAF}"/>
          </ac:spMkLst>
        </pc:spChg>
        <pc:spChg chg="add del">
          <ac:chgData name="Chernysheva, Yuliia" userId="140fb913-da7e-4b47-ad68-5b01379124c1" providerId="ADAL" clId="{C784CCFF-F914-435F-A960-68E0A7FBBBFD}" dt="2025-08-02T21:28:07.034" v="800" actId="26606"/>
          <ac:spMkLst>
            <pc:docMk/>
            <pc:sldMk cId="2526843867" sldId="279"/>
            <ac:spMk id="34" creationId="{98E79BE4-34FE-485A-98A5-92CE8F7C4743}"/>
          </ac:spMkLst>
        </pc:spChg>
        <pc:spChg chg="add del">
          <ac:chgData name="Chernysheva, Yuliia" userId="140fb913-da7e-4b47-ad68-5b01379124c1" providerId="ADAL" clId="{C784CCFF-F914-435F-A960-68E0A7FBBBFD}" dt="2025-08-02T21:28:07.034" v="800" actId="26606"/>
          <ac:spMkLst>
            <pc:docMk/>
            <pc:sldMk cId="2526843867" sldId="279"/>
            <ac:spMk id="35" creationId="{CF236821-17FE-429B-8D2C-08E13A64EA40}"/>
          </ac:spMkLst>
        </pc:spChg>
        <pc:spChg chg="add del">
          <ac:chgData name="Chernysheva, Yuliia" userId="140fb913-da7e-4b47-ad68-5b01379124c1" providerId="ADAL" clId="{C784CCFF-F914-435F-A960-68E0A7FBBBFD}" dt="2025-08-02T21:28:07.034" v="800" actId="26606"/>
          <ac:spMkLst>
            <pc:docMk/>
            <pc:sldMk cId="2526843867" sldId="279"/>
            <ac:spMk id="36" creationId="{7A5F0580-5EE9-419F-96EE-B6529EF6E7D0}"/>
          </ac:spMkLst>
        </pc:spChg>
        <pc:spChg chg="add del">
          <ac:chgData name="Chernysheva, Yuliia" userId="140fb913-da7e-4b47-ad68-5b01379124c1" providerId="ADAL" clId="{C784CCFF-F914-435F-A960-68E0A7FBBBFD}" dt="2025-08-02T21:28:19.591" v="802" actId="26606"/>
          <ac:spMkLst>
            <pc:docMk/>
            <pc:sldMk cId="2526843867" sldId="279"/>
            <ac:spMk id="38" creationId="{0B9EE3F3-89B7-43C3-8651-C4C96830993D}"/>
          </ac:spMkLst>
        </pc:spChg>
        <pc:spChg chg="add del">
          <ac:chgData name="Chernysheva, Yuliia" userId="140fb913-da7e-4b47-ad68-5b01379124c1" providerId="ADAL" clId="{C784CCFF-F914-435F-A960-68E0A7FBBBFD}" dt="2025-08-02T21:28:19.591" v="802" actId="26606"/>
          <ac:spMkLst>
            <pc:docMk/>
            <pc:sldMk cId="2526843867" sldId="279"/>
            <ac:spMk id="39" creationId="{33AE4636-AEEC-45D6-84D4-7AC2DA48ECF8}"/>
          </ac:spMkLst>
        </pc:spChg>
        <pc:spChg chg="add del">
          <ac:chgData name="Chernysheva, Yuliia" userId="140fb913-da7e-4b47-ad68-5b01379124c1" providerId="ADAL" clId="{C784CCFF-F914-435F-A960-68E0A7FBBBFD}" dt="2025-08-02T21:28:19.591" v="802" actId="26606"/>
          <ac:spMkLst>
            <pc:docMk/>
            <pc:sldMk cId="2526843867" sldId="279"/>
            <ac:spMk id="40" creationId="{8D9CE0F4-2EB2-4F1F-8AAC-DB3571D9FE10}"/>
          </ac:spMkLst>
        </pc:spChg>
        <pc:spChg chg="add del">
          <ac:chgData name="Chernysheva, Yuliia" userId="140fb913-da7e-4b47-ad68-5b01379124c1" providerId="ADAL" clId="{C784CCFF-F914-435F-A960-68E0A7FBBBFD}" dt="2025-08-02T21:32:43.328" v="810" actId="26606"/>
          <ac:spMkLst>
            <pc:docMk/>
            <pc:sldMk cId="2526843867" sldId="279"/>
            <ac:spMk id="42" creationId="{2B97F24A-32CE-4C1C-A50D-3016B394DCFB}"/>
          </ac:spMkLst>
        </pc:spChg>
        <pc:spChg chg="add del">
          <ac:chgData name="Chernysheva, Yuliia" userId="140fb913-da7e-4b47-ad68-5b01379124c1" providerId="ADAL" clId="{C784CCFF-F914-435F-A960-68E0A7FBBBFD}" dt="2025-08-02T21:32:43.328" v="810" actId="26606"/>
          <ac:spMkLst>
            <pc:docMk/>
            <pc:sldMk cId="2526843867" sldId="279"/>
            <ac:spMk id="43" creationId="{6357EC4F-235E-4222-A36F-C7878ACE37F2}"/>
          </ac:spMkLst>
        </pc:spChg>
        <pc:spChg chg="add del">
          <ac:chgData name="Chernysheva, Yuliia" userId="140fb913-da7e-4b47-ad68-5b01379124c1" providerId="ADAL" clId="{C784CCFF-F914-435F-A960-68E0A7FBBBFD}" dt="2025-08-02T21:32:43.318" v="809" actId="26606"/>
          <ac:spMkLst>
            <pc:docMk/>
            <pc:sldMk cId="2526843867" sldId="279"/>
            <ac:spMk id="48" creationId="{058A14AF-9FB5-4CC7-BA35-E8E85D3EDF0E}"/>
          </ac:spMkLst>
        </pc:spChg>
        <pc:spChg chg="add del">
          <ac:chgData name="Chernysheva, Yuliia" userId="140fb913-da7e-4b47-ad68-5b01379124c1" providerId="ADAL" clId="{C784CCFF-F914-435F-A960-68E0A7FBBBFD}" dt="2025-08-02T21:32:43.318" v="809" actId="26606"/>
          <ac:spMkLst>
            <pc:docMk/>
            <pc:sldMk cId="2526843867" sldId="279"/>
            <ac:spMk id="50" creationId="{3A9A4357-BD1D-4622-A4FE-766E6AB8DE84}"/>
          </ac:spMkLst>
        </pc:spChg>
        <pc:spChg chg="add del">
          <ac:chgData name="Chernysheva, Yuliia" userId="140fb913-da7e-4b47-ad68-5b01379124c1" providerId="ADAL" clId="{C784CCFF-F914-435F-A960-68E0A7FBBBFD}" dt="2025-08-02T21:32:43.318" v="809" actId="26606"/>
          <ac:spMkLst>
            <pc:docMk/>
            <pc:sldMk cId="2526843867" sldId="279"/>
            <ac:spMk id="52" creationId="{E659831F-0D9A-4C63-9EBB-8435B85A440F}"/>
          </ac:spMkLst>
        </pc:spChg>
        <pc:spChg chg="add del">
          <ac:chgData name="Chernysheva, Yuliia" userId="140fb913-da7e-4b47-ad68-5b01379124c1" providerId="ADAL" clId="{C784CCFF-F914-435F-A960-68E0A7FBBBFD}" dt="2025-08-02T21:32:43.318" v="809" actId="26606"/>
          <ac:spMkLst>
            <pc:docMk/>
            <pc:sldMk cId="2526843867" sldId="279"/>
            <ac:spMk id="54" creationId="{E6995CE5-F890-4ABA-82A2-26507CE8D2A3}"/>
          </ac:spMkLst>
        </pc:spChg>
        <pc:spChg chg="add del">
          <ac:chgData name="Chernysheva, Yuliia" userId="140fb913-da7e-4b47-ad68-5b01379124c1" providerId="ADAL" clId="{C784CCFF-F914-435F-A960-68E0A7FBBBFD}" dt="2025-08-02T21:33:21.658" v="815" actId="26606"/>
          <ac:spMkLst>
            <pc:docMk/>
            <pc:sldMk cId="2526843867" sldId="279"/>
            <ac:spMk id="56" creationId="{E3020543-B24B-4EC4-8FFC-8DD88EEA91A8}"/>
          </ac:spMkLst>
        </pc:spChg>
        <pc:spChg chg="add del">
          <ac:chgData name="Chernysheva, Yuliia" userId="140fb913-da7e-4b47-ad68-5b01379124c1" providerId="ADAL" clId="{C784CCFF-F914-435F-A960-68E0A7FBBBFD}" dt="2025-08-02T21:33:21.658" v="815" actId="26606"/>
          <ac:spMkLst>
            <pc:docMk/>
            <pc:sldMk cId="2526843867" sldId="279"/>
            <ac:spMk id="57" creationId="{327D73B4-9F5C-4A64-A179-51B9500CB8B5}"/>
          </ac:spMkLst>
        </pc:spChg>
        <pc:spChg chg="add del">
          <ac:chgData name="Chernysheva, Yuliia" userId="140fb913-da7e-4b47-ad68-5b01379124c1" providerId="ADAL" clId="{C784CCFF-F914-435F-A960-68E0A7FBBBFD}" dt="2025-08-02T21:33:21.658" v="815" actId="26606"/>
          <ac:spMkLst>
            <pc:docMk/>
            <pc:sldMk cId="2526843867" sldId="279"/>
            <ac:spMk id="59" creationId="{C1F06963-6374-4B48-844F-071A9BAAAE02}"/>
          </ac:spMkLst>
        </pc:spChg>
        <pc:spChg chg="add del">
          <ac:chgData name="Chernysheva, Yuliia" userId="140fb913-da7e-4b47-ad68-5b01379124c1" providerId="ADAL" clId="{C784CCFF-F914-435F-A960-68E0A7FBBBFD}" dt="2025-08-02T21:34:42.948" v="832" actId="26606"/>
          <ac:spMkLst>
            <pc:docMk/>
            <pc:sldMk cId="2526843867" sldId="279"/>
            <ac:spMk id="66" creationId="{327D73B4-9F5C-4A64-A179-51B9500CB8B5}"/>
          </ac:spMkLst>
        </pc:spChg>
        <pc:spChg chg="add del">
          <ac:chgData name="Chernysheva, Yuliia" userId="140fb913-da7e-4b47-ad68-5b01379124c1" providerId="ADAL" clId="{C784CCFF-F914-435F-A960-68E0A7FBBBFD}" dt="2025-08-02T21:34:42.948" v="832" actId="26606"/>
          <ac:spMkLst>
            <pc:docMk/>
            <pc:sldMk cId="2526843867" sldId="279"/>
            <ac:spMk id="68" creationId="{C1F06963-6374-4B48-844F-071A9BAAAE02}"/>
          </ac:spMkLst>
        </pc:spChg>
        <pc:spChg chg="add del">
          <ac:chgData name="Chernysheva, Yuliia" userId="140fb913-da7e-4b47-ad68-5b01379124c1" providerId="ADAL" clId="{C784CCFF-F914-435F-A960-68E0A7FBBBFD}" dt="2025-08-02T21:34:42.948" v="832" actId="26606"/>
          <ac:spMkLst>
            <pc:docMk/>
            <pc:sldMk cId="2526843867" sldId="279"/>
            <ac:spMk id="70" creationId="{6CB927A4-E432-4310-9CD5-E89FF5063179}"/>
          </ac:spMkLst>
        </pc:spChg>
        <pc:spChg chg="add del">
          <ac:chgData name="Chernysheva, Yuliia" userId="140fb913-da7e-4b47-ad68-5b01379124c1" providerId="ADAL" clId="{C784CCFF-F914-435F-A960-68E0A7FBBBFD}" dt="2025-08-02T21:34:42.948" v="832" actId="26606"/>
          <ac:spMkLst>
            <pc:docMk/>
            <pc:sldMk cId="2526843867" sldId="279"/>
            <ac:spMk id="72" creationId="{1453BF6C-B012-48B7-B4E8-6D7AC7C27D02}"/>
          </ac:spMkLst>
        </pc:spChg>
        <pc:spChg chg="add del">
          <ac:chgData name="Chernysheva, Yuliia" userId="140fb913-da7e-4b47-ad68-5b01379124c1" providerId="ADAL" clId="{C784CCFF-F914-435F-A960-68E0A7FBBBFD}" dt="2025-08-02T21:34:42.948" v="832" actId="26606"/>
          <ac:spMkLst>
            <pc:docMk/>
            <pc:sldMk cId="2526843867" sldId="279"/>
            <ac:spMk id="74" creationId="{E3020543-B24B-4EC4-8FFC-8DD88EEA91A8}"/>
          </ac:spMkLst>
        </pc:spChg>
        <pc:spChg chg="add del">
          <ac:chgData name="Chernysheva, Yuliia" userId="140fb913-da7e-4b47-ad68-5b01379124c1" providerId="ADAL" clId="{C784CCFF-F914-435F-A960-68E0A7FBBBFD}" dt="2025-08-02T21:34:11.464" v="823" actId="26606"/>
          <ac:spMkLst>
            <pc:docMk/>
            <pc:sldMk cId="2526843867" sldId="279"/>
            <ac:spMk id="78" creationId="{2EB492CD-616E-47F8-933B-5E2D952A0593}"/>
          </ac:spMkLst>
        </pc:spChg>
        <pc:spChg chg="add del">
          <ac:chgData name="Chernysheva, Yuliia" userId="140fb913-da7e-4b47-ad68-5b01379124c1" providerId="ADAL" clId="{C784CCFF-F914-435F-A960-68E0A7FBBBFD}" dt="2025-08-02T21:34:11.464" v="823" actId="26606"/>
          <ac:spMkLst>
            <pc:docMk/>
            <pc:sldMk cId="2526843867" sldId="279"/>
            <ac:spMk id="79" creationId="{59383CF9-23B5-4335-9B21-1791C4CF1C75}"/>
          </ac:spMkLst>
        </pc:spChg>
        <pc:spChg chg="add del">
          <ac:chgData name="Chernysheva, Yuliia" userId="140fb913-da7e-4b47-ad68-5b01379124c1" providerId="ADAL" clId="{C784CCFF-F914-435F-A960-68E0A7FBBBFD}" dt="2025-08-02T21:34:11.464" v="823" actId="26606"/>
          <ac:spMkLst>
            <pc:docMk/>
            <pc:sldMk cId="2526843867" sldId="279"/>
            <ac:spMk id="80" creationId="{0007FE00-9498-4706-B255-6437B0252C02}"/>
          </ac:spMkLst>
        </pc:spChg>
        <pc:spChg chg="add del">
          <ac:chgData name="Chernysheva, Yuliia" userId="140fb913-da7e-4b47-ad68-5b01379124c1" providerId="ADAL" clId="{C784CCFF-F914-435F-A960-68E0A7FBBBFD}" dt="2025-08-02T21:33:52.245" v="819" actId="26606"/>
          <ac:spMkLst>
            <pc:docMk/>
            <pc:sldMk cId="2526843867" sldId="279"/>
            <ac:spMk id="81" creationId="{2EB492CD-616E-47F8-933B-5E2D952A0593}"/>
          </ac:spMkLst>
        </pc:spChg>
        <pc:spChg chg="add del">
          <ac:chgData name="Chernysheva, Yuliia" userId="140fb913-da7e-4b47-ad68-5b01379124c1" providerId="ADAL" clId="{C784CCFF-F914-435F-A960-68E0A7FBBBFD}" dt="2025-08-02T21:34:18.568" v="825" actId="26606"/>
          <ac:spMkLst>
            <pc:docMk/>
            <pc:sldMk cId="2526843867" sldId="279"/>
            <ac:spMk id="82" creationId="{7B831B6F-405A-4B47-B9BB-5CA88F285844}"/>
          </ac:spMkLst>
        </pc:spChg>
        <pc:spChg chg="add del">
          <ac:chgData name="Chernysheva, Yuliia" userId="140fb913-da7e-4b47-ad68-5b01379124c1" providerId="ADAL" clId="{C784CCFF-F914-435F-A960-68E0A7FBBBFD}" dt="2025-08-02T21:33:52.245" v="819" actId="26606"/>
          <ac:spMkLst>
            <pc:docMk/>
            <pc:sldMk cId="2526843867" sldId="279"/>
            <ac:spMk id="83" creationId="{59383CF9-23B5-4335-9B21-1791C4CF1C75}"/>
          </ac:spMkLst>
        </pc:spChg>
        <pc:spChg chg="add del">
          <ac:chgData name="Chernysheva, Yuliia" userId="140fb913-da7e-4b47-ad68-5b01379124c1" providerId="ADAL" clId="{C784CCFF-F914-435F-A960-68E0A7FBBBFD}" dt="2025-08-02T21:34:18.568" v="825" actId="26606"/>
          <ac:spMkLst>
            <pc:docMk/>
            <pc:sldMk cId="2526843867" sldId="279"/>
            <ac:spMk id="84" creationId="{953EE71A-6488-4203-A7C4-77102FD0DCCA}"/>
          </ac:spMkLst>
        </pc:spChg>
        <pc:spChg chg="add del">
          <ac:chgData name="Chernysheva, Yuliia" userId="140fb913-da7e-4b47-ad68-5b01379124c1" providerId="ADAL" clId="{C784CCFF-F914-435F-A960-68E0A7FBBBFD}" dt="2025-08-02T21:33:52.245" v="819" actId="26606"/>
          <ac:spMkLst>
            <pc:docMk/>
            <pc:sldMk cId="2526843867" sldId="279"/>
            <ac:spMk id="85" creationId="{0007FE00-9498-4706-B255-6437B0252C02}"/>
          </ac:spMkLst>
        </pc:spChg>
        <pc:spChg chg="add del">
          <ac:chgData name="Chernysheva, Yuliia" userId="140fb913-da7e-4b47-ad68-5b01379124c1" providerId="ADAL" clId="{C784CCFF-F914-435F-A960-68E0A7FBBBFD}" dt="2025-08-02T21:34:28.899" v="827" actId="26606"/>
          <ac:spMkLst>
            <pc:docMk/>
            <pc:sldMk cId="2526843867" sldId="279"/>
            <ac:spMk id="86" creationId="{2EB492CD-616E-47F8-933B-5E2D952A0593}"/>
          </ac:spMkLst>
        </pc:spChg>
        <pc:spChg chg="add del">
          <ac:chgData name="Chernysheva, Yuliia" userId="140fb913-da7e-4b47-ad68-5b01379124c1" providerId="ADAL" clId="{C784CCFF-F914-435F-A960-68E0A7FBBBFD}" dt="2025-08-02T21:33:58.928" v="821" actId="26606"/>
          <ac:spMkLst>
            <pc:docMk/>
            <pc:sldMk cId="2526843867" sldId="279"/>
            <ac:spMk id="87" creationId="{A2679492-7988-4050-9056-542444452411}"/>
          </ac:spMkLst>
        </pc:spChg>
        <pc:spChg chg="add del">
          <ac:chgData name="Chernysheva, Yuliia" userId="140fb913-da7e-4b47-ad68-5b01379124c1" providerId="ADAL" clId="{C784CCFF-F914-435F-A960-68E0A7FBBBFD}" dt="2025-08-02T21:33:58.928" v="821" actId="26606"/>
          <ac:spMkLst>
            <pc:docMk/>
            <pc:sldMk cId="2526843867" sldId="279"/>
            <ac:spMk id="88" creationId="{B091B163-7D61-4891-ABCF-5C13D9C418D0}"/>
          </ac:spMkLst>
        </pc:spChg>
        <pc:spChg chg="add del">
          <ac:chgData name="Chernysheva, Yuliia" userId="140fb913-da7e-4b47-ad68-5b01379124c1" providerId="ADAL" clId="{C784CCFF-F914-435F-A960-68E0A7FBBBFD}" dt="2025-08-02T21:34:28.899" v="827" actId="26606"/>
          <ac:spMkLst>
            <pc:docMk/>
            <pc:sldMk cId="2526843867" sldId="279"/>
            <ac:spMk id="90" creationId="{59383CF9-23B5-4335-9B21-1791C4CF1C75}"/>
          </ac:spMkLst>
        </pc:spChg>
        <pc:spChg chg="add del">
          <ac:chgData name="Chernysheva, Yuliia" userId="140fb913-da7e-4b47-ad68-5b01379124c1" providerId="ADAL" clId="{C784CCFF-F914-435F-A960-68E0A7FBBBFD}" dt="2025-08-02T21:34:28.899" v="827" actId="26606"/>
          <ac:spMkLst>
            <pc:docMk/>
            <pc:sldMk cId="2526843867" sldId="279"/>
            <ac:spMk id="91" creationId="{0007FE00-9498-4706-B255-6437B0252C02}"/>
          </ac:spMkLst>
        </pc:spChg>
        <pc:spChg chg="add del">
          <ac:chgData name="Chernysheva, Yuliia" userId="140fb913-da7e-4b47-ad68-5b01379124c1" providerId="ADAL" clId="{C784CCFF-F914-435F-A960-68E0A7FBBBFD}" dt="2025-08-02T21:34:36.958" v="829" actId="26606"/>
          <ac:spMkLst>
            <pc:docMk/>
            <pc:sldMk cId="2526843867" sldId="279"/>
            <ac:spMk id="93" creationId="{77C59BEC-C4CC-4741-B975-08C543178D3D}"/>
          </ac:spMkLst>
        </pc:spChg>
        <pc:spChg chg="add del">
          <ac:chgData name="Chernysheva, Yuliia" userId="140fb913-da7e-4b47-ad68-5b01379124c1" providerId="ADAL" clId="{C784CCFF-F914-435F-A960-68E0A7FBBBFD}" dt="2025-08-02T21:34:36.958" v="829" actId="26606"/>
          <ac:spMkLst>
            <pc:docMk/>
            <pc:sldMk cId="2526843867" sldId="279"/>
            <ac:spMk id="94" creationId="{72DEF309-605D-4117-9340-6D589B6C3A34}"/>
          </ac:spMkLst>
        </pc:spChg>
        <pc:spChg chg="add del">
          <ac:chgData name="Chernysheva, Yuliia" userId="140fb913-da7e-4b47-ad68-5b01379124c1" providerId="ADAL" clId="{C784CCFF-F914-435F-A960-68E0A7FBBBFD}" dt="2025-08-02T21:34:36.958" v="829" actId="26606"/>
          <ac:spMkLst>
            <pc:docMk/>
            <pc:sldMk cId="2526843867" sldId="279"/>
            <ac:spMk id="95" creationId="{A7B99495-F43F-4D80-A44F-2CB4764EB90B}"/>
          </ac:spMkLst>
        </pc:spChg>
        <pc:spChg chg="add del">
          <ac:chgData name="Chernysheva, Yuliia" userId="140fb913-da7e-4b47-ad68-5b01379124c1" providerId="ADAL" clId="{C784CCFF-F914-435F-A960-68E0A7FBBBFD}" dt="2025-08-02T21:34:42.940" v="831" actId="26606"/>
          <ac:spMkLst>
            <pc:docMk/>
            <pc:sldMk cId="2526843867" sldId="279"/>
            <ac:spMk id="97" creationId="{9A724DBA-D2D9-471E-8ED7-2015DDD950DF}"/>
          </ac:spMkLst>
        </pc:spChg>
        <pc:spChg chg="add del">
          <ac:chgData name="Chernysheva, Yuliia" userId="140fb913-da7e-4b47-ad68-5b01379124c1" providerId="ADAL" clId="{C784CCFF-F914-435F-A960-68E0A7FBBBFD}" dt="2025-08-02T21:34:42.940" v="831" actId="26606"/>
          <ac:spMkLst>
            <pc:docMk/>
            <pc:sldMk cId="2526843867" sldId="279"/>
            <ac:spMk id="98" creationId="{08980754-6F4B-43C9-B9BE-127B6BED6586}"/>
          </ac:spMkLst>
        </pc:spChg>
        <pc:spChg chg="add del">
          <ac:chgData name="Chernysheva, Yuliia" userId="140fb913-da7e-4b47-ad68-5b01379124c1" providerId="ADAL" clId="{C784CCFF-F914-435F-A960-68E0A7FBBBFD}" dt="2025-08-02T21:34:42.940" v="831" actId="26606"/>
          <ac:spMkLst>
            <pc:docMk/>
            <pc:sldMk cId="2526843867" sldId="279"/>
            <ac:spMk id="99" creationId="{2C1BBA94-3F40-40AA-8BB9-E69E25E537C1}"/>
          </ac:spMkLst>
        </pc:spChg>
        <pc:spChg chg="add del">
          <ac:chgData name="Chernysheva, Yuliia" userId="140fb913-da7e-4b47-ad68-5b01379124c1" providerId="ADAL" clId="{C784CCFF-F914-435F-A960-68E0A7FBBBFD}" dt="2025-08-02T21:34:42.940" v="831" actId="26606"/>
          <ac:spMkLst>
            <pc:docMk/>
            <pc:sldMk cId="2526843867" sldId="279"/>
            <ac:spMk id="100" creationId="{169CC832-2974-4E8D-90ED-3E2941BA7336}"/>
          </ac:spMkLst>
        </pc:spChg>
        <pc:spChg chg="add del">
          <ac:chgData name="Chernysheva, Yuliia" userId="140fb913-da7e-4b47-ad68-5b01379124c1" providerId="ADAL" clId="{C784CCFF-F914-435F-A960-68E0A7FBBBFD}" dt="2025-08-02T21:34:42.940" v="831" actId="26606"/>
          <ac:spMkLst>
            <pc:docMk/>
            <pc:sldMk cId="2526843867" sldId="279"/>
            <ac:spMk id="101" creationId="{55222F96-971A-4F90-B841-6BAB416C7AC1}"/>
          </ac:spMkLst>
        </pc:spChg>
        <pc:spChg chg="add del">
          <ac:chgData name="Chernysheva, Yuliia" userId="140fb913-da7e-4b47-ad68-5b01379124c1" providerId="ADAL" clId="{C784CCFF-F914-435F-A960-68E0A7FBBBFD}" dt="2025-08-02T22:29:52.925" v="1490" actId="26606"/>
          <ac:spMkLst>
            <pc:docMk/>
            <pc:sldMk cId="2526843867" sldId="279"/>
            <ac:spMk id="103" creationId="{2EB492CD-616E-47F8-933B-5E2D952A0593}"/>
          </ac:spMkLst>
        </pc:spChg>
        <pc:spChg chg="add del">
          <ac:chgData name="Chernysheva, Yuliia" userId="140fb913-da7e-4b47-ad68-5b01379124c1" providerId="ADAL" clId="{C784CCFF-F914-435F-A960-68E0A7FBBBFD}" dt="2025-08-02T22:29:52.925" v="1490" actId="26606"/>
          <ac:spMkLst>
            <pc:docMk/>
            <pc:sldMk cId="2526843867" sldId="279"/>
            <ac:spMk id="104" creationId="{59383CF9-23B5-4335-9B21-1791C4CF1C75}"/>
          </ac:spMkLst>
        </pc:spChg>
        <pc:spChg chg="add del">
          <ac:chgData name="Chernysheva, Yuliia" userId="140fb913-da7e-4b47-ad68-5b01379124c1" providerId="ADAL" clId="{C784CCFF-F914-435F-A960-68E0A7FBBBFD}" dt="2025-08-02T22:29:52.925" v="1490" actId="26606"/>
          <ac:spMkLst>
            <pc:docMk/>
            <pc:sldMk cId="2526843867" sldId="279"/>
            <ac:spMk id="105" creationId="{0007FE00-9498-4706-B255-6437B0252C02}"/>
          </ac:spMkLst>
        </pc:spChg>
        <pc:spChg chg="add del">
          <ac:chgData name="Chernysheva, Yuliia" userId="140fb913-da7e-4b47-ad68-5b01379124c1" providerId="ADAL" clId="{C784CCFF-F914-435F-A960-68E0A7FBBBFD}" dt="2025-08-02T22:30:51.719" v="1506" actId="26606"/>
          <ac:spMkLst>
            <pc:docMk/>
            <pc:sldMk cId="2526843867" sldId="279"/>
            <ac:spMk id="110" creationId="{2B97F24A-32CE-4C1C-A50D-3016B394DCFB}"/>
          </ac:spMkLst>
        </pc:spChg>
        <pc:spChg chg="add del">
          <ac:chgData name="Chernysheva, Yuliia" userId="140fb913-da7e-4b47-ad68-5b01379124c1" providerId="ADAL" clId="{C784CCFF-F914-435F-A960-68E0A7FBBBFD}" dt="2025-08-02T22:30:51.719" v="1506" actId="26606"/>
          <ac:spMkLst>
            <pc:docMk/>
            <pc:sldMk cId="2526843867" sldId="279"/>
            <ac:spMk id="112" creationId="{CD8B4F24-440B-49E9-B85D-733523DC064B}"/>
          </ac:spMkLst>
        </pc:spChg>
        <pc:spChg chg="add del">
          <ac:chgData name="Chernysheva, Yuliia" userId="140fb913-da7e-4b47-ad68-5b01379124c1" providerId="ADAL" clId="{C784CCFF-F914-435F-A960-68E0A7FBBBFD}" dt="2025-08-02T22:30:23.512" v="1497" actId="26606"/>
          <ac:spMkLst>
            <pc:docMk/>
            <pc:sldMk cId="2526843867" sldId="279"/>
            <ac:spMk id="117" creationId="{2B97F24A-32CE-4C1C-A50D-3016B394DCFB}"/>
          </ac:spMkLst>
        </pc:spChg>
        <pc:spChg chg="add del">
          <ac:chgData name="Chernysheva, Yuliia" userId="140fb913-da7e-4b47-ad68-5b01379124c1" providerId="ADAL" clId="{C784CCFF-F914-435F-A960-68E0A7FBBBFD}" dt="2025-08-02T22:30:23.512" v="1497" actId="26606"/>
          <ac:spMkLst>
            <pc:docMk/>
            <pc:sldMk cId="2526843867" sldId="279"/>
            <ac:spMk id="119" creationId="{CD8B4F24-440B-49E9-B85D-733523DC064B}"/>
          </ac:spMkLst>
        </pc:spChg>
        <pc:spChg chg="add del">
          <ac:chgData name="Chernysheva, Yuliia" userId="140fb913-da7e-4b47-ad68-5b01379124c1" providerId="ADAL" clId="{C784CCFF-F914-435F-A960-68E0A7FBBBFD}" dt="2025-08-02T22:30:24.795" v="1499" actId="26606"/>
          <ac:spMkLst>
            <pc:docMk/>
            <pc:sldMk cId="2526843867" sldId="279"/>
            <ac:spMk id="121" creationId="{2B97F24A-32CE-4C1C-A50D-3016B394DCFB}"/>
          </ac:spMkLst>
        </pc:spChg>
        <pc:spChg chg="add del">
          <ac:chgData name="Chernysheva, Yuliia" userId="140fb913-da7e-4b47-ad68-5b01379124c1" providerId="ADAL" clId="{C784CCFF-F914-435F-A960-68E0A7FBBBFD}" dt="2025-08-02T22:30:24.795" v="1499" actId="26606"/>
          <ac:spMkLst>
            <pc:docMk/>
            <pc:sldMk cId="2526843867" sldId="279"/>
            <ac:spMk id="122" creationId="{6357EC4F-235E-4222-A36F-C7878ACE37F2}"/>
          </ac:spMkLst>
        </pc:spChg>
        <pc:spChg chg="add del">
          <ac:chgData name="Chernysheva, Yuliia" userId="140fb913-da7e-4b47-ad68-5b01379124c1" providerId="ADAL" clId="{C784CCFF-F914-435F-A960-68E0A7FBBBFD}" dt="2025-08-02T22:30:51.709" v="1505" actId="26606"/>
          <ac:spMkLst>
            <pc:docMk/>
            <pc:sldMk cId="2526843867" sldId="279"/>
            <ac:spMk id="123" creationId="{98E79BE4-34FE-485A-98A5-92CE8F7C4743}"/>
          </ac:spMkLst>
        </pc:spChg>
        <pc:spChg chg="add del">
          <ac:chgData name="Chernysheva, Yuliia" userId="140fb913-da7e-4b47-ad68-5b01379124c1" providerId="ADAL" clId="{C784CCFF-F914-435F-A960-68E0A7FBBBFD}" dt="2025-08-02T22:30:42.098" v="1501" actId="26606"/>
          <ac:spMkLst>
            <pc:docMk/>
            <pc:sldMk cId="2526843867" sldId="279"/>
            <ac:spMk id="124" creationId="{743AA782-23D1-4521-8CAD-47662984AA08}"/>
          </ac:spMkLst>
        </pc:spChg>
        <pc:spChg chg="add del">
          <ac:chgData name="Chernysheva, Yuliia" userId="140fb913-da7e-4b47-ad68-5b01379124c1" providerId="ADAL" clId="{C784CCFF-F914-435F-A960-68E0A7FBBBFD}" dt="2025-08-02T22:30:42.098" v="1501" actId="26606"/>
          <ac:spMkLst>
            <pc:docMk/>
            <pc:sldMk cId="2526843867" sldId="279"/>
            <ac:spMk id="125" creationId="{71877DBC-BB60-40F0-AC93-2ACDBAAE60CE}"/>
          </ac:spMkLst>
        </pc:spChg>
        <pc:spChg chg="add del">
          <ac:chgData name="Chernysheva, Yuliia" userId="140fb913-da7e-4b47-ad68-5b01379124c1" providerId="ADAL" clId="{C784CCFF-F914-435F-A960-68E0A7FBBBFD}" dt="2025-08-02T22:30:46.174" v="1503" actId="26606"/>
          <ac:spMkLst>
            <pc:docMk/>
            <pc:sldMk cId="2526843867" sldId="279"/>
            <ac:spMk id="127" creationId="{743AA782-23D1-4521-8CAD-47662984AA08}"/>
          </ac:spMkLst>
        </pc:spChg>
        <pc:spChg chg="add del">
          <ac:chgData name="Chernysheva, Yuliia" userId="140fb913-da7e-4b47-ad68-5b01379124c1" providerId="ADAL" clId="{C784CCFF-F914-435F-A960-68E0A7FBBBFD}" dt="2025-08-02T22:30:46.174" v="1503" actId="26606"/>
          <ac:spMkLst>
            <pc:docMk/>
            <pc:sldMk cId="2526843867" sldId="279"/>
            <ac:spMk id="128" creationId="{650D18FE-0824-4A46-B22C-A86B52E5780A}"/>
          </ac:spMkLst>
        </pc:spChg>
        <pc:spChg chg="add del">
          <ac:chgData name="Chernysheva, Yuliia" userId="140fb913-da7e-4b47-ad68-5b01379124c1" providerId="ADAL" clId="{C784CCFF-F914-435F-A960-68E0A7FBBBFD}" dt="2025-08-02T22:30:51.709" v="1505" actId="26606"/>
          <ac:spMkLst>
            <pc:docMk/>
            <pc:sldMk cId="2526843867" sldId="279"/>
            <ac:spMk id="130" creationId="{0288C6B4-AFC3-407F-A595-EFFD38D4CCAF}"/>
          </ac:spMkLst>
        </pc:spChg>
        <pc:spChg chg="add del">
          <ac:chgData name="Chernysheva, Yuliia" userId="140fb913-da7e-4b47-ad68-5b01379124c1" providerId="ADAL" clId="{C784CCFF-F914-435F-A960-68E0A7FBBBFD}" dt="2025-08-02T22:30:51.709" v="1505" actId="26606"/>
          <ac:spMkLst>
            <pc:docMk/>
            <pc:sldMk cId="2526843867" sldId="279"/>
            <ac:spMk id="131" creationId="{CF236821-17FE-429B-8D2C-08E13A64EA40}"/>
          </ac:spMkLst>
        </pc:spChg>
        <pc:spChg chg="add del">
          <ac:chgData name="Chernysheva, Yuliia" userId="140fb913-da7e-4b47-ad68-5b01379124c1" providerId="ADAL" clId="{C784CCFF-F914-435F-A960-68E0A7FBBBFD}" dt="2025-08-02T22:30:51.709" v="1505" actId="26606"/>
          <ac:spMkLst>
            <pc:docMk/>
            <pc:sldMk cId="2526843867" sldId="279"/>
            <ac:spMk id="132" creationId="{C0BDBCD2-E081-43AB-9119-C55465E59757}"/>
          </ac:spMkLst>
        </pc:spChg>
        <pc:spChg chg="add del">
          <ac:chgData name="Chernysheva, Yuliia" userId="140fb913-da7e-4b47-ad68-5b01379124c1" providerId="ADAL" clId="{C784CCFF-F914-435F-A960-68E0A7FBBBFD}" dt="2025-08-02T22:30:51.709" v="1505" actId="26606"/>
          <ac:spMkLst>
            <pc:docMk/>
            <pc:sldMk cId="2526843867" sldId="279"/>
            <ac:spMk id="133" creationId="{7A5F0580-5EE9-419F-96EE-B6529EF6E7D0}"/>
          </ac:spMkLst>
        </pc:spChg>
        <pc:spChg chg="add del">
          <ac:chgData name="Chernysheva, Yuliia" userId="140fb913-da7e-4b47-ad68-5b01379124c1" providerId="ADAL" clId="{C784CCFF-F914-435F-A960-68E0A7FBBBFD}" dt="2025-08-02T22:31:27.170" v="1513" actId="26606"/>
          <ac:spMkLst>
            <pc:docMk/>
            <pc:sldMk cId="2526843867" sldId="279"/>
            <ac:spMk id="135" creationId="{2C9A9DA9-7DC8-488B-A882-123947B0F3D9}"/>
          </ac:spMkLst>
        </pc:spChg>
        <pc:spChg chg="add del">
          <ac:chgData name="Chernysheva, Yuliia" userId="140fb913-da7e-4b47-ad68-5b01379124c1" providerId="ADAL" clId="{C784CCFF-F914-435F-A960-68E0A7FBBBFD}" dt="2025-08-02T22:31:27.170" v="1513" actId="26606"/>
          <ac:spMkLst>
            <pc:docMk/>
            <pc:sldMk cId="2526843867" sldId="279"/>
            <ac:spMk id="136" creationId="{57F6BDD4-E066-4008-8011-6CC31AEB4556}"/>
          </ac:spMkLst>
        </pc:spChg>
        <pc:spChg chg="add del">
          <ac:chgData name="Chernysheva, Yuliia" userId="140fb913-da7e-4b47-ad68-5b01379124c1" providerId="ADAL" clId="{C784CCFF-F914-435F-A960-68E0A7FBBBFD}" dt="2025-08-02T22:31:27.170" v="1513" actId="26606"/>
          <ac:spMkLst>
            <pc:docMk/>
            <pc:sldMk cId="2526843867" sldId="279"/>
            <ac:spMk id="137" creationId="{2711A8FB-68FC-45FC-B01E-38F809E2D439}"/>
          </ac:spMkLst>
        </pc:spChg>
        <pc:spChg chg="add del">
          <ac:chgData name="Chernysheva, Yuliia" userId="140fb913-da7e-4b47-ad68-5b01379124c1" providerId="ADAL" clId="{C784CCFF-F914-435F-A960-68E0A7FBBBFD}" dt="2025-08-02T22:31:27.170" v="1513" actId="26606"/>
          <ac:spMkLst>
            <pc:docMk/>
            <pc:sldMk cId="2526843867" sldId="279"/>
            <ac:spMk id="138" creationId="{2A865FE3-5FC9-4049-87CF-30019C46C0F5}"/>
          </ac:spMkLst>
        </pc:spChg>
        <pc:spChg chg="add del">
          <ac:chgData name="Chernysheva, Yuliia" userId="140fb913-da7e-4b47-ad68-5b01379124c1" providerId="ADAL" clId="{C784CCFF-F914-435F-A960-68E0A7FBBBFD}" dt="2025-08-02T22:32:06.692" v="1518" actId="26606"/>
          <ac:spMkLst>
            <pc:docMk/>
            <pc:sldMk cId="2526843867" sldId="279"/>
            <ac:spMk id="143" creationId="{0B9EE3F3-89B7-43C3-8651-C4C96830993D}"/>
          </ac:spMkLst>
        </pc:spChg>
        <pc:spChg chg="add del">
          <ac:chgData name="Chernysheva, Yuliia" userId="140fb913-da7e-4b47-ad68-5b01379124c1" providerId="ADAL" clId="{C784CCFF-F914-435F-A960-68E0A7FBBBFD}" dt="2025-08-02T22:32:06.692" v="1518" actId="26606"/>
          <ac:spMkLst>
            <pc:docMk/>
            <pc:sldMk cId="2526843867" sldId="279"/>
            <ac:spMk id="145" creationId="{33AE4636-AEEC-45D6-84D4-7AC2DA48ECF8}"/>
          </ac:spMkLst>
        </pc:spChg>
        <pc:spChg chg="add del">
          <ac:chgData name="Chernysheva, Yuliia" userId="140fb913-da7e-4b47-ad68-5b01379124c1" providerId="ADAL" clId="{C784CCFF-F914-435F-A960-68E0A7FBBBFD}" dt="2025-08-02T22:32:06.692" v="1518" actId="26606"/>
          <ac:spMkLst>
            <pc:docMk/>
            <pc:sldMk cId="2526843867" sldId="279"/>
            <ac:spMk id="147" creationId="{8D9CE0F4-2EB2-4F1F-8AAC-DB3571D9FE10}"/>
          </ac:spMkLst>
        </pc:spChg>
        <pc:spChg chg="add del">
          <ac:chgData name="Chernysheva, Yuliia" userId="140fb913-da7e-4b47-ad68-5b01379124c1" providerId="ADAL" clId="{C784CCFF-F914-435F-A960-68E0A7FBBBFD}" dt="2025-08-02T22:34:16.397" v="1533" actId="26606"/>
          <ac:spMkLst>
            <pc:docMk/>
            <pc:sldMk cId="2526843867" sldId="279"/>
            <ac:spMk id="152" creationId="{B6FACB3C-9069-4791-BC5C-0DB7CD19B853}"/>
          </ac:spMkLst>
        </pc:spChg>
        <pc:spChg chg="add del">
          <ac:chgData name="Chernysheva, Yuliia" userId="140fb913-da7e-4b47-ad68-5b01379124c1" providerId="ADAL" clId="{C784CCFF-F914-435F-A960-68E0A7FBBBFD}" dt="2025-08-02T22:34:16.397" v="1533" actId="26606"/>
          <ac:spMkLst>
            <pc:docMk/>
            <pc:sldMk cId="2526843867" sldId="279"/>
            <ac:spMk id="154" creationId="{71F2038E-D777-4B76-81DD-DD13EE91B9DD}"/>
          </ac:spMkLst>
        </pc:spChg>
        <pc:spChg chg="add del">
          <ac:chgData name="Chernysheva, Yuliia" userId="140fb913-da7e-4b47-ad68-5b01379124c1" providerId="ADAL" clId="{C784CCFF-F914-435F-A960-68E0A7FBBBFD}" dt="2025-08-02T22:33:54.800" v="1528" actId="26606"/>
          <ac:spMkLst>
            <pc:docMk/>
            <pc:sldMk cId="2526843867" sldId="279"/>
            <ac:spMk id="162" creationId="{7B831B6F-405A-4B47-B9BB-5CA88F285844}"/>
          </ac:spMkLst>
        </pc:spChg>
        <pc:spChg chg="add del">
          <ac:chgData name="Chernysheva, Yuliia" userId="140fb913-da7e-4b47-ad68-5b01379124c1" providerId="ADAL" clId="{C784CCFF-F914-435F-A960-68E0A7FBBBFD}" dt="2025-08-02T22:33:54.800" v="1528" actId="26606"/>
          <ac:spMkLst>
            <pc:docMk/>
            <pc:sldMk cId="2526843867" sldId="279"/>
            <ac:spMk id="163" creationId="{953EE71A-6488-4203-A7C4-77102FD0DCCA}"/>
          </ac:spMkLst>
        </pc:spChg>
        <pc:spChg chg="add del">
          <ac:chgData name="Chernysheva, Yuliia" userId="140fb913-da7e-4b47-ad68-5b01379124c1" providerId="ADAL" clId="{C784CCFF-F914-435F-A960-68E0A7FBBBFD}" dt="2025-08-02T22:33:40.375" v="1524" actId="26606"/>
          <ac:spMkLst>
            <pc:docMk/>
            <pc:sldMk cId="2526843867" sldId="279"/>
            <ac:spMk id="165" creationId="{2C9A9DA9-7DC8-488B-A882-123947B0F3D9}"/>
          </ac:spMkLst>
        </pc:spChg>
        <pc:spChg chg="add del">
          <ac:chgData name="Chernysheva, Yuliia" userId="140fb913-da7e-4b47-ad68-5b01379124c1" providerId="ADAL" clId="{C784CCFF-F914-435F-A960-68E0A7FBBBFD}" dt="2025-08-02T22:33:59.454" v="1530" actId="26606"/>
          <ac:spMkLst>
            <pc:docMk/>
            <pc:sldMk cId="2526843867" sldId="279"/>
            <ac:spMk id="166" creationId="{DBC6133C-0615-4CE4-9132-37E609A9BDFA}"/>
          </ac:spMkLst>
        </pc:spChg>
        <pc:spChg chg="add del">
          <ac:chgData name="Chernysheva, Yuliia" userId="140fb913-da7e-4b47-ad68-5b01379124c1" providerId="ADAL" clId="{C784CCFF-F914-435F-A960-68E0A7FBBBFD}" dt="2025-08-02T22:33:40.375" v="1524" actId="26606"/>
          <ac:spMkLst>
            <pc:docMk/>
            <pc:sldMk cId="2526843867" sldId="279"/>
            <ac:spMk id="167" creationId="{57F6BDD4-E066-4008-8011-6CC31AEB4556}"/>
          </ac:spMkLst>
        </pc:spChg>
        <pc:spChg chg="add del">
          <ac:chgData name="Chernysheva, Yuliia" userId="140fb913-da7e-4b47-ad68-5b01379124c1" providerId="ADAL" clId="{C784CCFF-F914-435F-A960-68E0A7FBBBFD}" dt="2025-08-02T22:33:59.454" v="1530" actId="26606"/>
          <ac:spMkLst>
            <pc:docMk/>
            <pc:sldMk cId="2526843867" sldId="279"/>
            <ac:spMk id="168" creationId="{169CC832-2974-4E8D-90ED-3E2941BA7336}"/>
          </ac:spMkLst>
        </pc:spChg>
        <pc:spChg chg="add del">
          <ac:chgData name="Chernysheva, Yuliia" userId="140fb913-da7e-4b47-ad68-5b01379124c1" providerId="ADAL" clId="{C784CCFF-F914-435F-A960-68E0A7FBBBFD}" dt="2025-08-02T22:33:40.375" v="1524" actId="26606"/>
          <ac:spMkLst>
            <pc:docMk/>
            <pc:sldMk cId="2526843867" sldId="279"/>
            <ac:spMk id="169" creationId="{2711A8FB-68FC-45FC-B01E-38F809E2D439}"/>
          </ac:spMkLst>
        </pc:spChg>
        <pc:spChg chg="add del">
          <ac:chgData name="Chernysheva, Yuliia" userId="140fb913-da7e-4b47-ad68-5b01379124c1" providerId="ADAL" clId="{C784CCFF-F914-435F-A960-68E0A7FBBBFD}" dt="2025-08-02T22:33:59.454" v="1530" actId="26606"/>
          <ac:spMkLst>
            <pc:docMk/>
            <pc:sldMk cId="2526843867" sldId="279"/>
            <ac:spMk id="170" creationId="{55222F96-971A-4F90-B841-6BAB416C7AC1}"/>
          </ac:spMkLst>
        </pc:spChg>
        <pc:spChg chg="add del">
          <ac:chgData name="Chernysheva, Yuliia" userId="140fb913-da7e-4b47-ad68-5b01379124c1" providerId="ADAL" clId="{C784CCFF-F914-435F-A960-68E0A7FBBBFD}" dt="2025-08-02T22:33:40.375" v="1524" actId="26606"/>
          <ac:spMkLst>
            <pc:docMk/>
            <pc:sldMk cId="2526843867" sldId="279"/>
            <ac:spMk id="171" creationId="{2A865FE3-5FC9-4049-87CF-30019C46C0F5}"/>
          </ac:spMkLst>
        </pc:spChg>
        <pc:spChg chg="add del">
          <ac:chgData name="Chernysheva, Yuliia" userId="140fb913-da7e-4b47-ad68-5b01379124c1" providerId="ADAL" clId="{C784CCFF-F914-435F-A960-68E0A7FBBBFD}" dt="2025-08-02T22:33:59.454" v="1530" actId="26606"/>
          <ac:spMkLst>
            <pc:docMk/>
            <pc:sldMk cId="2526843867" sldId="279"/>
            <ac:spMk id="172" creationId="{08980754-6F4B-43C9-B9BE-127B6BED6586}"/>
          </ac:spMkLst>
        </pc:spChg>
        <pc:spChg chg="add del">
          <ac:chgData name="Chernysheva, Yuliia" userId="140fb913-da7e-4b47-ad68-5b01379124c1" providerId="ADAL" clId="{C784CCFF-F914-435F-A960-68E0A7FBBBFD}" dt="2025-08-02T22:33:43.180" v="1526" actId="26606"/>
          <ac:spMkLst>
            <pc:docMk/>
            <pc:sldMk cId="2526843867" sldId="279"/>
            <ac:spMk id="173" creationId="{1ECAB1E8-8195-4748-BE71-FF806D86892E}"/>
          </ac:spMkLst>
        </pc:spChg>
        <pc:spChg chg="add del">
          <ac:chgData name="Chernysheva, Yuliia" userId="140fb913-da7e-4b47-ad68-5b01379124c1" providerId="ADAL" clId="{C784CCFF-F914-435F-A960-68E0A7FBBBFD}" dt="2025-08-02T22:33:43.180" v="1526" actId="26606"/>
          <ac:spMkLst>
            <pc:docMk/>
            <pc:sldMk cId="2526843867" sldId="279"/>
            <ac:spMk id="174" creationId="{57F6BDD4-E066-4008-8011-6CC31AEB4556}"/>
          </ac:spMkLst>
        </pc:spChg>
        <pc:spChg chg="add del">
          <ac:chgData name="Chernysheva, Yuliia" userId="140fb913-da7e-4b47-ad68-5b01379124c1" providerId="ADAL" clId="{C784CCFF-F914-435F-A960-68E0A7FBBBFD}" dt="2025-08-02T22:33:43.180" v="1526" actId="26606"/>
          <ac:spMkLst>
            <pc:docMk/>
            <pc:sldMk cId="2526843867" sldId="279"/>
            <ac:spMk id="175" creationId="{2711A8FB-68FC-45FC-B01E-38F809E2D439}"/>
          </ac:spMkLst>
        </pc:spChg>
        <pc:spChg chg="add del">
          <ac:chgData name="Chernysheva, Yuliia" userId="140fb913-da7e-4b47-ad68-5b01379124c1" providerId="ADAL" clId="{C784CCFF-F914-435F-A960-68E0A7FBBBFD}" dt="2025-08-02T22:33:43.180" v="1526" actId="26606"/>
          <ac:spMkLst>
            <pc:docMk/>
            <pc:sldMk cId="2526843867" sldId="279"/>
            <ac:spMk id="176" creationId="{2A865FE3-5FC9-4049-87CF-30019C46C0F5}"/>
          </ac:spMkLst>
        </pc:spChg>
        <pc:spChg chg="add del">
          <ac:chgData name="Chernysheva, Yuliia" userId="140fb913-da7e-4b47-ad68-5b01379124c1" providerId="ADAL" clId="{C784CCFF-F914-435F-A960-68E0A7FBBBFD}" dt="2025-08-02T22:33:59.454" v="1530" actId="26606"/>
          <ac:spMkLst>
            <pc:docMk/>
            <pc:sldMk cId="2526843867" sldId="279"/>
            <ac:spMk id="177" creationId="{2C1BBA94-3F40-40AA-8BB9-E69E25E537C1}"/>
          </ac:spMkLst>
        </pc:spChg>
        <pc:spChg chg="add del">
          <ac:chgData name="Chernysheva, Yuliia" userId="140fb913-da7e-4b47-ad68-5b01379124c1" providerId="ADAL" clId="{C784CCFF-F914-435F-A960-68E0A7FBBBFD}" dt="2025-08-02T22:34:16.388" v="1532" actId="26606"/>
          <ac:spMkLst>
            <pc:docMk/>
            <pc:sldMk cId="2526843867" sldId="279"/>
            <ac:spMk id="179" creationId="{2C9A9DA9-7DC8-488B-A882-123947B0F3D9}"/>
          </ac:spMkLst>
        </pc:spChg>
        <pc:spChg chg="add del">
          <ac:chgData name="Chernysheva, Yuliia" userId="140fb913-da7e-4b47-ad68-5b01379124c1" providerId="ADAL" clId="{C784CCFF-F914-435F-A960-68E0A7FBBBFD}" dt="2025-08-02T22:34:16.388" v="1532" actId="26606"/>
          <ac:spMkLst>
            <pc:docMk/>
            <pc:sldMk cId="2526843867" sldId="279"/>
            <ac:spMk id="180" creationId="{57F6BDD4-E066-4008-8011-6CC31AEB4556}"/>
          </ac:spMkLst>
        </pc:spChg>
        <pc:spChg chg="add del">
          <ac:chgData name="Chernysheva, Yuliia" userId="140fb913-da7e-4b47-ad68-5b01379124c1" providerId="ADAL" clId="{C784CCFF-F914-435F-A960-68E0A7FBBBFD}" dt="2025-08-02T22:34:16.388" v="1532" actId="26606"/>
          <ac:spMkLst>
            <pc:docMk/>
            <pc:sldMk cId="2526843867" sldId="279"/>
            <ac:spMk id="181" creationId="{2711A8FB-68FC-45FC-B01E-38F809E2D439}"/>
          </ac:spMkLst>
        </pc:spChg>
        <pc:spChg chg="add del">
          <ac:chgData name="Chernysheva, Yuliia" userId="140fb913-da7e-4b47-ad68-5b01379124c1" providerId="ADAL" clId="{C784CCFF-F914-435F-A960-68E0A7FBBBFD}" dt="2025-08-02T22:34:16.388" v="1532" actId="26606"/>
          <ac:spMkLst>
            <pc:docMk/>
            <pc:sldMk cId="2526843867" sldId="279"/>
            <ac:spMk id="182" creationId="{2A865FE3-5FC9-4049-87CF-30019C46C0F5}"/>
          </ac:spMkLst>
        </pc:spChg>
        <pc:spChg chg="add">
          <ac:chgData name="Chernysheva, Yuliia" userId="140fb913-da7e-4b47-ad68-5b01379124c1" providerId="ADAL" clId="{C784CCFF-F914-435F-A960-68E0A7FBBBFD}" dt="2025-08-02T22:34:16.397" v="1533" actId="26606"/>
          <ac:spMkLst>
            <pc:docMk/>
            <pc:sldMk cId="2526843867" sldId="279"/>
            <ac:spMk id="184" creationId="{2EB492CD-616E-47F8-933B-5E2D952A0593}"/>
          </ac:spMkLst>
        </pc:spChg>
        <pc:spChg chg="add">
          <ac:chgData name="Chernysheva, Yuliia" userId="140fb913-da7e-4b47-ad68-5b01379124c1" providerId="ADAL" clId="{C784CCFF-F914-435F-A960-68E0A7FBBBFD}" dt="2025-08-02T22:34:16.397" v="1533" actId="26606"/>
          <ac:spMkLst>
            <pc:docMk/>
            <pc:sldMk cId="2526843867" sldId="279"/>
            <ac:spMk id="185" creationId="{59383CF9-23B5-4335-9B21-1791C4CF1C75}"/>
          </ac:spMkLst>
        </pc:spChg>
        <pc:spChg chg="add">
          <ac:chgData name="Chernysheva, Yuliia" userId="140fb913-da7e-4b47-ad68-5b01379124c1" providerId="ADAL" clId="{C784CCFF-F914-435F-A960-68E0A7FBBBFD}" dt="2025-08-02T22:34:16.397" v="1533" actId="26606"/>
          <ac:spMkLst>
            <pc:docMk/>
            <pc:sldMk cId="2526843867" sldId="279"/>
            <ac:spMk id="186" creationId="{0007FE00-9498-4706-B255-6437B0252C02}"/>
          </ac:spMkLst>
        </pc:spChg>
        <pc:grpChg chg="add">
          <ac:chgData name="Chernysheva, Yuliia" userId="140fb913-da7e-4b47-ad68-5b01379124c1" providerId="ADAL" clId="{C784CCFF-F914-435F-A960-68E0A7FBBBFD}" dt="2025-08-02T21:32:43.328" v="810" actId="26606"/>
          <ac:grpSpMkLst>
            <pc:docMk/>
            <pc:sldMk cId="2526843867" sldId="279"/>
            <ac:grpSpMk id="60" creationId="{5614C7C0-FA1D-4105-8345-1DF76F9870A8}"/>
          </ac:grpSpMkLst>
        </pc:grpChg>
        <pc:grpChg chg="add del">
          <ac:chgData name="Chernysheva, Yuliia" userId="140fb913-da7e-4b47-ad68-5b01379124c1" providerId="ADAL" clId="{C784CCFF-F914-435F-A960-68E0A7FBBBFD}" dt="2025-08-02T22:34:16.397" v="1533" actId="26606"/>
          <ac:grpSpMkLst>
            <pc:docMk/>
            <pc:sldMk cId="2526843867" sldId="279"/>
            <ac:grpSpMk id="156" creationId="{DD354807-230F-4402-B1B9-F733A8F1F190}"/>
          </ac:grpSpMkLst>
        </pc:grpChg>
        <pc:picChg chg="add del mod">
          <ac:chgData name="Chernysheva, Yuliia" userId="140fb913-da7e-4b47-ad68-5b01379124c1" providerId="ADAL" clId="{C784CCFF-F914-435F-A960-68E0A7FBBBFD}" dt="2025-08-02T21:33:01.095" v="811" actId="478"/>
          <ac:picMkLst>
            <pc:docMk/>
            <pc:sldMk cId="2526843867" sldId="279"/>
            <ac:picMk id="4" creationId="{0F674649-6ACC-D195-515A-ACEC2E8A130D}"/>
          </ac:picMkLst>
        </pc:picChg>
        <pc:picChg chg="add del mod ord">
          <ac:chgData name="Chernysheva, Yuliia" userId="140fb913-da7e-4b47-ad68-5b01379124c1" providerId="ADAL" clId="{C784CCFF-F914-435F-A960-68E0A7FBBBFD}" dt="2025-08-02T22:33:22.944" v="1519" actId="478"/>
          <ac:picMkLst>
            <pc:docMk/>
            <pc:sldMk cId="2526843867" sldId="279"/>
            <ac:picMk id="7" creationId="{3BF97357-BE7C-DF28-726A-C5BD1F7BC414}"/>
          </ac:picMkLst>
        </pc:picChg>
        <pc:picChg chg="del">
          <ac:chgData name="Chernysheva, Yuliia" userId="140fb913-da7e-4b47-ad68-5b01379124c1" providerId="ADAL" clId="{C784CCFF-F914-435F-A960-68E0A7FBBBFD}" dt="2025-08-02T21:27:34.735" v="795" actId="478"/>
          <ac:picMkLst>
            <pc:docMk/>
            <pc:sldMk cId="2526843867" sldId="279"/>
            <ac:picMk id="14" creationId="{476EF2C1-00AD-846A-0D7B-3F731CB1D836}"/>
          </ac:picMkLst>
        </pc:picChg>
        <pc:picChg chg="add mod">
          <ac:chgData name="Chernysheva, Yuliia" userId="140fb913-da7e-4b47-ad68-5b01379124c1" providerId="ADAL" clId="{C784CCFF-F914-435F-A960-68E0A7FBBBFD}" dt="2025-08-02T22:34:16.397" v="1533" actId="26606"/>
          <ac:picMkLst>
            <pc:docMk/>
            <pc:sldMk cId="2526843867" sldId="279"/>
            <ac:picMk id="15" creationId="{DDD6089E-F16A-7EBC-0EE1-42C40B98CD4E}"/>
          </ac:picMkLst>
        </pc:picChg>
        <pc:picChg chg="add del">
          <ac:chgData name="Chernysheva, Yuliia" userId="140fb913-da7e-4b47-ad68-5b01379124c1" providerId="ADAL" clId="{C784CCFF-F914-435F-A960-68E0A7FBBBFD}" dt="2025-08-02T22:34:30.262" v="1537" actId="22"/>
          <ac:picMkLst>
            <pc:docMk/>
            <pc:sldMk cId="2526843867" sldId="279"/>
            <ac:picMk id="17" creationId="{6BD74DAD-B3DC-D7A9-1FFC-42C6960297F5}"/>
          </ac:picMkLst>
        </pc:picChg>
        <pc:picChg chg="del mod">
          <ac:chgData name="Chernysheva, Yuliia" userId="140fb913-da7e-4b47-ad68-5b01379124c1" providerId="ADAL" clId="{C784CCFF-F914-435F-A960-68E0A7FBBBFD}" dt="2025-08-02T21:27:29.847" v="792" actId="478"/>
          <ac:picMkLst>
            <pc:docMk/>
            <pc:sldMk cId="2526843867" sldId="279"/>
            <ac:picMk id="21" creationId="{A4F30061-A797-C0B6-B56A-584124E7AF6A}"/>
          </ac:picMkLst>
        </pc:picChg>
        <pc:picChg chg="del mod ord">
          <ac:chgData name="Chernysheva, Yuliia" userId="140fb913-da7e-4b47-ad68-5b01379124c1" providerId="ADAL" clId="{C784CCFF-F914-435F-A960-68E0A7FBBBFD}" dt="2025-08-02T21:31:54.391" v="804" actId="478"/>
          <ac:picMkLst>
            <pc:docMk/>
            <pc:sldMk cId="2526843867" sldId="279"/>
            <ac:picMk id="23" creationId="{19480C00-A0FD-B08F-837D-0778E34FF1D9}"/>
          </ac:picMkLst>
        </pc:picChg>
        <pc:cxnChg chg="add">
          <ac:chgData name="Chernysheva, Yuliia" userId="140fb913-da7e-4b47-ad68-5b01379124c1" providerId="ADAL" clId="{C784CCFF-F914-435F-A960-68E0A7FBBBFD}" dt="2025-08-02T21:32:43.328" v="810" actId="26606"/>
          <ac:cxnSpMkLst>
            <pc:docMk/>
            <pc:sldMk cId="2526843867" sldId="279"/>
            <ac:cxnSpMk id="58" creationId="{C49DA8F6-BCC1-4447-B54C-57856834B94B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5B177-C3F6-427F-B0F2-129A9D7F9D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FA8A71-A9D6-41C5-82ED-FA0AE7F063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/>
            <a:t>qryAppendMonthlyPayments</a:t>
          </a:r>
          <a:r>
            <a:rPr lang="en-US" dirty="0"/>
            <a:t>: Adds new monthly payment records to track rent income.</a:t>
          </a:r>
        </a:p>
      </dgm:t>
    </dgm:pt>
    <dgm:pt modelId="{A9FB0E1F-B534-452C-8217-08DAD573DCD5}" type="parTrans" cxnId="{93545B4A-7632-4574-B53B-CB886F9FB834}">
      <dgm:prSet/>
      <dgm:spPr/>
      <dgm:t>
        <a:bodyPr/>
        <a:lstStyle/>
        <a:p>
          <a:endParaRPr lang="en-US"/>
        </a:p>
      </dgm:t>
    </dgm:pt>
    <dgm:pt modelId="{DA814A41-6105-43CB-A079-859DA25831B1}" type="sibTrans" cxnId="{93545B4A-7632-4574-B53B-CB886F9FB834}">
      <dgm:prSet/>
      <dgm:spPr/>
      <dgm:t>
        <a:bodyPr/>
        <a:lstStyle/>
        <a:p>
          <a:endParaRPr lang="en-US"/>
        </a:p>
      </dgm:t>
    </dgm:pt>
    <dgm:pt modelId="{1FD23C46-FD41-41AD-A6FD-C8AD92C99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/>
            <a:t>qryAvailableProperty</a:t>
          </a:r>
          <a:r>
            <a:rPr lang="en-US" dirty="0"/>
            <a:t>: Shows which properties are currently vacant and ready to rent.</a:t>
          </a:r>
        </a:p>
      </dgm:t>
    </dgm:pt>
    <dgm:pt modelId="{A24D560C-FFEB-4A27-8449-CB5851812D78}" type="parTrans" cxnId="{6BA87927-FE39-4989-B462-B2DCF20B920F}">
      <dgm:prSet/>
      <dgm:spPr/>
      <dgm:t>
        <a:bodyPr/>
        <a:lstStyle/>
        <a:p>
          <a:endParaRPr lang="en-US"/>
        </a:p>
      </dgm:t>
    </dgm:pt>
    <dgm:pt modelId="{5263DDEA-7986-4C52-B04F-C4FA2D206F92}" type="sibTrans" cxnId="{6BA87927-FE39-4989-B462-B2DCF20B920F}">
      <dgm:prSet/>
      <dgm:spPr/>
      <dgm:t>
        <a:bodyPr/>
        <a:lstStyle/>
        <a:p>
          <a:endParaRPr lang="en-US"/>
        </a:p>
      </dgm:t>
    </dgm:pt>
    <dgm:pt modelId="{BCA7C496-8255-4237-81D8-34BFD0E416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/>
            <a:t>qryLatePayments</a:t>
          </a:r>
          <a:r>
            <a:rPr lang="en-US" dirty="0"/>
            <a:t>: Identifies tenants with overdue payments for follow-up.</a:t>
          </a:r>
        </a:p>
      </dgm:t>
    </dgm:pt>
    <dgm:pt modelId="{39742B0F-7526-4168-8816-5B4B3FD25845}" type="parTrans" cxnId="{23B26475-191F-45DC-B838-E47ABD5BFA32}">
      <dgm:prSet/>
      <dgm:spPr/>
      <dgm:t>
        <a:bodyPr/>
        <a:lstStyle/>
        <a:p>
          <a:endParaRPr lang="en-US"/>
        </a:p>
      </dgm:t>
    </dgm:pt>
    <dgm:pt modelId="{14560554-D547-4004-9D2B-02D596E0B49F}" type="sibTrans" cxnId="{23B26475-191F-45DC-B838-E47ABD5BFA32}">
      <dgm:prSet/>
      <dgm:spPr/>
      <dgm:t>
        <a:bodyPr/>
        <a:lstStyle/>
        <a:p>
          <a:endParaRPr lang="en-US"/>
        </a:p>
      </dgm:t>
    </dgm:pt>
    <dgm:pt modelId="{DE03826D-43CD-41C0-99E7-930E69BCA8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/>
            <a:t>qryOpenTechIssues</a:t>
          </a:r>
          <a:r>
            <a:rPr lang="en-US" dirty="0"/>
            <a:t>: Lists unresolved maintenance or technical issues.</a:t>
          </a:r>
        </a:p>
      </dgm:t>
    </dgm:pt>
    <dgm:pt modelId="{DFA6B7B6-31BA-4F4B-B13F-F0F83E71F012}" type="parTrans" cxnId="{EDD2F7A3-36EB-4F03-BA23-10556E48DFE8}">
      <dgm:prSet/>
      <dgm:spPr/>
      <dgm:t>
        <a:bodyPr/>
        <a:lstStyle/>
        <a:p>
          <a:endParaRPr lang="en-US"/>
        </a:p>
      </dgm:t>
    </dgm:pt>
    <dgm:pt modelId="{01A84E1D-9BDC-46BA-B13B-DCDF9A648EC3}" type="sibTrans" cxnId="{EDD2F7A3-36EB-4F03-BA23-10556E48DFE8}">
      <dgm:prSet/>
      <dgm:spPr/>
      <dgm:t>
        <a:bodyPr/>
        <a:lstStyle/>
        <a:p>
          <a:endParaRPr lang="en-US"/>
        </a:p>
      </dgm:t>
    </dgm:pt>
    <dgm:pt modelId="{26AD2A31-C96C-4B3F-B860-8A33C0A0F7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/>
            <a:t>qryProfitability</a:t>
          </a:r>
          <a:r>
            <a:rPr lang="en-US" dirty="0"/>
            <a:t>: Calculates overall profit by comparing income and expenses.</a:t>
          </a:r>
        </a:p>
      </dgm:t>
    </dgm:pt>
    <dgm:pt modelId="{59798EB6-52DC-426E-B946-904111BF8EB7}" type="parTrans" cxnId="{A3FC17F2-60F8-43BA-B1D1-1F2009EC55F9}">
      <dgm:prSet/>
      <dgm:spPr/>
      <dgm:t>
        <a:bodyPr/>
        <a:lstStyle/>
        <a:p>
          <a:endParaRPr lang="en-US"/>
        </a:p>
      </dgm:t>
    </dgm:pt>
    <dgm:pt modelId="{1B3FEE54-9A74-42FC-9FA7-5AB6773C3DA6}" type="sibTrans" cxnId="{A3FC17F2-60F8-43BA-B1D1-1F2009EC55F9}">
      <dgm:prSet/>
      <dgm:spPr/>
      <dgm:t>
        <a:bodyPr/>
        <a:lstStyle/>
        <a:p>
          <a:endParaRPr lang="en-US"/>
        </a:p>
      </dgm:t>
    </dgm:pt>
    <dgm:pt modelId="{64714605-BF36-4029-ADB8-D24E3B7BAC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/>
            <a:t>qryProfitPerMonth</a:t>
          </a:r>
          <a:r>
            <a:rPr lang="en-US" dirty="0"/>
            <a:t>: Breaks down profit figures month by month for trend analysis.</a:t>
          </a:r>
        </a:p>
      </dgm:t>
    </dgm:pt>
    <dgm:pt modelId="{2D2D5AE2-855E-48CB-8597-DBF8D2DEC248}" type="parTrans" cxnId="{C15CDEB6-52D5-4C3C-A001-2B7E53352D19}">
      <dgm:prSet/>
      <dgm:spPr/>
      <dgm:t>
        <a:bodyPr/>
        <a:lstStyle/>
        <a:p>
          <a:endParaRPr lang="en-US"/>
        </a:p>
      </dgm:t>
    </dgm:pt>
    <dgm:pt modelId="{578B9184-37AD-4BDD-87B6-A95E9B85A0E3}" type="sibTrans" cxnId="{C15CDEB6-52D5-4C3C-A001-2B7E53352D19}">
      <dgm:prSet/>
      <dgm:spPr/>
      <dgm:t>
        <a:bodyPr/>
        <a:lstStyle/>
        <a:p>
          <a:endParaRPr lang="en-US"/>
        </a:p>
      </dgm:t>
    </dgm:pt>
    <dgm:pt modelId="{6463A1FB-95CF-4478-822D-D32B4B6E58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1" dirty="0"/>
            <a:t>qryIncreaseOldCharges</a:t>
          </a:r>
          <a:r>
            <a:rPr lang="en-US" dirty="0"/>
            <a:t>: Updates older charges to reflect new rates or fees.</a:t>
          </a:r>
        </a:p>
      </dgm:t>
    </dgm:pt>
    <dgm:pt modelId="{238B89EA-C08A-4EB2-84D4-9F3932D8043B}" type="parTrans" cxnId="{5936E852-D77E-4E58-BB74-484CC9E06873}">
      <dgm:prSet/>
      <dgm:spPr/>
      <dgm:t>
        <a:bodyPr/>
        <a:lstStyle/>
        <a:p>
          <a:endParaRPr lang="en-US"/>
        </a:p>
      </dgm:t>
    </dgm:pt>
    <dgm:pt modelId="{460136B0-D655-4C70-8FCD-B885AF5662B6}" type="sibTrans" cxnId="{5936E852-D77E-4E58-BB74-484CC9E06873}">
      <dgm:prSet/>
      <dgm:spPr/>
      <dgm:t>
        <a:bodyPr/>
        <a:lstStyle/>
        <a:p>
          <a:endParaRPr lang="en-US"/>
        </a:p>
      </dgm:t>
    </dgm:pt>
    <dgm:pt modelId="{E7BFA4CF-A3E7-4A8F-896C-867F5BACD789}" type="pres">
      <dgm:prSet presAssocID="{B015B177-C3F6-427F-B0F2-129A9D7F9DAA}" presName="root" presStyleCnt="0">
        <dgm:presLayoutVars>
          <dgm:dir/>
          <dgm:resizeHandles val="exact"/>
        </dgm:presLayoutVars>
      </dgm:prSet>
      <dgm:spPr/>
    </dgm:pt>
    <dgm:pt modelId="{C12A06FC-FD18-4ABE-936D-224C5998C727}" type="pres">
      <dgm:prSet presAssocID="{2EFA8A71-A9D6-41C5-82ED-FA0AE7F063ED}" presName="compNode" presStyleCnt="0"/>
      <dgm:spPr/>
    </dgm:pt>
    <dgm:pt modelId="{BC4E5ACC-8C71-402C-8D4E-29799B76B153}" type="pres">
      <dgm:prSet presAssocID="{2EFA8A71-A9D6-41C5-82ED-FA0AE7F063ED}" presName="bgRect" presStyleLbl="bgShp" presStyleIdx="0" presStyleCnt="7"/>
      <dgm:spPr/>
    </dgm:pt>
    <dgm:pt modelId="{CB0836E0-B35C-485A-9103-076B34A234C3}" type="pres">
      <dgm:prSet presAssocID="{2EFA8A71-A9D6-41C5-82ED-FA0AE7F063E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979E4E3-5196-408B-8B95-FDA100BBBCB2}" type="pres">
      <dgm:prSet presAssocID="{2EFA8A71-A9D6-41C5-82ED-FA0AE7F063ED}" presName="spaceRect" presStyleCnt="0"/>
      <dgm:spPr/>
    </dgm:pt>
    <dgm:pt modelId="{BB45C8EF-1466-44C4-AC04-D7FC55915B58}" type="pres">
      <dgm:prSet presAssocID="{2EFA8A71-A9D6-41C5-82ED-FA0AE7F063ED}" presName="parTx" presStyleLbl="revTx" presStyleIdx="0" presStyleCnt="7">
        <dgm:presLayoutVars>
          <dgm:chMax val="0"/>
          <dgm:chPref val="0"/>
        </dgm:presLayoutVars>
      </dgm:prSet>
      <dgm:spPr/>
    </dgm:pt>
    <dgm:pt modelId="{465FA452-85D7-42EE-8A3A-81D2FF1CEFFB}" type="pres">
      <dgm:prSet presAssocID="{DA814A41-6105-43CB-A079-859DA25831B1}" presName="sibTrans" presStyleCnt="0"/>
      <dgm:spPr/>
    </dgm:pt>
    <dgm:pt modelId="{B1254059-85CE-4382-B971-B85BBB634EFA}" type="pres">
      <dgm:prSet presAssocID="{1FD23C46-FD41-41AD-A6FD-C8AD92C99C68}" presName="compNode" presStyleCnt="0"/>
      <dgm:spPr/>
    </dgm:pt>
    <dgm:pt modelId="{A295A400-4A14-4595-BCCA-87029FFCE371}" type="pres">
      <dgm:prSet presAssocID="{1FD23C46-FD41-41AD-A6FD-C8AD92C99C68}" presName="bgRect" presStyleLbl="bgShp" presStyleIdx="1" presStyleCnt="7"/>
      <dgm:spPr/>
    </dgm:pt>
    <dgm:pt modelId="{17E773CB-8D97-45FC-A6FD-DE05D9722B40}" type="pres">
      <dgm:prSet presAssocID="{1FD23C46-FD41-41AD-A6FD-C8AD92C99C6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5A0B62C1-4401-4B55-8E30-671CA8C5E324}" type="pres">
      <dgm:prSet presAssocID="{1FD23C46-FD41-41AD-A6FD-C8AD92C99C68}" presName="spaceRect" presStyleCnt="0"/>
      <dgm:spPr/>
    </dgm:pt>
    <dgm:pt modelId="{D5241572-8E95-4E71-BD1D-C908A5DC7759}" type="pres">
      <dgm:prSet presAssocID="{1FD23C46-FD41-41AD-A6FD-C8AD92C99C68}" presName="parTx" presStyleLbl="revTx" presStyleIdx="1" presStyleCnt="7">
        <dgm:presLayoutVars>
          <dgm:chMax val="0"/>
          <dgm:chPref val="0"/>
        </dgm:presLayoutVars>
      </dgm:prSet>
      <dgm:spPr/>
    </dgm:pt>
    <dgm:pt modelId="{30872FF7-1D5E-490F-A736-97DD971B5870}" type="pres">
      <dgm:prSet presAssocID="{5263DDEA-7986-4C52-B04F-C4FA2D206F92}" presName="sibTrans" presStyleCnt="0"/>
      <dgm:spPr/>
    </dgm:pt>
    <dgm:pt modelId="{63C4589A-231E-482B-8E6F-98F033B4818A}" type="pres">
      <dgm:prSet presAssocID="{BCA7C496-8255-4237-81D8-34BFD0E41688}" presName="compNode" presStyleCnt="0"/>
      <dgm:spPr/>
    </dgm:pt>
    <dgm:pt modelId="{D8D6EF36-62F5-469D-9E83-5CD99E9C520E}" type="pres">
      <dgm:prSet presAssocID="{BCA7C496-8255-4237-81D8-34BFD0E41688}" presName="bgRect" presStyleLbl="bgShp" presStyleIdx="2" presStyleCnt="7"/>
      <dgm:spPr/>
    </dgm:pt>
    <dgm:pt modelId="{C40010DD-4AEF-4395-A872-7C9A7F632F63}" type="pres">
      <dgm:prSet presAssocID="{BCA7C496-8255-4237-81D8-34BFD0E4168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C3D687EB-5CD4-411C-8700-259C3924DBF1}" type="pres">
      <dgm:prSet presAssocID="{BCA7C496-8255-4237-81D8-34BFD0E41688}" presName="spaceRect" presStyleCnt="0"/>
      <dgm:spPr/>
    </dgm:pt>
    <dgm:pt modelId="{8426640A-855E-4BA2-9FC4-4667D330A13B}" type="pres">
      <dgm:prSet presAssocID="{BCA7C496-8255-4237-81D8-34BFD0E41688}" presName="parTx" presStyleLbl="revTx" presStyleIdx="2" presStyleCnt="7">
        <dgm:presLayoutVars>
          <dgm:chMax val="0"/>
          <dgm:chPref val="0"/>
        </dgm:presLayoutVars>
      </dgm:prSet>
      <dgm:spPr/>
    </dgm:pt>
    <dgm:pt modelId="{6E788F04-522E-48D5-8F47-D220282B63D9}" type="pres">
      <dgm:prSet presAssocID="{14560554-D547-4004-9D2B-02D596E0B49F}" presName="sibTrans" presStyleCnt="0"/>
      <dgm:spPr/>
    </dgm:pt>
    <dgm:pt modelId="{1F760CBF-29E8-4843-A966-CAE72EB96A9A}" type="pres">
      <dgm:prSet presAssocID="{DE03826D-43CD-41C0-99E7-930E69BCA83E}" presName="compNode" presStyleCnt="0"/>
      <dgm:spPr/>
    </dgm:pt>
    <dgm:pt modelId="{2317799E-F82D-4632-A91E-D3D9CD9A8C42}" type="pres">
      <dgm:prSet presAssocID="{DE03826D-43CD-41C0-99E7-930E69BCA83E}" presName="bgRect" presStyleLbl="bgShp" presStyleIdx="3" presStyleCnt="7"/>
      <dgm:spPr/>
    </dgm:pt>
    <dgm:pt modelId="{AAC5AD65-32E1-4525-A488-AEC9505DBD29}" type="pres">
      <dgm:prSet presAssocID="{DE03826D-43CD-41C0-99E7-930E69BCA83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D522C9D-F729-433F-81E2-2893274676A4}" type="pres">
      <dgm:prSet presAssocID="{DE03826D-43CD-41C0-99E7-930E69BCA83E}" presName="spaceRect" presStyleCnt="0"/>
      <dgm:spPr/>
    </dgm:pt>
    <dgm:pt modelId="{47FD0B86-F6EC-4DD5-A412-1B70699A5569}" type="pres">
      <dgm:prSet presAssocID="{DE03826D-43CD-41C0-99E7-930E69BCA83E}" presName="parTx" presStyleLbl="revTx" presStyleIdx="3" presStyleCnt="7">
        <dgm:presLayoutVars>
          <dgm:chMax val="0"/>
          <dgm:chPref val="0"/>
        </dgm:presLayoutVars>
      </dgm:prSet>
      <dgm:spPr/>
    </dgm:pt>
    <dgm:pt modelId="{A39BC444-97CF-407B-9B3D-C1933F405079}" type="pres">
      <dgm:prSet presAssocID="{01A84E1D-9BDC-46BA-B13B-DCDF9A648EC3}" presName="sibTrans" presStyleCnt="0"/>
      <dgm:spPr/>
    </dgm:pt>
    <dgm:pt modelId="{70FCE0E8-C99A-4389-BA18-807138C3C205}" type="pres">
      <dgm:prSet presAssocID="{26AD2A31-C96C-4B3F-B860-8A33C0A0F749}" presName="compNode" presStyleCnt="0"/>
      <dgm:spPr/>
    </dgm:pt>
    <dgm:pt modelId="{F541CA6C-B3E7-402A-AFDB-9BA44BF2BE8E}" type="pres">
      <dgm:prSet presAssocID="{26AD2A31-C96C-4B3F-B860-8A33C0A0F749}" presName="bgRect" presStyleLbl="bgShp" presStyleIdx="4" presStyleCnt="7"/>
      <dgm:spPr/>
    </dgm:pt>
    <dgm:pt modelId="{463D2D40-87EE-4A08-BD76-4722AC0EE11E}" type="pres">
      <dgm:prSet presAssocID="{26AD2A31-C96C-4B3F-B860-8A33C0A0F74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25DF3B7-6AAD-41C5-A9B3-3EF91283EF46}" type="pres">
      <dgm:prSet presAssocID="{26AD2A31-C96C-4B3F-B860-8A33C0A0F749}" presName="spaceRect" presStyleCnt="0"/>
      <dgm:spPr/>
    </dgm:pt>
    <dgm:pt modelId="{910421A4-9BB0-493C-BB43-0FCEB731B212}" type="pres">
      <dgm:prSet presAssocID="{26AD2A31-C96C-4B3F-B860-8A33C0A0F749}" presName="parTx" presStyleLbl="revTx" presStyleIdx="4" presStyleCnt="7">
        <dgm:presLayoutVars>
          <dgm:chMax val="0"/>
          <dgm:chPref val="0"/>
        </dgm:presLayoutVars>
      </dgm:prSet>
      <dgm:spPr/>
    </dgm:pt>
    <dgm:pt modelId="{77C35A1E-9C93-4C28-912E-90A1C375BC51}" type="pres">
      <dgm:prSet presAssocID="{1B3FEE54-9A74-42FC-9FA7-5AB6773C3DA6}" presName="sibTrans" presStyleCnt="0"/>
      <dgm:spPr/>
    </dgm:pt>
    <dgm:pt modelId="{580693AC-81C4-47C3-9153-A1306C7B0394}" type="pres">
      <dgm:prSet presAssocID="{64714605-BF36-4029-ADB8-D24E3B7BACE3}" presName="compNode" presStyleCnt="0"/>
      <dgm:spPr/>
    </dgm:pt>
    <dgm:pt modelId="{7EAF139C-0234-4699-8512-0960DEC41855}" type="pres">
      <dgm:prSet presAssocID="{64714605-BF36-4029-ADB8-D24E3B7BACE3}" presName="bgRect" presStyleLbl="bgShp" presStyleIdx="5" presStyleCnt="7"/>
      <dgm:spPr/>
    </dgm:pt>
    <dgm:pt modelId="{EB380D74-F4C2-4CBA-AE24-9105C2652CD0}" type="pres">
      <dgm:prSet presAssocID="{64714605-BF36-4029-ADB8-D24E3B7BACE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0E6A6C54-E0BA-4501-A771-3FD5FAC32958}" type="pres">
      <dgm:prSet presAssocID="{64714605-BF36-4029-ADB8-D24E3B7BACE3}" presName="spaceRect" presStyleCnt="0"/>
      <dgm:spPr/>
    </dgm:pt>
    <dgm:pt modelId="{89E2B92E-DE19-420A-9FCA-1C5F881C142C}" type="pres">
      <dgm:prSet presAssocID="{64714605-BF36-4029-ADB8-D24E3B7BACE3}" presName="parTx" presStyleLbl="revTx" presStyleIdx="5" presStyleCnt="7">
        <dgm:presLayoutVars>
          <dgm:chMax val="0"/>
          <dgm:chPref val="0"/>
        </dgm:presLayoutVars>
      </dgm:prSet>
      <dgm:spPr/>
    </dgm:pt>
    <dgm:pt modelId="{2EBA0971-F077-4694-AE56-0FD8C17D96E7}" type="pres">
      <dgm:prSet presAssocID="{578B9184-37AD-4BDD-87B6-A95E9B85A0E3}" presName="sibTrans" presStyleCnt="0"/>
      <dgm:spPr/>
    </dgm:pt>
    <dgm:pt modelId="{5EE6760F-3C73-4AE7-B981-A6C5C2D72800}" type="pres">
      <dgm:prSet presAssocID="{6463A1FB-95CF-4478-822D-D32B4B6E58EB}" presName="compNode" presStyleCnt="0"/>
      <dgm:spPr/>
    </dgm:pt>
    <dgm:pt modelId="{05F8B988-5D2B-4873-B6EF-5783AF22B25E}" type="pres">
      <dgm:prSet presAssocID="{6463A1FB-95CF-4478-822D-D32B4B6E58EB}" presName="bgRect" presStyleLbl="bgShp" presStyleIdx="6" presStyleCnt="7"/>
      <dgm:spPr/>
    </dgm:pt>
    <dgm:pt modelId="{C81EDE62-B208-486A-AB08-E2E9EF510100}" type="pres">
      <dgm:prSet presAssocID="{6463A1FB-95CF-4478-822D-D32B4B6E58E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D17F2D2B-972F-42FC-9874-09C16BD34C67}" type="pres">
      <dgm:prSet presAssocID="{6463A1FB-95CF-4478-822D-D32B4B6E58EB}" presName="spaceRect" presStyleCnt="0"/>
      <dgm:spPr/>
    </dgm:pt>
    <dgm:pt modelId="{D45FED60-ACC8-4762-93E1-E0CA3AC4B9C6}" type="pres">
      <dgm:prSet presAssocID="{6463A1FB-95CF-4478-822D-D32B4B6E58E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0000B224-2904-4D2D-AA76-A0D8AF4DEB73}" type="presOf" srcId="{BCA7C496-8255-4237-81D8-34BFD0E41688}" destId="{8426640A-855E-4BA2-9FC4-4667D330A13B}" srcOrd="0" destOrd="0" presId="urn:microsoft.com/office/officeart/2018/2/layout/IconVerticalSolidList"/>
    <dgm:cxn modelId="{6BA87927-FE39-4989-B462-B2DCF20B920F}" srcId="{B015B177-C3F6-427F-B0F2-129A9D7F9DAA}" destId="{1FD23C46-FD41-41AD-A6FD-C8AD92C99C68}" srcOrd="1" destOrd="0" parTransId="{A24D560C-FFEB-4A27-8449-CB5851812D78}" sibTransId="{5263DDEA-7986-4C52-B04F-C4FA2D206F92}"/>
    <dgm:cxn modelId="{F4A2E734-68C6-4064-AABA-287B1EB4A370}" type="presOf" srcId="{1FD23C46-FD41-41AD-A6FD-C8AD92C99C68}" destId="{D5241572-8E95-4E71-BD1D-C908A5DC7759}" srcOrd="0" destOrd="0" presId="urn:microsoft.com/office/officeart/2018/2/layout/IconVerticalSolidList"/>
    <dgm:cxn modelId="{062D3542-95BA-44ED-B218-703D2E547BC0}" type="presOf" srcId="{DE03826D-43CD-41C0-99E7-930E69BCA83E}" destId="{47FD0B86-F6EC-4DD5-A412-1B70699A5569}" srcOrd="0" destOrd="0" presId="urn:microsoft.com/office/officeart/2018/2/layout/IconVerticalSolidList"/>
    <dgm:cxn modelId="{93545B4A-7632-4574-B53B-CB886F9FB834}" srcId="{B015B177-C3F6-427F-B0F2-129A9D7F9DAA}" destId="{2EFA8A71-A9D6-41C5-82ED-FA0AE7F063ED}" srcOrd="0" destOrd="0" parTransId="{A9FB0E1F-B534-452C-8217-08DAD573DCD5}" sibTransId="{DA814A41-6105-43CB-A079-859DA25831B1}"/>
    <dgm:cxn modelId="{5936E852-D77E-4E58-BB74-484CC9E06873}" srcId="{B015B177-C3F6-427F-B0F2-129A9D7F9DAA}" destId="{6463A1FB-95CF-4478-822D-D32B4B6E58EB}" srcOrd="6" destOrd="0" parTransId="{238B89EA-C08A-4EB2-84D4-9F3932D8043B}" sibTransId="{460136B0-D655-4C70-8FCD-B885AF5662B6}"/>
    <dgm:cxn modelId="{23B26475-191F-45DC-B838-E47ABD5BFA32}" srcId="{B015B177-C3F6-427F-B0F2-129A9D7F9DAA}" destId="{BCA7C496-8255-4237-81D8-34BFD0E41688}" srcOrd="2" destOrd="0" parTransId="{39742B0F-7526-4168-8816-5B4B3FD25845}" sibTransId="{14560554-D547-4004-9D2B-02D596E0B49F}"/>
    <dgm:cxn modelId="{049C718B-DB76-4B9D-B870-EF5CE7435FC2}" type="presOf" srcId="{64714605-BF36-4029-ADB8-D24E3B7BACE3}" destId="{89E2B92E-DE19-420A-9FCA-1C5F881C142C}" srcOrd="0" destOrd="0" presId="urn:microsoft.com/office/officeart/2018/2/layout/IconVerticalSolidList"/>
    <dgm:cxn modelId="{5A0892A3-0774-4B65-918D-7BC15BB11B97}" type="presOf" srcId="{26AD2A31-C96C-4B3F-B860-8A33C0A0F749}" destId="{910421A4-9BB0-493C-BB43-0FCEB731B212}" srcOrd="0" destOrd="0" presId="urn:microsoft.com/office/officeart/2018/2/layout/IconVerticalSolidList"/>
    <dgm:cxn modelId="{EDD2F7A3-36EB-4F03-BA23-10556E48DFE8}" srcId="{B015B177-C3F6-427F-B0F2-129A9D7F9DAA}" destId="{DE03826D-43CD-41C0-99E7-930E69BCA83E}" srcOrd="3" destOrd="0" parTransId="{DFA6B7B6-31BA-4F4B-B13F-F0F83E71F012}" sibTransId="{01A84E1D-9BDC-46BA-B13B-DCDF9A648EC3}"/>
    <dgm:cxn modelId="{C15CDEB6-52D5-4C3C-A001-2B7E53352D19}" srcId="{B015B177-C3F6-427F-B0F2-129A9D7F9DAA}" destId="{64714605-BF36-4029-ADB8-D24E3B7BACE3}" srcOrd="5" destOrd="0" parTransId="{2D2D5AE2-855E-48CB-8597-DBF8D2DEC248}" sibTransId="{578B9184-37AD-4BDD-87B6-A95E9B85A0E3}"/>
    <dgm:cxn modelId="{59C18CB7-C28C-4086-9D0B-01E836FE1B23}" type="presOf" srcId="{B015B177-C3F6-427F-B0F2-129A9D7F9DAA}" destId="{E7BFA4CF-A3E7-4A8F-896C-867F5BACD789}" srcOrd="0" destOrd="0" presId="urn:microsoft.com/office/officeart/2018/2/layout/IconVerticalSolidList"/>
    <dgm:cxn modelId="{81A47DC4-5101-428B-9988-823236F78E87}" type="presOf" srcId="{2EFA8A71-A9D6-41C5-82ED-FA0AE7F063ED}" destId="{BB45C8EF-1466-44C4-AC04-D7FC55915B58}" srcOrd="0" destOrd="0" presId="urn:microsoft.com/office/officeart/2018/2/layout/IconVerticalSolidList"/>
    <dgm:cxn modelId="{9D2792C6-34A5-4635-AFB4-FDF56C6F1FC4}" type="presOf" srcId="{6463A1FB-95CF-4478-822D-D32B4B6E58EB}" destId="{D45FED60-ACC8-4762-93E1-E0CA3AC4B9C6}" srcOrd="0" destOrd="0" presId="urn:microsoft.com/office/officeart/2018/2/layout/IconVerticalSolidList"/>
    <dgm:cxn modelId="{A3FC17F2-60F8-43BA-B1D1-1F2009EC55F9}" srcId="{B015B177-C3F6-427F-B0F2-129A9D7F9DAA}" destId="{26AD2A31-C96C-4B3F-B860-8A33C0A0F749}" srcOrd="4" destOrd="0" parTransId="{59798EB6-52DC-426E-B946-904111BF8EB7}" sibTransId="{1B3FEE54-9A74-42FC-9FA7-5AB6773C3DA6}"/>
    <dgm:cxn modelId="{4BE06D00-DC13-43BF-99C9-4014569F943E}" type="presParOf" srcId="{E7BFA4CF-A3E7-4A8F-896C-867F5BACD789}" destId="{C12A06FC-FD18-4ABE-936D-224C5998C727}" srcOrd="0" destOrd="0" presId="urn:microsoft.com/office/officeart/2018/2/layout/IconVerticalSolidList"/>
    <dgm:cxn modelId="{F1165A41-57C7-4C6A-A5D4-C0943C48C6F2}" type="presParOf" srcId="{C12A06FC-FD18-4ABE-936D-224C5998C727}" destId="{BC4E5ACC-8C71-402C-8D4E-29799B76B153}" srcOrd="0" destOrd="0" presId="urn:microsoft.com/office/officeart/2018/2/layout/IconVerticalSolidList"/>
    <dgm:cxn modelId="{34B51FE1-79FF-4AD5-B7B8-43B148405B0A}" type="presParOf" srcId="{C12A06FC-FD18-4ABE-936D-224C5998C727}" destId="{CB0836E0-B35C-485A-9103-076B34A234C3}" srcOrd="1" destOrd="0" presId="urn:microsoft.com/office/officeart/2018/2/layout/IconVerticalSolidList"/>
    <dgm:cxn modelId="{FAFBE5D0-81BD-4C2E-93C3-A708CE02A5B6}" type="presParOf" srcId="{C12A06FC-FD18-4ABE-936D-224C5998C727}" destId="{D979E4E3-5196-408B-8B95-FDA100BBBCB2}" srcOrd="2" destOrd="0" presId="urn:microsoft.com/office/officeart/2018/2/layout/IconVerticalSolidList"/>
    <dgm:cxn modelId="{30EB25BB-9F55-4DB0-A4D9-574568419B5E}" type="presParOf" srcId="{C12A06FC-FD18-4ABE-936D-224C5998C727}" destId="{BB45C8EF-1466-44C4-AC04-D7FC55915B58}" srcOrd="3" destOrd="0" presId="urn:microsoft.com/office/officeart/2018/2/layout/IconVerticalSolidList"/>
    <dgm:cxn modelId="{E724A35A-8B39-4F3F-8F88-805976223C9E}" type="presParOf" srcId="{E7BFA4CF-A3E7-4A8F-896C-867F5BACD789}" destId="{465FA452-85D7-42EE-8A3A-81D2FF1CEFFB}" srcOrd="1" destOrd="0" presId="urn:microsoft.com/office/officeart/2018/2/layout/IconVerticalSolidList"/>
    <dgm:cxn modelId="{DBA848D5-E9CC-4FD3-8705-5937B1182A01}" type="presParOf" srcId="{E7BFA4CF-A3E7-4A8F-896C-867F5BACD789}" destId="{B1254059-85CE-4382-B971-B85BBB634EFA}" srcOrd="2" destOrd="0" presId="urn:microsoft.com/office/officeart/2018/2/layout/IconVerticalSolidList"/>
    <dgm:cxn modelId="{474E26FE-0913-4F56-A29E-7F033D436674}" type="presParOf" srcId="{B1254059-85CE-4382-B971-B85BBB634EFA}" destId="{A295A400-4A14-4595-BCCA-87029FFCE371}" srcOrd="0" destOrd="0" presId="urn:microsoft.com/office/officeart/2018/2/layout/IconVerticalSolidList"/>
    <dgm:cxn modelId="{F4E2C61C-BA46-4738-8232-E5540D2B8894}" type="presParOf" srcId="{B1254059-85CE-4382-B971-B85BBB634EFA}" destId="{17E773CB-8D97-45FC-A6FD-DE05D9722B40}" srcOrd="1" destOrd="0" presId="urn:microsoft.com/office/officeart/2018/2/layout/IconVerticalSolidList"/>
    <dgm:cxn modelId="{9B2BF2DB-AC26-413A-B5CE-293BF940DB39}" type="presParOf" srcId="{B1254059-85CE-4382-B971-B85BBB634EFA}" destId="{5A0B62C1-4401-4B55-8E30-671CA8C5E324}" srcOrd="2" destOrd="0" presId="urn:microsoft.com/office/officeart/2018/2/layout/IconVerticalSolidList"/>
    <dgm:cxn modelId="{3E05B47C-A32D-4B28-87D8-9393A7A0C93B}" type="presParOf" srcId="{B1254059-85CE-4382-B971-B85BBB634EFA}" destId="{D5241572-8E95-4E71-BD1D-C908A5DC7759}" srcOrd="3" destOrd="0" presId="urn:microsoft.com/office/officeart/2018/2/layout/IconVerticalSolidList"/>
    <dgm:cxn modelId="{242EE420-65CA-44B5-9357-BC4F9C63DE08}" type="presParOf" srcId="{E7BFA4CF-A3E7-4A8F-896C-867F5BACD789}" destId="{30872FF7-1D5E-490F-A736-97DD971B5870}" srcOrd="3" destOrd="0" presId="urn:microsoft.com/office/officeart/2018/2/layout/IconVerticalSolidList"/>
    <dgm:cxn modelId="{07888D36-D8B2-430E-ADD1-579C334BD3A8}" type="presParOf" srcId="{E7BFA4CF-A3E7-4A8F-896C-867F5BACD789}" destId="{63C4589A-231E-482B-8E6F-98F033B4818A}" srcOrd="4" destOrd="0" presId="urn:microsoft.com/office/officeart/2018/2/layout/IconVerticalSolidList"/>
    <dgm:cxn modelId="{20247625-3FAA-44A7-A439-9D678A72BA36}" type="presParOf" srcId="{63C4589A-231E-482B-8E6F-98F033B4818A}" destId="{D8D6EF36-62F5-469D-9E83-5CD99E9C520E}" srcOrd="0" destOrd="0" presId="urn:microsoft.com/office/officeart/2018/2/layout/IconVerticalSolidList"/>
    <dgm:cxn modelId="{D28C4447-411B-45B2-8530-85AE34FBA9FB}" type="presParOf" srcId="{63C4589A-231E-482B-8E6F-98F033B4818A}" destId="{C40010DD-4AEF-4395-A872-7C9A7F632F63}" srcOrd="1" destOrd="0" presId="urn:microsoft.com/office/officeart/2018/2/layout/IconVerticalSolidList"/>
    <dgm:cxn modelId="{F013EA4E-CC8D-4F0E-99F7-DD10BF513622}" type="presParOf" srcId="{63C4589A-231E-482B-8E6F-98F033B4818A}" destId="{C3D687EB-5CD4-411C-8700-259C3924DBF1}" srcOrd="2" destOrd="0" presId="urn:microsoft.com/office/officeart/2018/2/layout/IconVerticalSolidList"/>
    <dgm:cxn modelId="{E5B30C38-AF35-4541-B8DE-8A3FD6A93DDE}" type="presParOf" srcId="{63C4589A-231E-482B-8E6F-98F033B4818A}" destId="{8426640A-855E-4BA2-9FC4-4667D330A13B}" srcOrd="3" destOrd="0" presId="urn:microsoft.com/office/officeart/2018/2/layout/IconVerticalSolidList"/>
    <dgm:cxn modelId="{AC7CB449-570F-4A7E-BB7A-EC8557AE8F8B}" type="presParOf" srcId="{E7BFA4CF-A3E7-4A8F-896C-867F5BACD789}" destId="{6E788F04-522E-48D5-8F47-D220282B63D9}" srcOrd="5" destOrd="0" presId="urn:microsoft.com/office/officeart/2018/2/layout/IconVerticalSolidList"/>
    <dgm:cxn modelId="{357CF77B-2ECC-4DE1-908E-971DA7331BB5}" type="presParOf" srcId="{E7BFA4CF-A3E7-4A8F-896C-867F5BACD789}" destId="{1F760CBF-29E8-4843-A966-CAE72EB96A9A}" srcOrd="6" destOrd="0" presId="urn:microsoft.com/office/officeart/2018/2/layout/IconVerticalSolidList"/>
    <dgm:cxn modelId="{C5B3FF85-DE67-40FD-909C-7146054D8C42}" type="presParOf" srcId="{1F760CBF-29E8-4843-A966-CAE72EB96A9A}" destId="{2317799E-F82D-4632-A91E-D3D9CD9A8C42}" srcOrd="0" destOrd="0" presId="urn:microsoft.com/office/officeart/2018/2/layout/IconVerticalSolidList"/>
    <dgm:cxn modelId="{38CB7681-CD8F-4FEB-81FE-985BF5947A05}" type="presParOf" srcId="{1F760CBF-29E8-4843-A966-CAE72EB96A9A}" destId="{AAC5AD65-32E1-4525-A488-AEC9505DBD29}" srcOrd="1" destOrd="0" presId="urn:microsoft.com/office/officeart/2018/2/layout/IconVerticalSolidList"/>
    <dgm:cxn modelId="{24EBEE02-47E9-4356-A08A-CDF62FE090F4}" type="presParOf" srcId="{1F760CBF-29E8-4843-A966-CAE72EB96A9A}" destId="{DD522C9D-F729-433F-81E2-2893274676A4}" srcOrd="2" destOrd="0" presId="urn:microsoft.com/office/officeart/2018/2/layout/IconVerticalSolidList"/>
    <dgm:cxn modelId="{54BF80B4-EC9A-46EA-8AAB-E71F7EDDB878}" type="presParOf" srcId="{1F760CBF-29E8-4843-A966-CAE72EB96A9A}" destId="{47FD0B86-F6EC-4DD5-A412-1B70699A5569}" srcOrd="3" destOrd="0" presId="urn:microsoft.com/office/officeart/2018/2/layout/IconVerticalSolidList"/>
    <dgm:cxn modelId="{67028D59-B409-41DD-BF48-23600E29452D}" type="presParOf" srcId="{E7BFA4CF-A3E7-4A8F-896C-867F5BACD789}" destId="{A39BC444-97CF-407B-9B3D-C1933F405079}" srcOrd="7" destOrd="0" presId="urn:microsoft.com/office/officeart/2018/2/layout/IconVerticalSolidList"/>
    <dgm:cxn modelId="{6BFD3184-BCE1-4611-865A-7978189A3FC8}" type="presParOf" srcId="{E7BFA4CF-A3E7-4A8F-896C-867F5BACD789}" destId="{70FCE0E8-C99A-4389-BA18-807138C3C205}" srcOrd="8" destOrd="0" presId="urn:microsoft.com/office/officeart/2018/2/layout/IconVerticalSolidList"/>
    <dgm:cxn modelId="{DB206893-8A44-414F-9300-5E4088F01750}" type="presParOf" srcId="{70FCE0E8-C99A-4389-BA18-807138C3C205}" destId="{F541CA6C-B3E7-402A-AFDB-9BA44BF2BE8E}" srcOrd="0" destOrd="0" presId="urn:microsoft.com/office/officeart/2018/2/layout/IconVerticalSolidList"/>
    <dgm:cxn modelId="{ACECEBD9-66EA-4594-90CA-9673E61607A4}" type="presParOf" srcId="{70FCE0E8-C99A-4389-BA18-807138C3C205}" destId="{463D2D40-87EE-4A08-BD76-4722AC0EE11E}" srcOrd="1" destOrd="0" presId="urn:microsoft.com/office/officeart/2018/2/layout/IconVerticalSolidList"/>
    <dgm:cxn modelId="{F93095B8-8C06-4467-A312-3A078679256A}" type="presParOf" srcId="{70FCE0E8-C99A-4389-BA18-807138C3C205}" destId="{525DF3B7-6AAD-41C5-A9B3-3EF91283EF46}" srcOrd="2" destOrd="0" presId="urn:microsoft.com/office/officeart/2018/2/layout/IconVerticalSolidList"/>
    <dgm:cxn modelId="{ED3D90C7-FA87-439A-882F-D69C21319C8B}" type="presParOf" srcId="{70FCE0E8-C99A-4389-BA18-807138C3C205}" destId="{910421A4-9BB0-493C-BB43-0FCEB731B212}" srcOrd="3" destOrd="0" presId="urn:microsoft.com/office/officeart/2018/2/layout/IconVerticalSolidList"/>
    <dgm:cxn modelId="{26C88703-E645-4BE9-BEC1-D829F599DDF3}" type="presParOf" srcId="{E7BFA4CF-A3E7-4A8F-896C-867F5BACD789}" destId="{77C35A1E-9C93-4C28-912E-90A1C375BC51}" srcOrd="9" destOrd="0" presId="urn:microsoft.com/office/officeart/2018/2/layout/IconVerticalSolidList"/>
    <dgm:cxn modelId="{69D618CB-A393-49A2-B079-68217126779B}" type="presParOf" srcId="{E7BFA4CF-A3E7-4A8F-896C-867F5BACD789}" destId="{580693AC-81C4-47C3-9153-A1306C7B0394}" srcOrd="10" destOrd="0" presId="urn:microsoft.com/office/officeart/2018/2/layout/IconVerticalSolidList"/>
    <dgm:cxn modelId="{E9AA2F0C-5467-43A7-91B1-72E42CBDD6ED}" type="presParOf" srcId="{580693AC-81C4-47C3-9153-A1306C7B0394}" destId="{7EAF139C-0234-4699-8512-0960DEC41855}" srcOrd="0" destOrd="0" presId="urn:microsoft.com/office/officeart/2018/2/layout/IconVerticalSolidList"/>
    <dgm:cxn modelId="{EDBCB07B-E50D-4461-9197-7791B0EB3CC8}" type="presParOf" srcId="{580693AC-81C4-47C3-9153-A1306C7B0394}" destId="{EB380D74-F4C2-4CBA-AE24-9105C2652CD0}" srcOrd="1" destOrd="0" presId="urn:microsoft.com/office/officeart/2018/2/layout/IconVerticalSolidList"/>
    <dgm:cxn modelId="{B44B557F-6268-4A79-8C71-A2E6FD6F1A72}" type="presParOf" srcId="{580693AC-81C4-47C3-9153-A1306C7B0394}" destId="{0E6A6C54-E0BA-4501-A771-3FD5FAC32958}" srcOrd="2" destOrd="0" presId="urn:microsoft.com/office/officeart/2018/2/layout/IconVerticalSolidList"/>
    <dgm:cxn modelId="{759EC41D-4D88-42F7-A5A7-3EC48F002A65}" type="presParOf" srcId="{580693AC-81C4-47C3-9153-A1306C7B0394}" destId="{89E2B92E-DE19-420A-9FCA-1C5F881C142C}" srcOrd="3" destOrd="0" presId="urn:microsoft.com/office/officeart/2018/2/layout/IconVerticalSolidList"/>
    <dgm:cxn modelId="{88B96976-AFA5-49CE-A755-840363FF0EB5}" type="presParOf" srcId="{E7BFA4CF-A3E7-4A8F-896C-867F5BACD789}" destId="{2EBA0971-F077-4694-AE56-0FD8C17D96E7}" srcOrd="11" destOrd="0" presId="urn:microsoft.com/office/officeart/2018/2/layout/IconVerticalSolidList"/>
    <dgm:cxn modelId="{935E267E-8A45-484C-93FA-CCADDBEE22A7}" type="presParOf" srcId="{E7BFA4CF-A3E7-4A8F-896C-867F5BACD789}" destId="{5EE6760F-3C73-4AE7-B981-A6C5C2D72800}" srcOrd="12" destOrd="0" presId="urn:microsoft.com/office/officeart/2018/2/layout/IconVerticalSolidList"/>
    <dgm:cxn modelId="{63DA1370-D495-4EF3-AB54-F45262BED0CD}" type="presParOf" srcId="{5EE6760F-3C73-4AE7-B981-A6C5C2D72800}" destId="{05F8B988-5D2B-4873-B6EF-5783AF22B25E}" srcOrd="0" destOrd="0" presId="urn:microsoft.com/office/officeart/2018/2/layout/IconVerticalSolidList"/>
    <dgm:cxn modelId="{2D28CF27-CFED-48D7-B916-69ADA520179F}" type="presParOf" srcId="{5EE6760F-3C73-4AE7-B981-A6C5C2D72800}" destId="{C81EDE62-B208-486A-AB08-E2E9EF510100}" srcOrd="1" destOrd="0" presId="urn:microsoft.com/office/officeart/2018/2/layout/IconVerticalSolidList"/>
    <dgm:cxn modelId="{DE9B2D03-A862-4D21-801A-8EFCEB116AE6}" type="presParOf" srcId="{5EE6760F-3C73-4AE7-B981-A6C5C2D72800}" destId="{D17F2D2B-972F-42FC-9874-09C16BD34C67}" srcOrd="2" destOrd="0" presId="urn:microsoft.com/office/officeart/2018/2/layout/IconVerticalSolidList"/>
    <dgm:cxn modelId="{673A23E9-FFEE-4DD1-9A89-112CED26FEDB}" type="presParOf" srcId="{5EE6760F-3C73-4AE7-B981-A6C5C2D72800}" destId="{D45FED60-ACC8-4762-93E1-E0CA3AC4B9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D15DCE-F670-4F44-9583-667312AB97DD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D9745B2-97D7-4E01-8108-4176523B8257}">
      <dgm:prSet/>
      <dgm:spPr/>
      <dgm:t>
        <a:bodyPr/>
        <a:lstStyle/>
        <a:p>
          <a:r>
            <a:rPr lang="en-US" i="1" dirty="0"/>
            <a:t>Understanding DBMS Basics: Defined what a database is and explained how DBMS differs from traditional file systems.</a:t>
          </a:r>
          <a:endParaRPr lang="en-US" dirty="0"/>
        </a:p>
      </dgm:t>
    </dgm:pt>
    <dgm:pt modelId="{11702DCE-317B-42CA-AC6D-ABA465CD0AA9}" type="parTrans" cxnId="{2E925158-D5C2-41C4-827B-B9D70CC4D293}">
      <dgm:prSet/>
      <dgm:spPr/>
      <dgm:t>
        <a:bodyPr/>
        <a:lstStyle/>
        <a:p>
          <a:endParaRPr lang="en-US"/>
        </a:p>
      </dgm:t>
    </dgm:pt>
    <dgm:pt modelId="{25B5699E-87F5-40C8-B6C3-DBE08F1A3D4D}" type="sibTrans" cxnId="{2E925158-D5C2-41C4-827B-B9D70CC4D293}">
      <dgm:prSet/>
      <dgm:spPr/>
      <dgm:t>
        <a:bodyPr/>
        <a:lstStyle/>
        <a:p>
          <a:endParaRPr lang="en-US"/>
        </a:p>
      </dgm:t>
    </dgm:pt>
    <dgm:pt modelId="{B84C6552-16C9-4ABD-92C3-33DD906662F3}">
      <dgm:prSet/>
      <dgm:spPr/>
      <dgm:t>
        <a:bodyPr/>
        <a:lstStyle/>
        <a:p>
          <a:r>
            <a:rPr lang="en-US" i="1" dirty="0"/>
            <a:t>Relational Model Knowledge: Applied concepts like normalization, dependencies, integrity rules, and constraints.</a:t>
          </a:r>
          <a:endParaRPr lang="en-US" dirty="0"/>
        </a:p>
      </dgm:t>
    </dgm:pt>
    <dgm:pt modelId="{6705E4A8-7A84-4E8D-A4C4-65209E2D8F68}" type="parTrans" cxnId="{64D9FD05-8D97-4B22-B8C5-F7ABC7251ED0}">
      <dgm:prSet/>
      <dgm:spPr/>
      <dgm:t>
        <a:bodyPr/>
        <a:lstStyle/>
        <a:p>
          <a:endParaRPr lang="en-US"/>
        </a:p>
      </dgm:t>
    </dgm:pt>
    <dgm:pt modelId="{40E902F3-9B68-4FFE-8BDE-970549CDBD60}" type="sibTrans" cxnId="{64D9FD05-8D97-4B22-B8C5-F7ABC7251ED0}">
      <dgm:prSet/>
      <dgm:spPr/>
      <dgm:t>
        <a:bodyPr/>
        <a:lstStyle/>
        <a:p>
          <a:endParaRPr lang="en-US"/>
        </a:p>
      </dgm:t>
    </dgm:pt>
    <dgm:pt modelId="{75A5AA35-8CBF-4A80-9E6B-3A3124F147A8}">
      <dgm:prSet/>
      <dgm:spPr/>
      <dgm:t>
        <a:bodyPr/>
        <a:lstStyle/>
        <a:p>
          <a:r>
            <a:rPr lang="en-US" i="1" dirty="0"/>
            <a:t>Database Functions: Learned about recovery, security, administration, and basic data warehousing.</a:t>
          </a:r>
          <a:endParaRPr lang="en-US" dirty="0"/>
        </a:p>
      </dgm:t>
    </dgm:pt>
    <dgm:pt modelId="{5D646874-C377-44F3-8C4C-8660E42C7C0C}" type="parTrans" cxnId="{9DF5AACD-0B02-4C8D-9BFF-7F0751C30031}">
      <dgm:prSet/>
      <dgm:spPr/>
      <dgm:t>
        <a:bodyPr/>
        <a:lstStyle/>
        <a:p>
          <a:endParaRPr lang="en-US"/>
        </a:p>
      </dgm:t>
    </dgm:pt>
    <dgm:pt modelId="{9160CF46-969C-4688-A38C-14B61CE14643}" type="sibTrans" cxnId="{9DF5AACD-0B02-4C8D-9BFF-7F0751C30031}">
      <dgm:prSet/>
      <dgm:spPr/>
      <dgm:t>
        <a:bodyPr/>
        <a:lstStyle/>
        <a:p>
          <a:endParaRPr lang="en-US"/>
        </a:p>
      </dgm:t>
    </dgm:pt>
    <dgm:pt modelId="{F9B2271D-5B13-4298-9BAB-9F21DAFC7C1E}">
      <dgm:prSet/>
      <dgm:spPr/>
      <dgm:t>
        <a:bodyPr/>
        <a:lstStyle/>
        <a:p>
          <a:r>
            <a:rPr lang="en-US" i="1" dirty="0"/>
            <a:t>SQL &amp; QBE: Wrote SQL and QBE commands to define, query, and manipulate data</a:t>
          </a:r>
          <a:endParaRPr lang="en-US" dirty="0"/>
        </a:p>
      </dgm:t>
    </dgm:pt>
    <dgm:pt modelId="{1BC17B09-639C-4F13-9369-37F74E396B57}" type="parTrans" cxnId="{E620982A-E0BB-4D69-8F73-4841B25DC86D}">
      <dgm:prSet/>
      <dgm:spPr/>
      <dgm:t>
        <a:bodyPr/>
        <a:lstStyle/>
        <a:p>
          <a:endParaRPr lang="en-US"/>
        </a:p>
      </dgm:t>
    </dgm:pt>
    <dgm:pt modelId="{7391E1F0-AA64-46B2-9848-C1678AEAA322}" type="sibTrans" cxnId="{E620982A-E0BB-4D69-8F73-4841B25DC86D}">
      <dgm:prSet/>
      <dgm:spPr/>
      <dgm:t>
        <a:bodyPr/>
        <a:lstStyle/>
        <a:p>
          <a:endParaRPr lang="en-US"/>
        </a:p>
      </dgm:t>
    </dgm:pt>
    <dgm:pt modelId="{076D45D8-C675-49AF-96EA-4F79FA609E5F}">
      <dgm:prSet/>
      <dgm:spPr/>
      <dgm:t>
        <a:bodyPr/>
        <a:lstStyle/>
        <a:p>
          <a:r>
            <a:rPr lang="en-US" i="1" dirty="0"/>
            <a:t>Database Design &amp; Development: Designed, built, and used relational databases to solve real business problems.</a:t>
          </a:r>
        </a:p>
      </dgm:t>
    </dgm:pt>
    <dgm:pt modelId="{C0962C1D-568C-4C30-9D75-A5F9221B4381}" type="parTrans" cxnId="{1B055BB7-FD31-4C1B-8516-676B37C2C7AB}">
      <dgm:prSet/>
      <dgm:spPr/>
      <dgm:t>
        <a:bodyPr/>
        <a:lstStyle/>
        <a:p>
          <a:endParaRPr lang="en-US"/>
        </a:p>
      </dgm:t>
    </dgm:pt>
    <dgm:pt modelId="{1BB971AE-595B-40D0-8855-06FDAA459725}" type="sibTrans" cxnId="{1B055BB7-FD31-4C1B-8516-676B37C2C7AB}">
      <dgm:prSet/>
      <dgm:spPr/>
      <dgm:t>
        <a:bodyPr/>
        <a:lstStyle/>
        <a:p>
          <a:endParaRPr lang="en-US"/>
        </a:p>
      </dgm:t>
    </dgm:pt>
    <dgm:pt modelId="{7D5345AB-F2B6-4EC2-8ACF-DB4D2D06BE03}" type="pres">
      <dgm:prSet presAssocID="{05D15DCE-F670-4F44-9583-667312AB97DD}" presName="vert0" presStyleCnt="0">
        <dgm:presLayoutVars>
          <dgm:dir/>
          <dgm:animOne val="branch"/>
          <dgm:animLvl val="lvl"/>
        </dgm:presLayoutVars>
      </dgm:prSet>
      <dgm:spPr/>
    </dgm:pt>
    <dgm:pt modelId="{1C9148E1-FE30-454B-BBE8-2532CF1C6108}" type="pres">
      <dgm:prSet presAssocID="{ED9745B2-97D7-4E01-8108-4176523B8257}" presName="thickLine" presStyleLbl="alignNode1" presStyleIdx="0" presStyleCnt="5"/>
      <dgm:spPr/>
    </dgm:pt>
    <dgm:pt modelId="{B16F4389-D95E-4177-8BAF-94B54DCDFDED}" type="pres">
      <dgm:prSet presAssocID="{ED9745B2-97D7-4E01-8108-4176523B8257}" presName="horz1" presStyleCnt="0"/>
      <dgm:spPr/>
    </dgm:pt>
    <dgm:pt modelId="{4AB3AF35-878F-4636-A62A-566B9F17860B}" type="pres">
      <dgm:prSet presAssocID="{ED9745B2-97D7-4E01-8108-4176523B8257}" presName="tx1" presStyleLbl="revTx" presStyleIdx="0" presStyleCnt="5"/>
      <dgm:spPr/>
    </dgm:pt>
    <dgm:pt modelId="{C809B3B3-0843-4FC1-A74F-821B61D33036}" type="pres">
      <dgm:prSet presAssocID="{ED9745B2-97D7-4E01-8108-4176523B8257}" presName="vert1" presStyleCnt="0"/>
      <dgm:spPr/>
    </dgm:pt>
    <dgm:pt modelId="{D0FE54B3-F9D8-46D2-88B5-806D6C643548}" type="pres">
      <dgm:prSet presAssocID="{B84C6552-16C9-4ABD-92C3-33DD906662F3}" presName="thickLine" presStyleLbl="alignNode1" presStyleIdx="1" presStyleCnt="5"/>
      <dgm:spPr/>
    </dgm:pt>
    <dgm:pt modelId="{787C86BC-0D77-42D1-B04C-550D00BBBE79}" type="pres">
      <dgm:prSet presAssocID="{B84C6552-16C9-4ABD-92C3-33DD906662F3}" presName="horz1" presStyleCnt="0"/>
      <dgm:spPr/>
    </dgm:pt>
    <dgm:pt modelId="{F656CF5D-0421-43BB-B0CC-E744695DF2DD}" type="pres">
      <dgm:prSet presAssocID="{B84C6552-16C9-4ABD-92C3-33DD906662F3}" presName="tx1" presStyleLbl="revTx" presStyleIdx="1" presStyleCnt="5"/>
      <dgm:spPr/>
    </dgm:pt>
    <dgm:pt modelId="{5C32EA0C-B81C-4B77-94FE-01D44271158F}" type="pres">
      <dgm:prSet presAssocID="{B84C6552-16C9-4ABD-92C3-33DD906662F3}" presName="vert1" presStyleCnt="0"/>
      <dgm:spPr/>
    </dgm:pt>
    <dgm:pt modelId="{4E8B9E85-813D-4B88-A016-E179C87CCE1A}" type="pres">
      <dgm:prSet presAssocID="{75A5AA35-8CBF-4A80-9E6B-3A3124F147A8}" presName="thickLine" presStyleLbl="alignNode1" presStyleIdx="2" presStyleCnt="5"/>
      <dgm:spPr/>
    </dgm:pt>
    <dgm:pt modelId="{F29FD73E-9A02-42E3-98FB-CB2BC3D7D79E}" type="pres">
      <dgm:prSet presAssocID="{75A5AA35-8CBF-4A80-9E6B-3A3124F147A8}" presName="horz1" presStyleCnt="0"/>
      <dgm:spPr/>
    </dgm:pt>
    <dgm:pt modelId="{AC34E23F-4711-4E13-8C76-4CF3E383F272}" type="pres">
      <dgm:prSet presAssocID="{75A5AA35-8CBF-4A80-9E6B-3A3124F147A8}" presName="tx1" presStyleLbl="revTx" presStyleIdx="2" presStyleCnt="5"/>
      <dgm:spPr/>
    </dgm:pt>
    <dgm:pt modelId="{EAECBFFA-FA10-474E-81C4-0FD19E1BBF38}" type="pres">
      <dgm:prSet presAssocID="{75A5AA35-8CBF-4A80-9E6B-3A3124F147A8}" presName="vert1" presStyleCnt="0"/>
      <dgm:spPr/>
    </dgm:pt>
    <dgm:pt modelId="{168D6533-3601-4B2A-9214-492DD9A05995}" type="pres">
      <dgm:prSet presAssocID="{F9B2271D-5B13-4298-9BAB-9F21DAFC7C1E}" presName="thickLine" presStyleLbl="alignNode1" presStyleIdx="3" presStyleCnt="5"/>
      <dgm:spPr/>
    </dgm:pt>
    <dgm:pt modelId="{FF317156-F6D7-4DD7-8D8F-62689B9EA4D2}" type="pres">
      <dgm:prSet presAssocID="{F9B2271D-5B13-4298-9BAB-9F21DAFC7C1E}" presName="horz1" presStyleCnt="0"/>
      <dgm:spPr/>
    </dgm:pt>
    <dgm:pt modelId="{2484FF56-D013-4420-BB1B-A0B8A73421A3}" type="pres">
      <dgm:prSet presAssocID="{F9B2271D-5B13-4298-9BAB-9F21DAFC7C1E}" presName="tx1" presStyleLbl="revTx" presStyleIdx="3" presStyleCnt="5"/>
      <dgm:spPr/>
    </dgm:pt>
    <dgm:pt modelId="{8BB81C76-BE90-4AC9-93C5-57FD15C5312D}" type="pres">
      <dgm:prSet presAssocID="{F9B2271D-5B13-4298-9BAB-9F21DAFC7C1E}" presName="vert1" presStyleCnt="0"/>
      <dgm:spPr/>
    </dgm:pt>
    <dgm:pt modelId="{B3742AB5-B05A-4776-9585-9F9F89D9371E}" type="pres">
      <dgm:prSet presAssocID="{076D45D8-C675-49AF-96EA-4F79FA609E5F}" presName="thickLine" presStyleLbl="alignNode1" presStyleIdx="4" presStyleCnt="5"/>
      <dgm:spPr/>
    </dgm:pt>
    <dgm:pt modelId="{814E169C-0878-4996-BBCB-7D2701D037FF}" type="pres">
      <dgm:prSet presAssocID="{076D45D8-C675-49AF-96EA-4F79FA609E5F}" presName="horz1" presStyleCnt="0"/>
      <dgm:spPr/>
    </dgm:pt>
    <dgm:pt modelId="{9256E92F-E9E9-43F7-A0A2-537571597852}" type="pres">
      <dgm:prSet presAssocID="{076D45D8-C675-49AF-96EA-4F79FA609E5F}" presName="tx1" presStyleLbl="revTx" presStyleIdx="4" presStyleCnt="5"/>
      <dgm:spPr/>
    </dgm:pt>
    <dgm:pt modelId="{1D486EB8-3817-4AF7-91CD-4DB740C1DF05}" type="pres">
      <dgm:prSet presAssocID="{076D45D8-C675-49AF-96EA-4F79FA609E5F}" presName="vert1" presStyleCnt="0"/>
      <dgm:spPr/>
    </dgm:pt>
  </dgm:ptLst>
  <dgm:cxnLst>
    <dgm:cxn modelId="{64D9FD05-8D97-4B22-B8C5-F7ABC7251ED0}" srcId="{05D15DCE-F670-4F44-9583-667312AB97DD}" destId="{B84C6552-16C9-4ABD-92C3-33DD906662F3}" srcOrd="1" destOrd="0" parTransId="{6705E4A8-7A84-4E8D-A4C4-65209E2D8F68}" sibTransId="{40E902F3-9B68-4FFE-8BDE-970549CDBD60}"/>
    <dgm:cxn modelId="{E620982A-E0BB-4D69-8F73-4841B25DC86D}" srcId="{05D15DCE-F670-4F44-9583-667312AB97DD}" destId="{F9B2271D-5B13-4298-9BAB-9F21DAFC7C1E}" srcOrd="3" destOrd="0" parTransId="{1BC17B09-639C-4F13-9369-37F74E396B57}" sibTransId="{7391E1F0-AA64-46B2-9848-C1678AEAA322}"/>
    <dgm:cxn modelId="{5DA25038-7021-4BD5-A299-4BABD567BD7F}" type="presOf" srcId="{ED9745B2-97D7-4E01-8108-4176523B8257}" destId="{4AB3AF35-878F-4636-A62A-566B9F17860B}" srcOrd="0" destOrd="0" presId="urn:microsoft.com/office/officeart/2008/layout/LinedList"/>
    <dgm:cxn modelId="{2E925158-D5C2-41C4-827B-B9D70CC4D293}" srcId="{05D15DCE-F670-4F44-9583-667312AB97DD}" destId="{ED9745B2-97D7-4E01-8108-4176523B8257}" srcOrd="0" destOrd="0" parTransId="{11702DCE-317B-42CA-AC6D-ABA465CD0AA9}" sibTransId="{25B5699E-87F5-40C8-B6C3-DBE08F1A3D4D}"/>
    <dgm:cxn modelId="{7CA1F690-8EDE-40A5-86BA-CBB224BC0D1A}" type="presOf" srcId="{F9B2271D-5B13-4298-9BAB-9F21DAFC7C1E}" destId="{2484FF56-D013-4420-BB1B-A0B8A73421A3}" srcOrd="0" destOrd="0" presId="urn:microsoft.com/office/officeart/2008/layout/LinedList"/>
    <dgm:cxn modelId="{1B055BB7-FD31-4C1B-8516-676B37C2C7AB}" srcId="{05D15DCE-F670-4F44-9583-667312AB97DD}" destId="{076D45D8-C675-49AF-96EA-4F79FA609E5F}" srcOrd="4" destOrd="0" parTransId="{C0962C1D-568C-4C30-9D75-A5F9221B4381}" sibTransId="{1BB971AE-595B-40D0-8855-06FDAA459725}"/>
    <dgm:cxn modelId="{9DF5AACD-0B02-4C8D-9BFF-7F0751C30031}" srcId="{05D15DCE-F670-4F44-9583-667312AB97DD}" destId="{75A5AA35-8CBF-4A80-9E6B-3A3124F147A8}" srcOrd="2" destOrd="0" parTransId="{5D646874-C377-44F3-8C4C-8660E42C7C0C}" sibTransId="{9160CF46-969C-4688-A38C-14B61CE14643}"/>
    <dgm:cxn modelId="{5CC0C4DE-0755-43C3-81D9-918912CFBD75}" type="presOf" srcId="{076D45D8-C675-49AF-96EA-4F79FA609E5F}" destId="{9256E92F-E9E9-43F7-A0A2-537571597852}" srcOrd="0" destOrd="0" presId="urn:microsoft.com/office/officeart/2008/layout/LinedList"/>
    <dgm:cxn modelId="{C9D803E2-1426-43CB-B9CB-E69242F34D9C}" type="presOf" srcId="{05D15DCE-F670-4F44-9583-667312AB97DD}" destId="{7D5345AB-F2B6-4EC2-8ACF-DB4D2D06BE03}" srcOrd="0" destOrd="0" presId="urn:microsoft.com/office/officeart/2008/layout/LinedList"/>
    <dgm:cxn modelId="{755A7CEF-7F94-4596-8137-A645E07F5E38}" type="presOf" srcId="{75A5AA35-8CBF-4A80-9E6B-3A3124F147A8}" destId="{AC34E23F-4711-4E13-8C76-4CF3E383F272}" srcOrd="0" destOrd="0" presId="urn:microsoft.com/office/officeart/2008/layout/LinedList"/>
    <dgm:cxn modelId="{A8D7EBF2-6254-4949-A503-003595DF4A7E}" type="presOf" srcId="{B84C6552-16C9-4ABD-92C3-33DD906662F3}" destId="{F656CF5D-0421-43BB-B0CC-E744695DF2DD}" srcOrd="0" destOrd="0" presId="urn:microsoft.com/office/officeart/2008/layout/LinedList"/>
    <dgm:cxn modelId="{6991C566-421D-4895-B603-7B805763E51C}" type="presParOf" srcId="{7D5345AB-F2B6-4EC2-8ACF-DB4D2D06BE03}" destId="{1C9148E1-FE30-454B-BBE8-2532CF1C6108}" srcOrd="0" destOrd="0" presId="urn:microsoft.com/office/officeart/2008/layout/LinedList"/>
    <dgm:cxn modelId="{FBE6C7DA-D4DF-4E54-9A00-7DB47713E02A}" type="presParOf" srcId="{7D5345AB-F2B6-4EC2-8ACF-DB4D2D06BE03}" destId="{B16F4389-D95E-4177-8BAF-94B54DCDFDED}" srcOrd="1" destOrd="0" presId="urn:microsoft.com/office/officeart/2008/layout/LinedList"/>
    <dgm:cxn modelId="{41339D7E-D3DA-4DB7-BA4F-0A1CAB675D2F}" type="presParOf" srcId="{B16F4389-D95E-4177-8BAF-94B54DCDFDED}" destId="{4AB3AF35-878F-4636-A62A-566B9F17860B}" srcOrd="0" destOrd="0" presId="urn:microsoft.com/office/officeart/2008/layout/LinedList"/>
    <dgm:cxn modelId="{C8906E34-BABA-4B91-9B83-E3CF39952B1C}" type="presParOf" srcId="{B16F4389-D95E-4177-8BAF-94B54DCDFDED}" destId="{C809B3B3-0843-4FC1-A74F-821B61D33036}" srcOrd="1" destOrd="0" presId="urn:microsoft.com/office/officeart/2008/layout/LinedList"/>
    <dgm:cxn modelId="{F7D54710-AC7A-4759-9CAF-FCE83B3A52A8}" type="presParOf" srcId="{7D5345AB-F2B6-4EC2-8ACF-DB4D2D06BE03}" destId="{D0FE54B3-F9D8-46D2-88B5-806D6C643548}" srcOrd="2" destOrd="0" presId="urn:microsoft.com/office/officeart/2008/layout/LinedList"/>
    <dgm:cxn modelId="{24F043E1-96AA-486D-8276-25888DE167B0}" type="presParOf" srcId="{7D5345AB-F2B6-4EC2-8ACF-DB4D2D06BE03}" destId="{787C86BC-0D77-42D1-B04C-550D00BBBE79}" srcOrd="3" destOrd="0" presId="urn:microsoft.com/office/officeart/2008/layout/LinedList"/>
    <dgm:cxn modelId="{96D6C6B3-D3B1-49E0-B398-DC020C0B5ED8}" type="presParOf" srcId="{787C86BC-0D77-42D1-B04C-550D00BBBE79}" destId="{F656CF5D-0421-43BB-B0CC-E744695DF2DD}" srcOrd="0" destOrd="0" presId="urn:microsoft.com/office/officeart/2008/layout/LinedList"/>
    <dgm:cxn modelId="{0F5BD947-9572-466B-9EBD-32A1EF1082CA}" type="presParOf" srcId="{787C86BC-0D77-42D1-B04C-550D00BBBE79}" destId="{5C32EA0C-B81C-4B77-94FE-01D44271158F}" srcOrd="1" destOrd="0" presId="urn:microsoft.com/office/officeart/2008/layout/LinedList"/>
    <dgm:cxn modelId="{9FB988AE-DC02-4DF1-9E82-8079331A4E11}" type="presParOf" srcId="{7D5345AB-F2B6-4EC2-8ACF-DB4D2D06BE03}" destId="{4E8B9E85-813D-4B88-A016-E179C87CCE1A}" srcOrd="4" destOrd="0" presId="urn:microsoft.com/office/officeart/2008/layout/LinedList"/>
    <dgm:cxn modelId="{9BCACE16-A1B5-4382-B5AB-5B283928F3F1}" type="presParOf" srcId="{7D5345AB-F2B6-4EC2-8ACF-DB4D2D06BE03}" destId="{F29FD73E-9A02-42E3-98FB-CB2BC3D7D79E}" srcOrd="5" destOrd="0" presId="urn:microsoft.com/office/officeart/2008/layout/LinedList"/>
    <dgm:cxn modelId="{CF7DCBFC-494F-43D2-90CD-CC015FE27DFC}" type="presParOf" srcId="{F29FD73E-9A02-42E3-98FB-CB2BC3D7D79E}" destId="{AC34E23F-4711-4E13-8C76-4CF3E383F272}" srcOrd="0" destOrd="0" presId="urn:microsoft.com/office/officeart/2008/layout/LinedList"/>
    <dgm:cxn modelId="{4A8FBD4A-BD3C-425E-B38F-E69AA07F9D64}" type="presParOf" srcId="{F29FD73E-9A02-42E3-98FB-CB2BC3D7D79E}" destId="{EAECBFFA-FA10-474E-81C4-0FD19E1BBF38}" srcOrd="1" destOrd="0" presId="urn:microsoft.com/office/officeart/2008/layout/LinedList"/>
    <dgm:cxn modelId="{74EF2980-3686-450F-81DD-A98F773C00FA}" type="presParOf" srcId="{7D5345AB-F2B6-4EC2-8ACF-DB4D2D06BE03}" destId="{168D6533-3601-4B2A-9214-492DD9A05995}" srcOrd="6" destOrd="0" presId="urn:microsoft.com/office/officeart/2008/layout/LinedList"/>
    <dgm:cxn modelId="{96B4FC50-5414-4A79-821E-FE03B32EEF28}" type="presParOf" srcId="{7D5345AB-F2B6-4EC2-8ACF-DB4D2D06BE03}" destId="{FF317156-F6D7-4DD7-8D8F-62689B9EA4D2}" srcOrd="7" destOrd="0" presId="urn:microsoft.com/office/officeart/2008/layout/LinedList"/>
    <dgm:cxn modelId="{CB284613-5ED8-45EC-9C90-B0492DEDDC82}" type="presParOf" srcId="{FF317156-F6D7-4DD7-8D8F-62689B9EA4D2}" destId="{2484FF56-D013-4420-BB1B-A0B8A73421A3}" srcOrd="0" destOrd="0" presId="urn:microsoft.com/office/officeart/2008/layout/LinedList"/>
    <dgm:cxn modelId="{206133FD-C791-43F6-874C-DDEE11177AB3}" type="presParOf" srcId="{FF317156-F6D7-4DD7-8D8F-62689B9EA4D2}" destId="{8BB81C76-BE90-4AC9-93C5-57FD15C5312D}" srcOrd="1" destOrd="0" presId="urn:microsoft.com/office/officeart/2008/layout/LinedList"/>
    <dgm:cxn modelId="{7F1356B2-F02E-4C1A-A822-18A81F1E8A3B}" type="presParOf" srcId="{7D5345AB-F2B6-4EC2-8ACF-DB4D2D06BE03}" destId="{B3742AB5-B05A-4776-9585-9F9F89D9371E}" srcOrd="8" destOrd="0" presId="urn:microsoft.com/office/officeart/2008/layout/LinedList"/>
    <dgm:cxn modelId="{B36BE1CC-5295-43A0-A72D-3E1E54EFE805}" type="presParOf" srcId="{7D5345AB-F2B6-4EC2-8ACF-DB4D2D06BE03}" destId="{814E169C-0878-4996-BBCB-7D2701D037FF}" srcOrd="9" destOrd="0" presId="urn:microsoft.com/office/officeart/2008/layout/LinedList"/>
    <dgm:cxn modelId="{4B0C95DB-6A6C-49A6-96C4-4D6EF76D796E}" type="presParOf" srcId="{814E169C-0878-4996-BBCB-7D2701D037FF}" destId="{9256E92F-E9E9-43F7-A0A2-537571597852}" srcOrd="0" destOrd="0" presId="urn:microsoft.com/office/officeart/2008/layout/LinedList"/>
    <dgm:cxn modelId="{A43D8DE7-BCFC-4B6C-8BEA-135A3634944B}" type="presParOf" srcId="{814E169C-0878-4996-BBCB-7D2701D037FF}" destId="{1D486EB8-3817-4AF7-91CD-4DB740C1DF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E5ACC-8C71-402C-8D4E-29799B76B153}">
      <dsp:nvSpPr>
        <dsp:cNvPr id="0" name=""/>
        <dsp:cNvSpPr/>
      </dsp:nvSpPr>
      <dsp:spPr>
        <a:xfrm>
          <a:off x="0" y="422"/>
          <a:ext cx="5897217" cy="581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0836E0-B35C-485A-9103-076B34A234C3}">
      <dsp:nvSpPr>
        <dsp:cNvPr id="0" name=""/>
        <dsp:cNvSpPr/>
      </dsp:nvSpPr>
      <dsp:spPr>
        <a:xfrm>
          <a:off x="175864" y="131230"/>
          <a:ext cx="319754" cy="319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5C8EF-1466-44C4-AC04-D7FC55915B58}">
      <dsp:nvSpPr>
        <dsp:cNvPr id="0" name=""/>
        <dsp:cNvSpPr/>
      </dsp:nvSpPr>
      <dsp:spPr>
        <a:xfrm>
          <a:off x="671484" y="422"/>
          <a:ext cx="5225732" cy="581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28" tIns="61528" rIns="61528" bIns="615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/>
            <a:t>qryAppendMonthlyPayments</a:t>
          </a:r>
          <a:r>
            <a:rPr lang="en-US" sz="1400" kern="1200" dirty="0"/>
            <a:t>: Adds new monthly payment records to track rent income.</a:t>
          </a:r>
        </a:p>
      </dsp:txBody>
      <dsp:txXfrm>
        <a:off x="671484" y="422"/>
        <a:ext cx="5225732" cy="581371"/>
      </dsp:txXfrm>
    </dsp:sp>
    <dsp:sp modelId="{A295A400-4A14-4595-BCCA-87029FFCE371}">
      <dsp:nvSpPr>
        <dsp:cNvPr id="0" name=""/>
        <dsp:cNvSpPr/>
      </dsp:nvSpPr>
      <dsp:spPr>
        <a:xfrm>
          <a:off x="0" y="727136"/>
          <a:ext cx="5897217" cy="581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773CB-8D97-45FC-A6FD-DE05D9722B40}">
      <dsp:nvSpPr>
        <dsp:cNvPr id="0" name=""/>
        <dsp:cNvSpPr/>
      </dsp:nvSpPr>
      <dsp:spPr>
        <a:xfrm>
          <a:off x="175864" y="857945"/>
          <a:ext cx="319754" cy="319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41572-8E95-4E71-BD1D-C908A5DC7759}">
      <dsp:nvSpPr>
        <dsp:cNvPr id="0" name=""/>
        <dsp:cNvSpPr/>
      </dsp:nvSpPr>
      <dsp:spPr>
        <a:xfrm>
          <a:off x="671484" y="727136"/>
          <a:ext cx="5225732" cy="581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28" tIns="61528" rIns="61528" bIns="615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/>
            <a:t>qryAvailableProperty</a:t>
          </a:r>
          <a:r>
            <a:rPr lang="en-US" sz="1400" kern="1200" dirty="0"/>
            <a:t>: Shows which properties are currently vacant and ready to rent.</a:t>
          </a:r>
        </a:p>
      </dsp:txBody>
      <dsp:txXfrm>
        <a:off x="671484" y="727136"/>
        <a:ext cx="5225732" cy="581371"/>
      </dsp:txXfrm>
    </dsp:sp>
    <dsp:sp modelId="{D8D6EF36-62F5-469D-9E83-5CD99E9C520E}">
      <dsp:nvSpPr>
        <dsp:cNvPr id="0" name=""/>
        <dsp:cNvSpPr/>
      </dsp:nvSpPr>
      <dsp:spPr>
        <a:xfrm>
          <a:off x="0" y="1453851"/>
          <a:ext cx="5897217" cy="581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010DD-4AEF-4395-A872-7C9A7F632F63}">
      <dsp:nvSpPr>
        <dsp:cNvPr id="0" name=""/>
        <dsp:cNvSpPr/>
      </dsp:nvSpPr>
      <dsp:spPr>
        <a:xfrm>
          <a:off x="175864" y="1584659"/>
          <a:ext cx="319754" cy="319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6640A-855E-4BA2-9FC4-4667D330A13B}">
      <dsp:nvSpPr>
        <dsp:cNvPr id="0" name=""/>
        <dsp:cNvSpPr/>
      </dsp:nvSpPr>
      <dsp:spPr>
        <a:xfrm>
          <a:off x="671484" y="1453851"/>
          <a:ext cx="5225732" cy="581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28" tIns="61528" rIns="61528" bIns="615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/>
            <a:t>qryLatePayments</a:t>
          </a:r>
          <a:r>
            <a:rPr lang="en-US" sz="1400" kern="1200" dirty="0"/>
            <a:t>: Identifies tenants with overdue payments for follow-up.</a:t>
          </a:r>
        </a:p>
      </dsp:txBody>
      <dsp:txXfrm>
        <a:off x="671484" y="1453851"/>
        <a:ext cx="5225732" cy="581371"/>
      </dsp:txXfrm>
    </dsp:sp>
    <dsp:sp modelId="{2317799E-F82D-4632-A91E-D3D9CD9A8C42}">
      <dsp:nvSpPr>
        <dsp:cNvPr id="0" name=""/>
        <dsp:cNvSpPr/>
      </dsp:nvSpPr>
      <dsp:spPr>
        <a:xfrm>
          <a:off x="0" y="2180565"/>
          <a:ext cx="5897217" cy="581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5AD65-32E1-4525-A488-AEC9505DBD29}">
      <dsp:nvSpPr>
        <dsp:cNvPr id="0" name=""/>
        <dsp:cNvSpPr/>
      </dsp:nvSpPr>
      <dsp:spPr>
        <a:xfrm>
          <a:off x="175864" y="2311374"/>
          <a:ext cx="319754" cy="3197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D0B86-F6EC-4DD5-A412-1B70699A5569}">
      <dsp:nvSpPr>
        <dsp:cNvPr id="0" name=""/>
        <dsp:cNvSpPr/>
      </dsp:nvSpPr>
      <dsp:spPr>
        <a:xfrm>
          <a:off x="671484" y="2180565"/>
          <a:ext cx="5225732" cy="581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28" tIns="61528" rIns="61528" bIns="615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/>
            <a:t>qryOpenTechIssues</a:t>
          </a:r>
          <a:r>
            <a:rPr lang="en-US" sz="1400" kern="1200" dirty="0"/>
            <a:t>: Lists unresolved maintenance or technical issues.</a:t>
          </a:r>
        </a:p>
      </dsp:txBody>
      <dsp:txXfrm>
        <a:off x="671484" y="2180565"/>
        <a:ext cx="5225732" cy="581371"/>
      </dsp:txXfrm>
    </dsp:sp>
    <dsp:sp modelId="{F541CA6C-B3E7-402A-AFDB-9BA44BF2BE8E}">
      <dsp:nvSpPr>
        <dsp:cNvPr id="0" name=""/>
        <dsp:cNvSpPr/>
      </dsp:nvSpPr>
      <dsp:spPr>
        <a:xfrm>
          <a:off x="0" y="2907280"/>
          <a:ext cx="5897217" cy="581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D2D40-87EE-4A08-BD76-4722AC0EE11E}">
      <dsp:nvSpPr>
        <dsp:cNvPr id="0" name=""/>
        <dsp:cNvSpPr/>
      </dsp:nvSpPr>
      <dsp:spPr>
        <a:xfrm>
          <a:off x="175864" y="3038088"/>
          <a:ext cx="319754" cy="3197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421A4-9BB0-493C-BB43-0FCEB731B212}">
      <dsp:nvSpPr>
        <dsp:cNvPr id="0" name=""/>
        <dsp:cNvSpPr/>
      </dsp:nvSpPr>
      <dsp:spPr>
        <a:xfrm>
          <a:off x="671484" y="2907280"/>
          <a:ext cx="5225732" cy="581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28" tIns="61528" rIns="61528" bIns="615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/>
            <a:t>qryProfitability</a:t>
          </a:r>
          <a:r>
            <a:rPr lang="en-US" sz="1400" kern="1200" dirty="0"/>
            <a:t>: Calculates overall profit by comparing income and expenses.</a:t>
          </a:r>
        </a:p>
      </dsp:txBody>
      <dsp:txXfrm>
        <a:off x="671484" y="2907280"/>
        <a:ext cx="5225732" cy="581371"/>
      </dsp:txXfrm>
    </dsp:sp>
    <dsp:sp modelId="{7EAF139C-0234-4699-8512-0960DEC41855}">
      <dsp:nvSpPr>
        <dsp:cNvPr id="0" name=""/>
        <dsp:cNvSpPr/>
      </dsp:nvSpPr>
      <dsp:spPr>
        <a:xfrm>
          <a:off x="0" y="3633994"/>
          <a:ext cx="5897217" cy="581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80D74-F4C2-4CBA-AE24-9105C2652CD0}">
      <dsp:nvSpPr>
        <dsp:cNvPr id="0" name=""/>
        <dsp:cNvSpPr/>
      </dsp:nvSpPr>
      <dsp:spPr>
        <a:xfrm>
          <a:off x="175864" y="3764803"/>
          <a:ext cx="319754" cy="31975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2B92E-DE19-420A-9FCA-1C5F881C142C}">
      <dsp:nvSpPr>
        <dsp:cNvPr id="0" name=""/>
        <dsp:cNvSpPr/>
      </dsp:nvSpPr>
      <dsp:spPr>
        <a:xfrm>
          <a:off x="671484" y="3633994"/>
          <a:ext cx="5225732" cy="581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28" tIns="61528" rIns="61528" bIns="615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/>
            <a:t>qryProfitPerMonth</a:t>
          </a:r>
          <a:r>
            <a:rPr lang="en-US" sz="1400" kern="1200" dirty="0"/>
            <a:t>: Breaks down profit figures month by month for trend analysis.</a:t>
          </a:r>
        </a:p>
      </dsp:txBody>
      <dsp:txXfrm>
        <a:off x="671484" y="3633994"/>
        <a:ext cx="5225732" cy="581371"/>
      </dsp:txXfrm>
    </dsp:sp>
    <dsp:sp modelId="{05F8B988-5D2B-4873-B6EF-5783AF22B25E}">
      <dsp:nvSpPr>
        <dsp:cNvPr id="0" name=""/>
        <dsp:cNvSpPr/>
      </dsp:nvSpPr>
      <dsp:spPr>
        <a:xfrm>
          <a:off x="0" y="4360709"/>
          <a:ext cx="5897217" cy="581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EDE62-B208-486A-AB08-E2E9EF510100}">
      <dsp:nvSpPr>
        <dsp:cNvPr id="0" name=""/>
        <dsp:cNvSpPr/>
      </dsp:nvSpPr>
      <dsp:spPr>
        <a:xfrm>
          <a:off x="175864" y="4491517"/>
          <a:ext cx="319754" cy="31975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FED60-ACC8-4762-93E1-E0CA3AC4B9C6}">
      <dsp:nvSpPr>
        <dsp:cNvPr id="0" name=""/>
        <dsp:cNvSpPr/>
      </dsp:nvSpPr>
      <dsp:spPr>
        <a:xfrm>
          <a:off x="671484" y="4360709"/>
          <a:ext cx="5225732" cy="581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528" tIns="61528" rIns="61528" bIns="6152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kern="1200" dirty="0"/>
            <a:t>qryIncreaseOldCharges</a:t>
          </a:r>
          <a:r>
            <a:rPr lang="en-US" sz="1400" kern="1200" dirty="0"/>
            <a:t>: Updates older charges to reflect new rates or fees.</a:t>
          </a:r>
        </a:p>
      </dsp:txBody>
      <dsp:txXfrm>
        <a:off x="671484" y="4360709"/>
        <a:ext cx="5225732" cy="581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148E1-FE30-454B-BBE8-2532CF1C6108}">
      <dsp:nvSpPr>
        <dsp:cNvPr id="0" name=""/>
        <dsp:cNvSpPr/>
      </dsp:nvSpPr>
      <dsp:spPr>
        <a:xfrm>
          <a:off x="0" y="502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AB3AF35-878F-4636-A62A-566B9F17860B}">
      <dsp:nvSpPr>
        <dsp:cNvPr id="0" name=""/>
        <dsp:cNvSpPr/>
      </dsp:nvSpPr>
      <dsp:spPr>
        <a:xfrm>
          <a:off x="0" y="502"/>
          <a:ext cx="6713552" cy="822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Understanding DBMS Basics: Defined what a database is and explained how DBMS differs from traditional file systems.</a:t>
          </a:r>
          <a:endParaRPr lang="en-US" sz="1900" kern="1200" dirty="0"/>
        </a:p>
      </dsp:txBody>
      <dsp:txXfrm>
        <a:off x="0" y="502"/>
        <a:ext cx="6713552" cy="822759"/>
      </dsp:txXfrm>
    </dsp:sp>
    <dsp:sp modelId="{D0FE54B3-F9D8-46D2-88B5-806D6C643548}">
      <dsp:nvSpPr>
        <dsp:cNvPr id="0" name=""/>
        <dsp:cNvSpPr/>
      </dsp:nvSpPr>
      <dsp:spPr>
        <a:xfrm>
          <a:off x="0" y="823261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56CF5D-0421-43BB-B0CC-E744695DF2DD}">
      <dsp:nvSpPr>
        <dsp:cNvPr id="0" name=""/>
        <dsp:cNvSpPr/>
      </dsp:nvSpPr>
      <dsp:spPr>
        <a:xfrm>
          <a:off x="0" y="823261"/>
          <a:ext cx="6713552" cy="822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Relational Model Knowledge: Applied concepts like normalization, dependencies, integrity rules, and constraints.</a:t>
          </a:r>
          <a:endParaRPr lang="en-US" sz="1900" kern="1200" dirty="0"/>
        </a:p>
      </dsp:txBody>
      <dsp:txXfrm>
        <a:off x="0" y="823261"/>
        <a:ext cx="6713552" cy="822759"/>
      </dsp:txXfrm>
    </dsp:sp>
    <dsp:sp modelId="{4E8B9E85-813D-4B88-A016-E179C87CCE1A}">
      <dsp:nvSpPr>
        <dsp:cNvPr id="0" name=""/>
        <dsp:cNvSpPr/>
      </dsp:nvSpPr>
      <dsp:spPr>
        <a:xfrm>
          <a:off x="0" y="1646020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34E23F-4711-4E13-8C76-4CF3E383F272}">
      <dsp:nvSpPr>
        <dsp:cNvPr id="0" name=""/>
        <dsp:cNvSpPr/>
      </dsp:nvSpPr>
      <dsp:spPr>
        <a:xfrm>
          <a:off x="0" y="1646020"/>
          <a:ext cx="6713552" cy="822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Database Functions: Learned about recovery, security, administration, and basic data warehousing.</a:t>
          </a:r>
          <a:endParaRPr lang="en-US" sz="1900" kern="1200" dirty="0"/>
        </a:p>
      </dsp:txBody>
      <dsp:txXfrm>
        <a:off x="0" y="1646020"/>
        <a:ext cx="6713552" cy="822759"/>
      </dsp:txXfrm>
    </dsp:sp>
    <dsp:sp modelId="{168D6533-3601-4B2A-9214-492DD9A05995}">
      <dsp:nvSpPr>
        <dsp:cNvPr id="0" name=""/>
        <dsp:cNvSpPr/>
      </dsp:nvSpPr>
      <dsp:spPr>
        <a:xfrm>
          <a:off x="0" y="2468779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484FF56-D013-4420-BB1B-A0B8A73421A3}">
      <dsp:nvSpPr>
        <dsp:cNvPr id="0" name=""/>
        <dsp:cNvSpPr/>
      </dsp:nvSpPr>
      <dsp:spPr>
        <a:xfrm>
          <a:off x="0" y="2468779"/>
          <a:ext cx="6713552" cy="822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SQL &amp; QBE: Wrote SQL and QBE commands to define, query, and manipulate data</a:t>
          </a:r>
          <a:endParaRPr lang="en-US" sz="1900" kern="1200" dirty="0"/>
        </a:p>
      </dsp:txBody>
      <dsp:txXfrm>
        <a:off x="0" y="2468779"/>
        <a:ext cx="6713552" cy="822759"/>
      </dsp:txXfrm>
    </dsp:sp>
    <dsp:sp modelId="{B3742AB5-B05A-4776-9585-9F9F89D9371E}">
      <dsp:nvSpPr>
        <dsp:cNvPr id="0" name=""/>
        <dsp:cNvSpPr/>
      </dsp:nvSpPr>
      <dsp:spPr>
        <a:xfrm>
          <a:off x="0" y="3291538"/>
          <a:ext cx="671355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56E92F-E9E9-43F7-A0A2-537571597852}">
      <dsp:nvSpPr>
        <dsp:cNvPr id="0" name=""/>
        <dsp:cNvSpPr/>
      </dsp:nvSpPr>
      <dsp:spPr>
        <a:xfrm>
          <a:off x="0" y="3291538"/>
          <a:ext cx="6713552" cy="822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 dirty="0"/>
            <a:t>Database Design &amp; Development: Designed, built, and used relational databases to solve real business problems.</a:t>
          </a:r>
        </a:p>
      </dsp:txBody>
      <dsp:txXfrm>
        <a:off x="0" y="3291538"/>
        <a:ext cx="6713552" cy="822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82EB1-8F0A-4B8B-9B06-DD1A1C4A94B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D70A9-6136-4D05-A797-F0CAC0AE5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7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Well-structured tables keep tenant, property, lease, payments, and maintenance data organized and connected.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D70A9-6136-4D05-A797-F0CAC0AE57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5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and foreign keys protect data accuracy and enforce reliable connections.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D70A9-6136-4D05-A797-F0CAC0AE57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Normalization reduces duplication, keeps data clean, and makes maintenance easier.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D70A9-6136-4D05-A797-F0CAC0AE57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2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form to handle all lease and tenant details in one 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D70A9-6136-4D05-A797-F0CAC0AE57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32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Manage properties and handle repairs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D70A9-6136-4D05-A797-F0CAC0AE57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20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Accurate payment records keep income flowing smoothly.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D70A9-6136-4D05-A797-F0CAC0AE57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52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Queries automate tracking, updates, and key financial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D70A9-6136-4D05-A797-F0CAC0AE57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C6A4-C618-49CC-EAAA-BD05B1E56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50247-AE9E-2AE8-BB52-AF9756895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39A0B-116E-A0D8-2F74-12F87412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3CB8-6871-467A-8ED1-F90AE11D61F0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DD68-5F21-56B1-D783-2726739D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D8B3-AD4E-665F-6945-38C39BB2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4CC-BD16-44A5-80C3-43FAF7D16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43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1813-2A82-036D-BDEE-71167BDC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6307E-E1CD-EC58-985B-287AFAEB2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AD517-0ECE-4052-E984-A98D4B3C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3CB8-6871-467A-8ED1-F90AE11D61F0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39D47-782A-1818-0401-03852F33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D43DE-7622-2C92-041D-DA68BF6D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4CC-BD16-44A5-80C3-43FAF7D16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70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7015A-CF35-A52F-FDB4-0E4355082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AA2C8-1279-0C05-E3EF-D7E33F206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CE67B-71AC-3161-C9BD-1E2E3A38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3CB8-6871-467A-8ED1-F90AE11D61F0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04A61-4D88-D1CD-5DA3-38C3F5C0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EFC33-3658-888D-2B5C-AB9B7AC0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4CC-BD16-44A5-80C3-43FAF7D16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5753-85BA-01C4-60A0-A1AC9DDF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9963D-AD96-EFB6-283A-ED272E18A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9EAB-5F8A-6718-8205-43692A74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3CB8-6871-467A-8ED1-F90AE11D61F0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9ACD2-1B18-0FA3-14E6-B2E6EC8BA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4848-6619-D74D-5C40-6332D169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4CC-BD16-44A5-80C3-43FAF7D16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8378-BD45-6EF8-1D7B-FCE57E36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779EC-6A0E-A227-4A43-B4256C097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AF15-62BF-D9ED-8320-95283D94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3CB8-6871-467A-8ED1-F90AE11D61F0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A84C7-0F74-70B5-7595-734D2BB6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929EF-0A51-2A92-81F7-6C272C221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4CC-BD16-44A5-80C3-43FAF7D16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7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14BE-26F3-1D25-8398-6CDAE463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44B2-559E-B9FB-3CB1-13C661DD9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F88D0-2052-C258-A769-E6EEC0A5C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A8157-8CE3-096B-C2A3-127D9C78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3CB8-6871-467A-8ED1-F90AE11D61F0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D5A5B-94B8-DDD3-48E9-B2029D4B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E78A0-4406-A74C-6633-6949B4C8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4CC-BD16-44A5-80C3-43FAF7D16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3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9B62-ED6E-4E61-FC8E-6A0239FDC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E2ED1-C2A5-963C-A2D3-13889620A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51DB7-864F-553C-0363-06778C3C6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3DFFC-5EA1-E7EC-CA25-7240C049F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31CA7-6E6B-6CDC-DC3F-9AB9321FA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F66F6-7275-28C9-C4A2-1E3A2058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3CB8-6871-467A-8ED1-F90AE11D61F0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623B10-1F50-8208-3AD4-DF6C0067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EEA35-2766-D34E-479F-20AA8DF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4CC-BD16-44A5-80C3-43FAF7D16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C287-FABB-AA8D-C8C0-D02EF278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11A351-325A-EC62-9783-318AD393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3CB8-6871-467A-8ED1-F90AE11D61F0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D0BFE-AB40-5050-C9E9-41440B28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EE5C2-AE5D-227E-CDEE-BBA1E6C7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4CC-BD16-44A5-80C3-43FAF7D16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22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17C8F-84D6-B0FC-F6FC-41B303E6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3CB8-6871-467A-8ED1-F90AE11D61F0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5B8C6-294E-EFEF-E74C-3C1FFC16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2E98F-CD0F-DE1F-AA8F-1F364166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4CC-BD16-44A5-80C3-43FAF7D16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80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3288-EC7D-9306-431B-AB9F36C2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E2A6C-E537-DD06-23C2-2A7B221E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08AD7-8129-C7CC-9AAC-748E9226F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94E1E-2316-BCE7-3BDE-570A1D52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3CB8-6871-467A-8ED1-F90AE11D61F0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46AD3-60AB-4E9A-C51D-9D85AD63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11F40-49AF-A252-6777-4C95EC3CE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4CC-BD16-44A5-80C3-43FAF7D16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5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29AA-92EB-5625-D340-B4E41434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B6CDCB-E04F-2EEA-93D1-2D0362BEC2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1AD03-4245-4164-9517-9E18BB809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B7CC4-B6A3-6DA5-7989-CE097340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3CB8-6871-467A-8ED1-F90AE11D61F0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B7C-A51E-E714-7458-B48D1894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D78ED-FAD7-66AD-7E5C-A64148BB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A74CC-BD16-44A5-80C3-43FAF7D16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6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2B88B-F54A-B0A6-14BC-51E4D1D7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8D6EC-B722-70EA-ECB1-737B8A954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D020A-648A-5B34-3AA6-261A2EA69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43CB8-6871-467A-8ED1-F90AE11D61F0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F148F-8614-5F2E-88A4-D68F84FD8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A4995-0099-DE02-08A0-B750D0018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6A74CC-BD16-44A5-80C3-43FAF7D162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3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A tablet with a white screen and a pen and a cup of coffee&#10;&#10;AI-generated content may be incorrect.">
            <a:extLst>
              <a:ext uri="{FF2B5EF4-FFF2-40B4-BE49-F238E27FC236}">
                <a16:creationId xmlns:a16="http://schemas.microsoft.com/office/drawing/2014/main" id="{C39E4D1B-3307-FBEC-DEA0-FA35CDAFD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>
            <a:fillRect/>
          </a:stretch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8B4FA-1365-9A2C-142A-68496E963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7757" y="130704"/>
            <a:ext cx="6997148" cy="4444779"/>
          </a:xfrm>
          <a:prstGeom prst="ellipse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000" b="1" kern="1200" dirty="0">
                <a:latin typeface="+mj-lt"/>
                <a:ea typeface="+mj-ea"/>
                <a:cs typeface="+mj-cs"/>
              </a:rPr>
              <a:t>Database Project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: </a:t>
            </a:r>
            <a:br>
              <a:rPr lang="en-US" sz="4000" kern="1200" dirty="0">
                <a:latin typeface="+mj-lt"/>
                <a:ea typeface="+mj-ea"/>
                <a:cs typeface="+mj-cs"/>
              </a:rPr>
            </a:br>
            <a:br>
              <a:rPr lang="en-US" sz="3300" kern="1200" dirty="0">
                <a:latin typeface="+mj-lt"/>
                <a:ea typeface="+mj-ea"/>
                <a:cs typeface="+mj-cs"/>
              </a:rPr>
            </a:br>
            <a:r>
              <a:rPr lang="en-US" sz="4400" kern="1200" dirty="0">
                <a:latin typeface="+mj-lt"/>
                <a:ea typeface="+mj-ea"/>
                <a:cs typeface="+mj-cs"/>
              </a:rPr>
              <a:t>Rental Property Company </a:t>
            </a:r>
            <a:r>
              <a:rPr lang="en-US" sz="4400" i="1" kern="1200" dirty="0">
                <a:latin typeface="+mj-lt"/>
                <a:ea typeface="+mj-ea"/>
                <a:cs typeface="+mj-cs"/>
              </a:rPr>
              <a:t>“Miller Farm”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8C1D97E-86FD-9CB7-6621-1C88DCACAB5A}"/>
              </a:ext>
            </a:extLst>
          </p:cNvPr>
          <p:cNvSpPr txBox="1">
            <a:spLocks/>
          </p:cNvSpPr>
          <p:nvPr/>
        </p:nvSpPr>
        <p:spPr>
          <a:xfrm>
            <a:off x="308576" y="4957452"/>
            <a:ext cx="2611600" cy="138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Yuliia Chernysheva</a:t>
            </a:r>
          </a:p>
          <a:p>
            <a:r>
              <a:rPr lang="en-US" sz="1400" dirty="0"/>
              <a:t>James Bell</a:t>
            </a:r>
          </a:p>
          <a:p>
            <a:r>
              <a:rPr lang="en-US" sz="1400" dirty="0"/>
              <a:t>Database Management</a:t>
            </a:r>
          </a:p>
          <a:p>
            <a:r>
              <a:rPr lang="en-US" sz="1400" dirty="0"/>
              <a:t>2 August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6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76632-33AE-0847-078A-EB53EFF7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812" y="87863"/>
            <a:ext cx="5500474" cy="9458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Queries Summary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897B0FE-E96F-7BEA-D2C2-01B514A40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961381"/>
              </p:ext>
            </p:extLst>
          </p:nvPr>
        </p:nvGraphicFramePr>
        <p:xfrm>
          <a:off x="5456583" y="1232451"/>
          <a:ext cx="5897217" cy="4942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magnifying glass and a stack of blue servers&#10;&#10;AI-generated content may be incorrect.">
            <a:extLst>
              <a:ext uri="{FF2B5EF4-FFF2-40B4-BE49-F238E27FC236}">
                <a16:creationId xmlns:a16="http://schemas.microsoft.com/office/drawing/2014/main" id="{38610C76-44C6-16CF-0C2B-EACADB7602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74" y="1634924"/>
            <a:ext cx="3786326" cy="378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46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E5B79C9-BDA6-0A89-89D0-CA09904F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/>
              <a:t>Project Reports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A screenshot of a phone number&#10;&#10;AI-generated content may be incorrect.">
            <a:extLst>
              <a:ext uri="{FF2B5EF4-FFF2-40B4-BE49-F238E27FC236}">
                <a16:creationId xmlns:a16="http://schemas.microsoft.com/office/drawing/2014/main" id="{F6B80FD8-3F70-EF41-8551-76A1279AF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10" y="569788"/>
            <a:ext cx="4281815" cy="240852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BDBC5-DD45-5D0D-22D9-9054F6F7FC4C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Late Payments Report: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Identifies tenants who are behind on rent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Shows amount overdue and due dates</a:t>
            </a:r>
          </a:p>
          <a:p>
            <a:pPr marL="28575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Helps prioritize follow-up actions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Open Repair Requests Report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  Lists current maintenance issues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  Tracks status: open, in progress, or resolved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  Supports timely repairs and better tenant satisfaction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FA8894-0CD2-8FF0-B5EC-F3574ADDE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1" y="3891902"/>
            <a:ext cx="4281815" cy="2354997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and pen on a paper&#10;&#10;AI-generated content may be incorrect.">
            <a:extLst>
              <a:ext uri="{FF2B5EF4-FFF2-40B4-BE49-F238E27FC236}">
                <a16:creationId xmlns:a16="http://schemas.microsoft.com/office/drawing/2014/main" id="{744A2927-CCA8-2AA2-6A73-E08C3AE5D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968" y="1393620"/>
            <a:ext cx="824286" cy="8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5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155B6-4C3E-682E-EBE5-72F569905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/>
              <a:t>Project Reports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E02E1-0730-4CE2-42CE-195B3ED03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459" y="539762"/>
            <a:ext cx="2712717" cy="2468573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ABD49-9DE3-AAFB-F8B1-2566AD0A3BCB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Total Expenses Report: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    Shows all costs related to the properties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    Categories: repairs, utilities, management fees, etc.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    Supports budgeting and cost control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Profitability Report (Monthly)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    Calculates monthly income vs. expenses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    Visualizes profit trends over time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    Helps evaluate financial performance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Why These Reports Are Useful: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    Improve rent collection and cash flow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    Ensure timely maintenance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    Keep organized tenant records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    Control costs and plan budgets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    Make better business decisions with clear profit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A33C3B-67C3-9597-A082-5D880B5CD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1" y="4207685"/>
            <a:ext cx="4281815" cy="172343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and pen on a paper&#10;&#10;AI-generated content may be incorrect.">
            <a:extLst>
              <a:ext uri="{FF2B5EF4-FFF2-40B4-BE49-F238E27FC236}">
                <a16:creationId xmlns:a16="http://schemas.microsoft.com/office/drawing/2014/main" id="{935E68E9-0AD1-FACA-38C1-1657DF61F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968" y="1393620"/>
            <a:ext cx="824286" cy="82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7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B0B0F-C8AF-C276-75AC-305114560C3C}"/>
              </a:ext>
            </a:extLst>
          </p:cNvPr>
          <p:cNvSpPr txBox="1"/>
          <p:nvPr/>
        </p:nvSpPr>
        <p:spPr>
          <a:xfrm>
            <a:off x="572493" y="238539"/>
            <a:ext cx="11047013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Skills I Gained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ircular blue and yellow line art of icons&#10;&#10;AI-generated content may be incorrect.">
            <a:extLst>
              <a:ext uri="{FF2B5EF4-FFF2-40B4-BE49-F238E27FC236}">
                <a16:creationId xmlns:a16="http://schemas.microsoft.com/office/drawing/2014/main" id="{A86380AB-9ABC-8D35-17FE-63B47D722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" r="-1" b="-1"/>
          <a:stretch>
            <a:fillRect/>
          </a:stretch>
        </p:blipFill>
        <p:spPr>
          <a:xfrm>
            <a:off x="572492" y="2002056"/>
            <a:ext cx="3943849" cy="4184060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B2FD186C-D235-D61C-138A-34D189BE1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621897"/>
              </p:ext>
            </p:extLst>
          </p:nvPr>
        </p:nvGraphicFramePr>
        <p:xfrm>
          <a:off x="4905955" y="2071316"/>
          <a:ext cx="6713552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215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77F65E-194B-81FD-385A-C278AE1D4124}"/>
              </a:ext>
            </a:extLst>
          </p:cNvPr>
          <p:cNvSpPr txBox="1"/>
          <p:nvPr/>
        </p:nvSpPr>
        <p:spPr>
          <a:xfrm>
            <a:off x="1136397" y="1833947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Understanding the textbook: I wasn’t sure if I needed to complete all the practice tasks included in each chapter.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Assignments: The textbook doesn’t have page numbers, but the assignments referred to pages (I found out how to search by page later).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Database design: Normalization was the most challenging aspect for me to understand.</a:t>
            </a:r>
          </a:p>
        </p:txBody>
      </p:sp>
      <p:pic>
        <p:nvPicPr>
          <p:cNvPr id="5" name="Picture 4" descr="A black and white sign&#10;&#10;AI-generated content may be incorrect.">
            <a:extLst>
              <a:ext uri="{FF2B5EF4-FFF2-40B4-BE49-F238E27FC236}">
                <a16:creationId xmlns:a16="http://schemas.microsoft.com/office/drawing/2014/main" id="{5BC58074-0EF4-F1C1-7B36-6E423C0E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6" r="3936" b="1"/>
          <a:stretch>
            <a:fillRect/>
          </a:stretch>
        </p:blipFill>
        <p:spPr>
          <a:xfrm>
            <a:off x="6512442" y="760120"/>
            <a:ext cx="5201023" cy="492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2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text&#10;&#10;AI-generated content may be incorrect.">
            <a:extLst>
              <a:ext uri="{FF2B5EF4-FFF2-40B4-BE49-F238E27FC236}">
                <a16:creationId xmlns:a16="http://schemas.microsoft.com/office/drawing/2014/main" id="{C7A1E663-ABF4-F4B0-EEB3-DBAAC2FEF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2" b="26631"/>
          <a:stretch>
            <a:fillRect/>
          </a:stretch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881A8-AD15-E54A-3997-B721AE6E8283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Big thanks to the teacher for the timely responses and well-structured course, even during a shortened semester. It made this achievable!</a:t>
            </a:r>
          </a:p>
        </p:txBody>
      </p:sp>
    </p:spTree>
    <p:extLst>
      <p:ext uri="{BB962C8B-B14F-4D97-AF65-F5344CB8AC3E}">
        <p14:creationId xmlns:p14="http://schemas.microsoft.com/office/powerpoint/2010/main" val="58516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9389D3E0-BA02-41D3-B2AC-8FD6AA893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A4E27-121D-F5CA-A4AA-8B283838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966463" cy="55719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This project is about creating a database to help manage a rental property business. It will help keep track of things like tenants, rent payments, leases, and maintenance</a:t>
            </a:r>
          </a:p>
        </p:txBody>
      </p:sp>
      <p:pic>
        <p:nvPicPr>
          <p:cNvPr id="6" name="Picture 5" descr="A couple of men shaking hands in front of a house&#10;&#10;AI-generated content may be incorrect.">
            <a:extLst>
              <a:ext uri="{FF2B5EF4-FFF2-40B4-BE49-F238E27FC236}">
                <a16:creationId xmlns:a16="http://schemas.microsoft.com/office/drawing/2014/main" id="{14133B14-732B-414C-6C8D-699CF7437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34" b="3"/>
          <a:stretch>
            <a:fillRect/>
          </a:stretch>
        </p:blipFill>
        <p:spPr>
          <a:xfrm>
            <a:off x="5176911" y="721376"/>
            <a:ext cx="6833848" cy="55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5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DB213F-F00F-5B43-CF6E-CB9612FCDB69}"/>
              </a:ext>
            </a:extLst>
          </p:cNvPr>
          <p:cNvSpPr txBox="1">
            <a:spLocks/>
          </p:cNvSpPr>
          <p:nvPr/>
        </p:nvSpPr>
        <p:spPr>
          <a:xfrm>
            <a:off x="690270" y="-86321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000" b="1" dirty="0"/>
              <a:t>Tables in DBDL format</a:t>
            </a:r>
            <a:endParaRPr lang="en-US" sz="60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A blue and red squares with white squares&#10;&#10;AI-generated content may be incorrect.">
            <a:extLst>
              <a:ext uri="{FF2B5EF4-FFF2-40B4-BE49-F238E27FC236}">
                <a16:creationId xmlns:a16="http://schemas.microsoft.com/office/drawing/2014/main" id="{EEC43510-00A8-9C94-51FE-B6D72D325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>
          <a:xfrm>
            <a:off x="1548180" y="3277027"/>
            <a:ext cx="2558621" cy="2558621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49C892E-479E-2844-9B12-770FADBD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941" y="922851"/>
            <a:ext cx="5808877" cy="54282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</a:rPr>
              <a:t>TENANTS</a:t>
            </a:r>
            <a:r>
              <a:rPr lang="en-US" sz="1600" kern="1200" dirty="0">
                <a:solidFill>
                  <a:schemeClr val="tx1"/>
                </a:solidFill>
              </a:rPr>
              <a:t> (</a:t>
            </a:r>
            <a:r>
              <a:rPr lang="en-US" sz="1600" u="sng" kern="1200" dirty="0">
                <a:solidFill>
                  <a:schemeClr val="tx1"/>
                </a:solidFill>
              </a:rPr>
              <a:t>TenantID</a:t>
            </a:r>
            <a:r>
              <a:rPr lang="en-US" sz="1600" kern="1200" dirty="0">
                <a:solidFill>
                  <a:schemeClr val="tx1"/>
                </a:solidFill>
              </a:rPr>
              <a:t>, FirstName, LastName, Phone, SSN, DrvrLicense, BankName, BankAccount, FamilyIncome, CarLcnPlate, Under18)</a:t>
            </a:r>
            <a:br>
              <a:rPr lang="en-US" sz="1600" kern="1200" dirty="0">
                <a:solidFill>
                  <a:schemeClr val="tx1"/>
                </a:solidFill>
              </a:rPr>
            </a:br>
            <a:br>
              <a:rPr lang="en-US" sz="1600" kern="1200" dirty="0">
                <a:solidFill>
                  <a:schemeClr val="tx1"/>
                </a:solidFill>
              </a:rPr>
            </a:br>
            <a:r>
              <a:rPr lang="en-US" sz="1600" b="1" kern="1200" dirty="0">
                <a:solidFill>
                  <a:schemeClr val="tx1"/>
                </a:solidFill>
              </a:rPr>
              <a:t>PROPERTY_DETAILS </a:t>
            </a:r>
            <a:r>
              <a:rPr lang="en-US" sz="1600" kern="1200" dirty="0">
                <a:solidFill>
                  <a:schemeClr val="tx1"/>
                </a:solidFill>
              </a:rPr>
              <a:t>(</a:t>
            </a:r>
            <a:r>
              <a:rPr lang="en-US" sz="1600" u="sng" kern="1200" dirty="0">
                <a:solidFill>
                  <a:schemeClr val="tx1"/>
                </a:solidFill>
              </a:rPr>
              <a:t>PropertyID</a:t>
            </a:r>
            <a:r>
              <a:rPr lang="en-US" sz="1600" kern="1200" dirty="0">
                <a:solidFill>
                  <a:schemeClr val="tx1"/>
                </a:solidFill>
              </a:rPr>
              <a:t>, Address, QntRoom, QntBaths, SquareFoot, FloorNumber, isGarage, isBasement, isBalcony, StndPrice, StndMaintenance)</a:t>
            </a:r>
            <a:br>
              <a:rPr lang="en-US" sz="1600" kern="1200" dirty="0">
                <a:solidFill>
                  <a:schemeClr val="tx1"/>
                </a:solidFill>
              </a:rPr>
            </a:br>
            <a:br>
              <a:rPr lang="en-US" sz="1600" kern="1200" dirty="0">
                <a:solidFill>
                  <a:schemeClr val="tx1"/>
                </a:solidFill>
              </a:rPr>
            </a:br>
            <a:r>
              <a:rPr lang="en-US" sz="1600" b="1" dirty="0"/>
              <a:t>LEASES</a:t>
            </a:r>
            <a:r>
              <a:rPr lang="en-US" sz="1600" dirty="0"/>
              <a:t> (</a:t>
            </a:r>
            <a:r>
              <a:rPr lang="en-US" sz="1600" u="sng" dirty="0"/>
              <a:t>LeaseID</a:t>
            </a:r>
            <a:r>
              <a:rPr lang="en-US" sz="1600" dirty="0"/>
              <a:t>, TenantID, PropertyID, StartDate, EndDate, OutofContract, EarnestMoney)</a:t>
            </a:r>
            <a:br>
              <a:rPr lang="en-US" sz="1600" dirty="0"/>
            </a:br>
            <a:r>
              <a:rPr lang="en-US" sz="1600" dirty="0"/>
              <a:t>	FK    TenantID -&gt; TENANTS</a:t>
            </a:r>
            <a:br>
              <a:rPr lang="en-US" sz="1600" dirty="0"/>
            </a:br>
            <a:r>
              <a:rPr lang="en-US" sz="1600" dirty="0"/>
              <a:t>	FK    PropertyID -&gt; PROPERTY_DETAILS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PAYMENTS </a:t>
            </a:r>
            <a:r>
              <a:rPr lang="en-US" sz="1600" dirty="0"/>
              <a:t>(</a:t>
            </a:r>
            <a:r>
              <a:rPr lang="en-US" sz="1600" u="sng" dirty="0"/>
              <a:t>PaymentID</a:t>
            </a:r>
            <a:r>
              <a:rPr lang="en-US" sz="1600" dirty="0"/>
              <a:t>, PropertyID, PmntConfirm, PmntMonth, PmntYear, PmntPrice)</a:t>
            </a:r>
            <a:br>
              <a:rPr lang="en-US" sz="1600" dirty="0"/>
            </a:br>
            <a:r>
              <a:rPr lang="en-US" sz="1600" dirty="0"/>
              <a:t>	FK    PropertyID -&gt; PROPERTY_DETAILS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TECH_ISSUES </a:t>
            </a:r>
            <a:r>
              <a:rPr lang="en-US" sz="1600" dirty="0"/>
              <a:t>(</a:t>
            </a:r>
            <a:r>
              <a:rPr lang="en-US" sz="1600" u="sng" dirty="0"/>
              <a:t>IssueID</a:t>
            </a:r>
            <a:r>
              <a:rPr lang="en-US" sz="1600" dirty="0"/>
              <a:t>, PropertyID, Description, RequestDate, Status, CompleteDate, CostExpences)</a:t>
            </a:r>
            <a:br>
              <a:rPr lang="en-US" sz="1600" dirty="0"/>
            </a:br>
            <a:r>
              <a:rPr lang="en-US" sz="1600" dirty="0"/>
              <a:t>	FK    PropertyID -&gt; PROPERTY_DETAILS</a:t>
            </a:r>
            <a:br>
              <a:rPr lang="en-US" sz="1600" dirty="0"/>
            </a:br>
            <a:r>
              <a:rPr lang="en-US" sz="1600" dirty="0"/>
              <a:t>	FK    Status -&gt; STATUSES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dirty="0"/>
              <a:t>STATUSES</a:t>
            </a:r>
            <a:r>
              <a:rPr lang="en-US" sz="1600" dirty="0"/>
              <a:t> (</a:t>
            </a:r>
            <a:r>
              <a:rPr lang="en-US" sz="1600" u="sng" dirty="0"/>
              <a:t>Status</a:t>
            </a:r>
            <a:r>
              <a:rPr lang="en-US" sz="1600" dirty="0"/>
              <a:t>)</a:t>
            </a:r>
            <a:endParaRPr lang="en-US" sz="16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46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27080-D89B-CF94-E70D-DF58F9A2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/>
              <a:t>Initial Entity Relationship Diagram (ERD)</a:t>
            </a:r>
            <a:endParaRPr lang="en-US" dirty="0"/>
          </a:p>
        </p:txBody>
      </p:sp>
      <p:pic>
        <p:nvPicPr>
          <p:cNvPr id="16" name="Picture 15" descr="A colorful lines with text&#10;&#10;AI-generated content may be incorrect.">
            <a:extLst>
              <a:ext uri="{FF2B5EF4-FFF2-40B4-BE49-F238E27FC236}">
                <a16:creationId xmlns:a16="http://schemas.microsoft.com/office/drawing/2014/main" id="{E055525E-FF31-295C-6AFC-66B947F0B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140" y="758222"/>
            <a:ext cx="2999232" cy="29992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C68723-6879-F3CB-E205-99F8271C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57" y="970273"/>
            <a:ext cx="7098698" cy="25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9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62B88-91E7-0A4F-7E52-B39E75F1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Integrity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3" name="Picture 32" descr="A notepad with a check mark and a check mark&#10;&#10;AI-generated content may be incorrect.">
            <a:extLst>
              <a:ext uri="{FF2B5EF4-FFF2-40B4-BE49-F238E27FC236}">
                <a16:creationId xmlns:a16="http://schemas.microsoft.com/office/drawing/2014/main" id="{FB91C6FB-2689-729E-C474-F6861FB18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240"/>
          <a:stretch>
            <a:fillRect/>
          </a:stretch>
        </p:blipFill>
        <p:spPr>
          <a:xfrm>
            <a:off x="703183" y="861225"/>
            <a:ext cx="3416980" cy="355174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5589FDC-0A5D-DB21-0443-296372AAD2BB}"/>
              </a:ext>
            </a:extLst>
          </p:cNvPr>
          <p:cNvSpPr txBox="1"/>
          <p:nvPr/>
        </p:nvSpPr>
        <p:spPr>
          <a:xfrm>
            <a:off x="5387008" y="1742980"/>
            <a:ext cx="6201416" cy="44960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✔️ Primary &amp; Foreign Keys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   Each table has a Primary Key to uniquely identify every record: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       Tenants: TenantID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       Leases: LeaseID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       Property_Details: PropertyID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      Tech_Issues: IssueID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      Payments: PaymentID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   Foreign Keys create reliable connections: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     LeaseID links Tenants and Leases.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     PropertyID links Leases, Tech_Issues, and Payments with Property_Details.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     Status links Tech_Issues with Statuses.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✔️ Consistency &amp; Accuracy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  Keys enforce valid links between records.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  Prevent orphan records and maintain reliable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 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28949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5EC755-3EEE-FAF9-26FF-292455A58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5" name="Arc 18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448E8-4B1C-30C5-58B3-FA7196DC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Normalization</a:t>
            </a:r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D6089E-F16A-7EBC-0EE1-42C40B98C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2" y="2084094"/>
            <a:ext cx="4777381" cy="252006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156398-6F2A-D66C-07B7-8D967125D93F}"/>
              </a:ext>
            </a:extLst>
          </p:cNvPr>
          <p:cNvSpPr txBox="1"/>
          <p:nvPr/>
        </p:nvSpPr>
        <p:spPr>
          <a:xfrm>
            <a:off x="5480562" y="1921987"/>
            <a:ext cx="6615581" cy="4258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✔️ Organized, Efficient Tables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            </a:t>
            </a:r>
            <a:r>
              <a:rPr lang="en-US" sz="1600" dirty="0"/>
              <a:t>Related data is split into separate tables: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     Tenants store tenant details.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      Leases hold lease info.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      Payments and Tech_Issues handle transactions and requests.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✔️ Reduced Redundancy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            </a:t>
            </a:r>
            <a:r>
              <a:rPr lang="en-US" sz="1600" dirty="0"/>
              <a:t>No duplicate data — updates happen in one place only.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     For example: tenant details are not repeated in the lease or payments tables.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✔️ Easier Maintenance &amp; Scaling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            </a:t>
            </a:r>
            <a:r>
              <a:rPr lang="en-US" sz="1600" dirty="0"/>
              <a:t>Changes or new features don’t break the structure.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            Makes future expansion or reporting easier.</a:t>
            </a:r>
          </a:p>
        </p:txBody>
      </p:sp>
    </p:spTree>
    <p:extLst>
      <p:ext uri="{BB962C8B-B14F-4D97-AF65-F5344CB8AC3E}">
        <p14:creationId xmlns:p14="http://schemas.microsoft.com/office/powerpoint/2010/main" val="252684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8ED45-FA76-D279-7461-E239906A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/>
              <a:t>Lease &amp; Tenants Form</a:t>
            </a:r>
            <a:endParaRPr lang="en-US" sz="5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2C99C6-8F2A-EEE1-E448-2FAC06DE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123" y="539762"/>
            <a:ext cx="3095389" cy="246857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421D3-CFDE-CB12-45DB-B757C9122FE6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Create New Lease:</a:t>
            </a:r>
            <a:r>
              <a:rPr lang="en-US"/>
              <a:t> Enter tenant info, lease dates, property, and earnest money.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Edit Lease:</a:t>
            </a:r>
            <a:r>
              <a:rPr lang="en-US"/>
              <a:t> Update or remove lease details as needed.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Navigation Tools:</a:t>
            </a:r>
            <a:r>
              <a:rPr lang="en-US"/>
              <a:t> Move to previous or next lease record easily.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Search:</a:t>
            </a:r>
            <a:r>
              <a:rPr lang="en-US"/>
              <a:t> Find leases by ID, or property.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/>
              <a:t>Why It Matters:</a:t>
            </a:r>
            <a:endParaRPr lang="en-US"/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Central place for managing tenant and lease data together.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Makes lease creation accurate and quick.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9DDF29-5F9F-15D1-D8B0-9FDD936DC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11" y="3835114"/>
            <a:ext cx="3134695" cy="2468573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8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86A44-D25C-092C-112D-80ABFEC2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/>
              <a:t>Property &amp; Technical Issues Forms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5FD74-D786-7FD4-486B-84EE2BA8C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60" y="539762"/>
            <a:ext cx="2308115" cy="246857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D7B8A-4E9F-8151-F905-6FF3AC91DA16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Property Details: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Add, delete, navigate, and search for properties.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Keep information like size, rooms, and features up to date.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Technical Issues: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Log new repair requests and update statuses.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Find issues by property or status.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Navigate easily between requests.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Why It Matters: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Keeps properties well-documented.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Ensures maintenance issues don’t get overlooked.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7F2DD-0BB7-3895-BED2-CB756E8C3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067" y="3835114"/>
            <a:ext cx="3216382" cy="246857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832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1E0D7-5F86-7EBD-3902-CD89968E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Payments 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F94DA8-0C52-D767-FB5E-8F1A1502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927373"/>
            <a:ext cx="6647688" cy="4902669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AAB25-8D01-0845-FCB5-CFF7F786222E}"/>
              </a:ext>
            </a:extLst>
          </p:cNvPr>
          <p:cNvSpPr txBox="1"/>
          <p:nvPr/>
        </p:nvSpPr>
        <p:spPr>
          <a:xfrm>
            <a:off x="7938532" y="2252870"/>
            <a:ext cx="3404594" cy="355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Key Features:</a:t>
            </a:r>
            <a:endParaRPr lang="en-US" sz="1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Add new payments for rent or services.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Delete or correct payments if needed.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Navigate between payment records.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Search payments by tenant, property, month, or year.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/>
              <a:t>Why It Matters:</a:t>
            </a:r>
            <a:endParaRPr lang="en-US" sz="16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Supports accurate rent tracking.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Keeps financial records clear for reporting and profitability analysis.</a:t>
            </a:r>
          </a:p>
        </p:txBody>
      </p:sp>
    </p:spTree>
    <p:extLst>
      <p:ext uri="{BB962C8B-B14F-4D97-AF65-F5344CB8AC3E}">
        <p14:creationId xmlns:p14="http://schemas.microsoft.com/office/powerpoint/2010/main" val="368512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1101</Words>
  <Application>Microsoft Office PowerPoint</Application>
  <PresentationFormat>Widescreen</PresentationFormat>
  <Paragraphs>125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Database Project:   Rental Property Company “Miller Farm”</vt:lpstr>
      <vt:lpstr>This project is about creating a database to help manage a rental property business. It will help keep track of things like tenants, rent payments, leases, and maintenance</vt:lpstr>
      <vt:lpstr>TENANTS (TenantID, FirstName, LastName, Phone, SSN, DrvrLicense, BankName, BankAccount, FamilyIncome, CarLcnPlate, Under18)  PROPERTY_DETAILS (PropertyID, Address, QntRoom, QntBaths, SquareFoot, FloorNumber, isGarage, isBasement, isBalcony, StndPrice, StndMaintenance)  LEASES (LeaseID, TenantID, PropertyID, StartDate, EndDate, OutofContract, EarnestMoney)  FK    TenantID -&gt; TENANTS  FK    PropertyID -&gt; PROPERTY_DETAILS  PAYMENTS (PaymentID, PropertyID, PmntConfirm, PmntMonth, PmntYear, PmntPrice)  FK    PropertyID -&gt; PROPERTY_DETAILS  TECH_ISSUES (IssueID, PropertyID, Description, RequestDate, Status, CompleteDate, CostExpences)  FK    PropertyID -&gt; PROPERTY_DETAILS  FK    Status -&gt; STATUSES  STATUSES (Status)</vt:lpstr>
      <vt:lpstr>Initial Entity Relationship Diagram (ERD)</vt:lpstr>
      <vt:lpstr>Data Integrity</vt:lpstr>
      <vt:lpstr>Normalization</vt:lpstr>
      <vt:lpstr>Lease &amp; Tenants Form</vt:lpstr>
      <vt:lpstr>Property &amp; Technical Issues Forms</vt:lpstr>
      <vt:lpstr>Payments Form</vt:lpstr>
      <vt:lpstr>Project Queries Summary</vt:lpstr>
      <vt:lpstr>Project Reports</vt:lpstr>
      <vt:lpstr>Project Reports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Yuliia Chernysheva</dc:creator>
  <cp:lastModifiedBy>Yuliia Chernysheva</cp:lastModifiedBy>
  <cp:revision>1</cp:revision>
  <dcterms:created xsi:type="dcterms:W3CDTF">2025-08-02T18:23:33Z</dcterms:created>
  <dcterms:modified xsi:type="dcterms:W3CDTF">2025-08-02T23:50:40Z</dcterms:modified>
</cp:coreProperties>
</file>