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5430-6154-4D78-940C-48F18350E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8759A-276D-416A-A156-110F053A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E564E-014B-4703-AE9B-FEA955A4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BD94-6558-4DB3-A27C-93E2C63AE73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84C9-1A45-4A56-B6AE-06D3C8B3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05A2C-471F-4B39-BD66-BD507003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DBBE-4E4A-4B5D-ACBC-0566AE1C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15BD-6BC2-4221-BD40-FCC7D61A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A06E-79BE-416F-B4FA-6700A22AF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E83F-D724-464F-A808-2357716E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BD94-6558-4DB3-A27C-93E2C63AE73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B46-6E0A-478A-978B-B8D627B2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965F6-0E31-49EF-9D5C-22F99BAA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DBBE-4E4A-4B5D-ACBC-0566AE1C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8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78600-2958-4697-9AEC-93FDEAA66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2B6EB-E90F-4B2D-A9C3-A339A02D9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C4078-24A3-4B2B-A1F7-73607617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BD94-6558-4DB3-A27C-93E2C63AE73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37F12-EE57-4136-9AF1-412B22C1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63B01-C0C3-47CD-9456-AB25297D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DBBE-4E4A-4B5D-ACBC-0566AE1C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5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C1AD-FF63-414A-A875-99DDBCEE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7F13-C498-426C-ABC2-233B2C2AD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F299-0BA5-409D-963E-094C31A8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BD94-6558-4DB3-A27C-93E2C63AE73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CE68-543D-46DE-89A8-015D635B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EEC1-42E1-4129-B3E9-BC5F9D1D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DBBE-4E4A-4B5D-ACBC-0566AE1C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4984-F1ED-4B70-AA2C-AE641F94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2E3E-3397-4EAE-B0B8-3A06F7867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89752-4792-4D45-89B2-B098857A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BD94-6558-4DB3-A27C-93E2C63AE73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D0E6B-C2C7-4ADD-9952-F9BF22694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BCB36-B287-49D6-B9D2-F7407F17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DBBE-4E4A-4B5D-ACBC-0566AE1C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A7C5-4B3E-45DC-A3EE-CC05A3E8D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40DB-E74A-4EFE-ACD0-F42D26B18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C2E0E-F33A-4CC0-BA70-79EE2D9D2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EEA36-98A3-491A-95C5-E3C28C9D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BD94-6558-4DB3-A27C-93E2C63AE73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FA3B0-CFF1-471F-81D4-166D4515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2FF75-D90F-4C95-90BE-4B447F32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DBBE-4E4A-4B5D-ACBC-0566AE1C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4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C0DE-7EDB-4B8D-A45B-FA03E075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D9631-4FB1-4785-905A-A01B3C68A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D0D20-8A09-446C-9B10-51E03A3AB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5CF9E-C433-4B33-BB7D-E174AA4A4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25781-D56F-4714-8E17-AEB44E9F9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045FB-F8ED-47C5-981A-50F2779B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BD94-6558-4DB3-A27C-93E2C63AE73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EA70E-79EC-4A0C-B5FD-FFE07E75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56509-4435-4058-84BE-56FF7CDD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DBBE-4E4A-4B5D-ACBC-0566AE1C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20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F8ED-E5CC-4D36-BBE6-2E1BE403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67C68-99D3-4BDA-9A4C-2B832F78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BD94-6558-4DB3-A27C-93E2C63AE73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DE382-76C4-492A-B536-1B4BF50B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7E4F2-7B2D-45AA-BFBD-E1D26F79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DBBE-4E4A-4B5D-ACBC-0566AE1C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3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FD03D-2F6E-4587-9CAB-1FAF29E4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BD94-6558-4DB3-A27C-93E2C63AE73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A9055-BB8E-41C6-AEA4-39A03C15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F161E-231C-4701-87EF-A4891300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DBBE-4E4A-4B5D-ACBC-0566AE1C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25A0-4E26-40E5-978D-3616F591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1CCD-AEF7-493C-A67E-B915558BA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1B366-6B26-43BD-A6DF-B26D1FCA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314E3-F0FA-4BB4-BBCB-89F598CC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BD94-6558-4DB3-A27C-93E2C63AE73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0A293-6616-491E-8D8B-EAD071D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D0CCD-5138-4956-8A59-F734037B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DBBE-4E4A-4B5D-ACBC-0566AE1C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7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AF6C-4A00-45C8-B261-14234B19C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906D6-3636-402E-861B-CFDD97B1E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2EC493-1C11-42D4-83CC-EE97A8FB4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109DF-07BB-49B8-985A-AC1E94C4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BD94-6558-4DB3-A27C-93E2C63AE73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08238-3FCA-4835-921D-38571FFA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AE48B-7835-48AE-9455-7CDED1C5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2DBBE-4E4A-4B5D-ACBC-0566AE1C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3DD5A-FCD1-4548-996B-61289953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60094-E3D0-4345-9AEC-3E2AA69A6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E7343-FE5C-439F-AD34-543E4B5C9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1BD94-6558-4DB3-A27C-93E2C63AE737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E2256-09B4-479A-97E9-8D57EBC1B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94BA8-B57E-4D7C-8F91-E586FF615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DBBE-4E4A-4B5D-ACBC-0566AE1C7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318241BF-0420-4C0A-ADE8-8F3EB6397BCF}"/>
              </a:ext>
            </a:extLst>
          </p:cNvPr>
          <p:cNvSpPr/>
          <p:nvPr/>
        </p:nvSpPr>
        <p:spPr>
          <a:xfrm>
            <a:off x="1260389" y="1721806"/>
            <a:ext cx="1080000" cy="576000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Input: </a:t>
            </a:r>
            <a:r>
              <a:rPr lang="en-US" sz="1200" dirty="0"/>
              <a:t> 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 dirty="0"/>
              <a:t>Slice Images</a:t>
            </a:r>
            <a:endParaRPr lang="en-US" sz="1200" dirty="0">
              <a:cs typeface="Calibri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E04BABE-8A1A-433B-9104-85728CD45FEE}"/>
              </a:ext>
            </a:extLst>
          </p:cNvPr>
          <p:cNvSpPr/>
          <p:nvPr/>
        </p:nvSpPr>
        <p:spPr>
          <a:xfrm>
            <a:off x="2338335" y="1941120"/>
            <a:ext cx="288000" cy="1440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C62015C7-6955-445B-A9FB-70652405CBA8}"/>
              </a:ext>
            </a:extLst>
          </p:cNvPr>
          <p:cNvSpPr/>
          <p:nvPr/>
        </p:nvSpPr>
        <p:spPr>
          <a:xfrm>
            <a:off x="2617495" y="1793806"/>
            <a:ext cx="792000" cy="432000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cs typeface="Calibri"/>
              </a:rPr>
              <a:t>Crop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62015C7-6955-445B-A9FB-70652405CBA8}"/>
              </a:ext>
            </a:extLst>
          </p:cNvPr>
          <p:cNvSpPr/>
          <p:nvPr/>
        </p:nvSpPr>
        <p:spPr>
          <a:xfrm>
            <a:off x="3697495" y="1793806"/>
            <a:ext cx="792000" cy="432000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alibri"/>
              </a:rPr>
              <a:t>Resize</a:t>
            </a:r>
            <a:endParaRPr lang="en-US" sz="1200" dirty="0">
              <a:cs typeface="Calibri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62015C7-6955-445B-A9FB-70652405CBA8}"/>
              </a:ext>
            </a:extLst>
          </p:cNvPr>
          <p:cNvSpPr/>
          <p:nvPr/>
        </p:nvSpPr>
        <p:spPr>
          <a:xfrm>
            <a:off x="4777495" y="1793806"/>
            <a:ext cx="792000" cy="432000"/>
          </a:xfrm>
          <a:prstGeom prst="flowChart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alibri"/>
              </a:rPr>
              <a:t>Random mirror</a:t>
            </a:r>
            <a:endParaRPr lang="en-US" sz="1200" dirty="0">
              <a:cs typeface="Calibri"/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318241BF-0420-4C0A-ADE8-8F3EB6397BCF}"/>
              </a:ext>
            </a:extLst>
          </p:cNvPr>
          <p:cNvSpPr/>
          <p:nvPr/>
        </p:nvSpPr>
        <p:spPr>
          <a:xfrm>
            <a:off x="1889249" y="2693307"/>
            <a:ext cx="1080000" cy="576000"/>
          </a:xfrm>
          <a:prstGeom prst="flowChartAlternateProces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Input:  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 dirty="0" smtClean="0"/>
              <a:t>ROI files</a:t>
            </a:r>
            <a:endParaRPr lang="en-US" sz="1200" dirty="0">
              <a:cs typeface="Calibri"/>
            </a:endParaRPr>
          </a:p>
        </p:txBody>
      </p:sp>
      <p:sp>
        <p:nvSpPr>
          <p:cNvPr id="22" name="Arrow: Right 1">
            <a:extLst>
              <a:ext uri="{FF2B5EF4-FFF2-40B4-BE49-F238E27FC236}">
                <a16:creationId xmlns:a16="http://schemas.microsoft.com/office/drawing/2014/main" id="{6E04BABE-8A1A-433B-9104-85728CD45FEE}"/>
              </a:ext>
            </a:extLst>
          </p:cNvPr>
          <p:cNvSpPr/>
          <p:nvPr/>
        </p:nvSpPr>
        <p:spPr>
          <a:xfrm>
            <a:off x="2971133" y="2909307"/>
            <a:ext cx="288000" cy="1440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62015C7-6955-445B-A9FB-70652405CBA8}"/>
              </a:ext>
            </a:extLst>
          </p:cNvPr>
          <p:cNvSpPr/>
          <p:nvPr/>
        </p:nvSpPr>
        <p:spPr>
          <a:xfrm>
            <a:off x="3262901" y="2765307"/>
            <a:ext cx="1008000" cy="432000"/>
          </a:xfrm>
          <a:prstGeom prst="flowChartProces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alibri"/>
              </a:rPr>
              <a:t>Read data</a:t>
            </a:r>
            <a:endParaRPr lang="en-US" sz="1200" dirty="0">
              <a:cs typeface="Calibri"/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C62015C7-6955-445B-A9FB-70652405CBA8}"/>
              </a:ext>
            </a:extLst>
          </p:cNvPr>
          <p:cNvSpPr/>
          <p:nvPr/>
        </p:nvSpPr>
        <p:spPr>
          <a:xfrm>
            <a:off x="4555133" y="2765307"/>
            <a:ext cx="1008000" cy="432000"/>
          </a:xfrm>
          <a:prstGeom prst="flowChartProces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cs typeface="Calibri"/>
              </a:rPr>
              <a:t>Convert coordinates</a:t>
            </a:r>
            <a:endParaRPr lang="en-US" sz="1200" dirty="0">
              <a:cs typeface="Calibri"/>
            </a:endParaRPr>
          </a:p>
        </p:txBody>
      </p:sp>
      <p:sp>
        <p:nvSpPr>
          <p:cNvPr id="30" name="Arrow: Right 1">
            <a:extLst>
              <a:ext uri="{FF2B5EF4-FFF2-40B4-BE49-F238E27FC236}">
                <a16:creationId xmlns:a16="http://schemas.microsoft.com/office/drawing/2014/main" id="{6E04BABE-8A1A-433B-9104-85728CD45FEE}"/>
              </a:ext>
            </a:extLst>
          </p:cNvPr>
          <p:cNvSpPr/>
          <p:nvPr/>
        </p:nvSpPr>
        <p:spPr>
          <a:xfrm>
            <a:off x="3409495" y="1937806"/>
            <a:ext cx="288000" cy="1440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1">
            <a:extLst>
              <a:ext uri="{FF2B5EF4-FFF2-40B4-BE49-F238E27FC236}">
                <a16:creationId xmlns:a16="http://schemas.microsoft.com/office/drawing/2014/main" id="{6E04BABE-8A1A-433B-9104-85728CD45FEE}"/>
              </a:ext>
            </a:extLst>
          </p:cNvPr>
          <p:cNvSpPr/>
          <p:nvPr/>
        </p:nvSpPr>
        <p:spPr>
          <a:xfrm>
            <a:off x="4489495" y="1937806"/>
            <a:ext cx="288000" cy="1440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1">
            <a:extLst>
              <a:ext uri="{FF2B5EF4-FFF2-40B4-BE49-F238E27FC236}">
                <a16:creationId xmlns:a16="http://schemas.microsoft.com/office/drawing/2014/main" id="{6E04BABE-8A1A-433B-9104-85728CD45FEE}"/>
              </a:ext>
            </a:extLst>
          </p:cNvPr>
          <p:cNvSpPr/>
          <p:nvPr/>
        </p:nvSpPr>
        <p:spPr>
          <a:xfrm>
            <a:off x="4267133" y="2909307"/>
            <a:ext cx="288000" cy="1440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1">
            <a:extLst>
              <a:ext uri="{FF2B5EF4-FFF2-40B4-BE49-F238E27FC236}">
                <a16:creationId xmlns:a16="http://schemas.microsoft.com/office/drawing/2014/main" id="{6E04BABE-8A1A-433B-9104-85728CD45FEE}"/>
              </a:ext>
            </a:extLst>
          </p:cNvPr>
          <p:cNvSpPr/>
          <p:nvPr/>
        </p:nvSpPr>
        <p:spPr>
          <a:xfrm>
            <a:off x="5569495" y="1937806"/>
            <a:ext cx="360000" cy="1440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ent-Up Arrow 40"/>
          <p:cNvSpPr/>
          <p:nvPr/>
        </p:nvSpPr>
        <p:spPr>
          <a:xfrm>
            <a:off x="5560127" y="2029975"/>
            <a:ext cx="238558" cy="975430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318241BF-0420-4C0A-ADE8-8F3EB6397BCF}"/>
              </a:ext>
            </a:extLst>
          </p:cNvPr>
          <p:cNvSpPr/>
          <p:nvPr/>
        </p:nvSpPr>
        <p:spPr>
          <a:xfrm>
            <a:off x="5927904" y="1721806"/>
            <a:ext cx="900000" cy="971502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Output</a:t>
            </a:r>
            <a:r>
              <a:rPr lang="en-US" sz="1200" dirty="0"/>
              <a:t>:</a:t>
            </a:r>
            <a:r>
              <a:rPr lang="en-US" sz="1200" dirty="0"/>
              <a:t> 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 dirty="0" err="1" smtClean="0"/>
              <a:t>Numpy</a:t>
            </a:r>
            <a:r>
              <a:rPr lang="en-US" sz="1200" dirty="0" smtClean="0"/>
              <a:t> Matrix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4207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Pan</dc:creator>
  <cp:lastModifiedBy>KEW035 (CAF)</cp:lastModifiedBy>
  <cp:revision>133</cp:revision>
  <dcterms:created xsi:type="dcterms:W3CDTF">2019-06-25T16:58:22Z</dcterms:created>
  <dcterms:modified xsi:type="dcterms:W3CDTF">2019-06-26T17:42:52Z</dcterms:modified>
</cp:coreProperties>
</file>