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67" r:id="rId13"/>
    <p:sldId id="270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6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503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791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3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40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424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77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3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3D684FB-C395-D247-8EA7-9CC2825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9740" y="1122363"/>
            <a:ext cx="5066592" cy="1978346"/>
          </a:xfrm>
        </p:spPr>
        <p:txBody>
          <a:bodyPr>
            <a:normAutofit/>
          </a:bodyPr>
          <a:lstStyle/>
          <a:p>
            <a:r>
              <a:rPr lang="nb-NO" dirty="0"/>
              <a:t>Organisering av flere objekter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66816A1-7FE3-0775-4C18-4ABA8420E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9740" y="3509963"/>
            <a:ext cx="5066592" cy="1747837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pic>
        <p:nvPicPr>
          <p:cNvPr id="4" name="Picture 3" descr="Graderte pastell farger på øverste visning">
            <a:extLst>
              <a:ext uri="{FF2B5EF4-FFF2-40B4-BE49-F238E27FC236}">
                <a16:creationId xmlns:a16="http://schemas.microsoft.com/office/drawing/2014/main" id="{5EF79090-0308-C34D-B25E-48178D539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5" r="11924" b="-1"/>
          <a:stretch/>
        </p:blipFill>
        <p:spPr>
          <a:xfrm>
            <a:off x="6824" y="10"/>
            <a:ext cx="56692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572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87" name="Freeform: Shape 20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6FF65C4-7952-0F75-8DC7-401B493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546769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Lagre</a:t>
            </a:r>
            <a:r>
              <a:rPr lang="en-US" sz="4000" dirty="0"/>
              <a:t> </a:t>
            </a:r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måner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planet </a:t>
            </a:r>
            <a:r>
              <a:rPr lang="en-US" sz="4000" dirty="0" err="1"/>
              <a:t>har</a:t>
            </a:r>
            <a:endParaRPr lang="en-US" sz="4000" dirty="0"/>
          </a:p>
        </p:txBody>
      </p:sp>
      <p:grpSp>
        <p:nvGrpSpPr>
          <p:cNvPr id="209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00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1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02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3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4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07" name="Freeform: Shape 2106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09" name="Freeform: Shape 2108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3190DC1-7FEF-1B63-C3B1-D5DA7EC6BE5A}"/>
              </a:ext>
            </a:extLst>
          </p:cNvPr>
          <p:cNvSpPr txBox="1"/>
          <p:nvPr/>
        </p:nvSpPr>
        <p:spPr>
          <a:xfrm>
            <a:off x="662940" y="3703320"/>
            <a:ext cx="4471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b-NO" dirty="0"/>
              <a:t>Vi kan lagre dette som en liste med måneder per planet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I lista: Måne-objekter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Nå bør vi ha en egen metode for å legge til måner til en planet.</a:t>
            </a:r>
          </a:p>
          <a:p>
            <a:pPr lvl="1"/>
            <a:r>
              <a:rPr lang="nb-NO" dirty="0"/>
              <a:t>Så slipper vi å lage alle månene først. 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1300E9E6-8863-61A8-603D-93FB00EFA760}"/>
              </a:ext>
            </a:extLst>
          </p:cNvPr>
          <p:cNvSpPr txBox="1"/>
          <p:nvPr/>
        </p:nvSpPr>
        <p:spPr>
          <a:xfrm>
            <a:off x="5998043" y="2639044"/>
            <a:ext cx="506818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</a:p>
          <a:p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 [ ]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76CEA8-702C-D7A0-156C-FCE99A94AD17}"/>
              </a:ext>
            </a:extLst>
          </p:cNvPr>
          <p:cNvSpPr txBox="1"/>
          <p:nvPr/>
        </p:nvSpPr>
        <p:spPr>
          <a:xfrm>
            <a:off x="5998043" y="3705223"/>
            <a:ext cx="506818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Måne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#+ radius, bane etc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B9DFC79-8E06-DDD9-F146-A76ABB8E0600}"/>
              </a:ext>
            </a:extLst>
          </p:cNvPr>
          <p:cNvSpPr txBox="1"/>
          <p:nvPr/>
        </p:nvSpPr>
        <p:spPr>
          <a:xfrm>
            <a:off x="5998043" y="5257590"/>
            <a:ext cx="511346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I klassen Planet: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leggTilMaane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måneobjekt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måneobjekt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73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87" name="Freeform: Shape 20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6FF65C4-7952-0F75-8DC7-401B493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546769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Lagre</a:t>
            </a:r>
            <a:r>
              <a:rPr lang="en-US" sz="4000" dirty="0"/>
              <a:t> </a:t>
            </a:r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måner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planet </a:t>
            </a:r>
            <a:r>
              <a:rPr lang="en-US" sz="4000" dirty="0" err="1"/>
              <a:t>har</a:t>
            </a:r>
            <a:endParaRPr lang="en-US" sz="4000" dirty="0"/>
          </a:p>
        </p:txBody>
      </p:sp>
      <p:grpSp>
        <p:nvGrpSpPr>
          <p:cNvPr id="209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00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1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02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3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4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07" name="Freeform: Shape 2106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09" name="Freeform: Shape 2108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3190DC1-7FEF-1B63-C3B1-D5DA7EC6BE5A}"/>
              </a:ext>
            </a:extLst>
          </p:cNvPr>
          <p:cNvSpPr txBox="1"/>
          <p:nvPr/>
        </p:nvSpPr>
        <p:spPr>
          <a:xfrm>
            <a:off x="662940" y="3703320"/>
            <a:ext cx="447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Oppgave 19 og 20 i boka.</a:t>
            </a:r>
          </a:p>
          <a:p>
            <a:r>
              <a:rPr lang="nb-NO" dirty="0"/>
              <a:t>	Åpne boka for å finne disse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1300E9E6-8863-61A8-603D-93FB00EFA760}"/>
              </a:ext>
            </a:extLst>
          </p:cNvPr>
          <p:cNvSpPr txBox="1"/>
          <p:nvPr/>
        </p:nvSpPr>
        <p:spPr>
          <a:xfrm>
            <a:off x="5998043" y="2639044"/>
            <a:ext cx="506818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</a:p>
          <a:p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 [ ]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76CEA8-702C-D7A0-156C-FCE99A94AD17}"/>
              </a:ext>
            </a:extLst>
          </p:cNvPr>
          <p:cNvSpPr txBox="1"/>
          <p:nvPr/>
        </p:nvSpPr>
        <p:spPr>
          <a:xfrm>
            <a:off x="5998043" y="3705223"/>
            <a:ext cx="506818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Måne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#+ radius, bane etc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B9DFC79-8E06-DDD9-F146-A76ABB8E0600}"/>
              </a:ext>
            </a:extLst>
          </p:cNvPr>
          <p:cNvSpPr txBox="1"/>
          <p:nvPr/>
        </p:nvSpPr>
        <p:spPr>
          <a:xfrm>
            <a:off x="5998043" y="5257590"/>
            <a:ext cx="511346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I klassen Planet: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leggTilMaane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måneobjekt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måneobjekt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085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56CC15-9A5D-4A05-75C2-393ED8BE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Klassevariabler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87805D-2B5E-B050-62E4-DDB54772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Attributter som er felles for alle objektene av en klasse.</a:t>
            </a:r>
          </a:p>
          <a:p>
            <a:r>
              <a:rPr lang="nb-NO" dirty="0"/>
              <a:t>	- Kan lage klassevariabler, en variabel som «eies» av klassen.</a:t>
            </a:r>
          </a:p>
          <a:p>
            <a:r>
              <a:rPr lang="nb-NO" dirty="0"/>
              <a:t>Eksempel: </a:t>
            </a:r>
          </a:p>
          <a:p>
            <a:r>
              <a:rPr lang="nb-NO" dirty="0"/>
              <a:t>	Rekkefølgen på planeten</a:t>
            </a:r>
          </a:p>
          <a:p>
            <a:r>
              <a:rPr lang="nb-NO" dirty="0"/>
              <a:t>	bestillingsnummer på en bestilling</a:t>
            </a:r>
          </a:p>
          <a:p>
            <a:r>
              <a:rPr lang="nb-NO" dirty="0"/>
              <a:t>	Medlemsnummer i en medlemsgruppe</a:t>
            </a:r>
          </a:p>
          <a:p>
            <a:r>
              <a:rPr lang="nb-NO" dirty="0"/>
              <a:t>Vi henter klassevariabelen med å skrive:	</a:t>
            </a:r>
            <a:r>
              <a:rPr lang="nb-NO" dirty="0" err="1"/>
              <a:t>Klasse.variabelnavn</a:t>
            </a:r>
            <a:endParaRPr lang="nb-NO" dirty="0"/>
          </a:p>
          <a:p>
            <a:r>
              <a:rPr lang="nb-NO" dirty="0"/>
              <a:t>	ikke </a:t>
            </a:r>
            <a:r>
              <a:rPr lang="nb-NO" dirty="0" err="1"/>
              <a:t>self.variabelnavn</a:t>
            </a:r>
            <a:r>
              <a:rPr lang="nb-NO" dirty="0"/>
              <a:t>, dette vil hente </a:t>
            </a:r>
            <a:r>
              <a:rPr lang="nb-NO" dirty="0" err="1"/>
              <a:t>objektesvariabel</a:t>
            </a:r>
            <a:r>
              <a:rPr lang="nb-NO" dirty="0"/>
              <a:t>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073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360082-349C-F2CA-162D-82CF2685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Medlemsklasse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086C0-067B-EB77-704A-880B4E97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192FEF1-5F47-E437-8E63-F267B2FDBBC5}"/>
              </a:ext>
            </a:extLst>
          </p:cNvPr>
          <p:cNvSpPr txBox="1"/>
          <p:nvPr/>
        </p:nvSpPr>
        <p:spPr>
          <a:xfrm>
            <a:off x="525717" y="2192641"/>
            <a:ext cx="8769468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Medlem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medlemsnummer =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etternavn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fornavn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.etternavn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etternavn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Medlem.medlemsnummer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Medlem.medlemsnummer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.medlemsnummer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Medlem.medlemsnummer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 = Medlem(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"Per"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"Lund"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 = Medlem(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"Kim"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"Svendsen"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kelly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Medlem(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"Kelly"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"Brixton"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per.fornavn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har medlemsnummer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per.medlemsnummer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kim.fornavn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har medlemsnummer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kim.medlemsnummer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kelly.fornavn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har medlemsnummer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kelly.medlemsnummer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074" name="Picture 2" descr="Bli medlem - Dyrebeskyttelsen Norge Flekkefjord">
            <a:extLst>
              <a:ext uri="{FF2B5EF4-FFF2-40B4-BE49-F238E27FC236}">
                <a16:creationId xmlns:a16="http://schemas.microsoft.com/office/drawing/2014/main" id="{6DA3DFFB-707A-E3B6-F4F2-D9EF699F7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4"/>
          <a:stretch/>
        </p:blipFill>
        <p:spPr bwMode="auto">
          <a:xfrm>
            <a:off x="8628419" y="0"/>
            <a:ext cx="3563581" cy="403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E9FEBF3-8434-AF95-C331-0C26D302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3926561"/>
          </a:xfrm>
        </p:spPr>
        <p:txBody>
          <a:bodyPr anchor="t">
            <a:normAutofit/>
          </a:bodyPr>
          <a:lstStyle/>
          <a:p>
            <a:r>
              <a:rPr lang="nb-NO" dirty="0"/>
              <a:t>Vi kan organisere objekter inn i ulike datastrukturer</a:t>
            </a:r>
          </a:p>
        </p:txBody>
      </p:sp>
      <p:grpSp>
        <p:nvGrpSpPr>
          <p:cNvPr id="10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905A98-2A25-81E0-2A5B-607B941C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0"/>
            <a:ext cx="4159233" cy="3498273"/>
          </a:xfrm>
        </p:spPr>
        <p:txBody>
          <a:bodyPr>
            <a:normAutofit/>
          </a:bodyPr>
          <a:lstStyle/>
          <a:p>
            <a:endParaRPr lang="nb-NO" dirty="0"/>
          </a:p>
          <a:p>
            <a:r>
              <a:rPr lang="nb-NO" dirty="0"/>
              <a:t>Det er vanlig å organisere flere objekter 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lister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ordbøker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Inn i andre objekter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8D4A0C-A317-468C-ABC7-9713599D8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100515"/>
            <a:ext cx="5486401" cy="175748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D15788-48EC-465C-BB15-0E2B97EE0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364" y="479966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CD05F5-33B9-4797-9B70-3606E7518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7568428-5E56-452D-92CF-4FEBA58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F9CDED-1081-4C5D-B9D8-E4FFA1F2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3CC9677D-E092-475D-8E7E-C43C89DDA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AC9D903-294F-42DE-B314-62EA405CB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C6A8352-AF17-4A33-BC11-6D8E09184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27F3A2-6126-4803-9D2F-46C1F5F2B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86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77C873-5B65-0A1E-44A3-F8985C2E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Å organisere inn i Lister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BAD5ED-468D-CC9C-CFE5-73ADA17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Anta at vi har klassen rektangler som vi har sett på tidligere. </a:t>
            </a:r>
          </a:p>
          <a:p>
            <a:r>
              <a:rPr lang="nb-NO" dirty="0"/>
              <a:t>Tenk at vi skal arbeide med flere rektangler. </a:t>
            </a:r>
          </a:p>
          <a:p>
            <a:r>
              <a:rPr lang="nb-NO" dirty="0"/>
              <a:t>Alternativ 1:	</a:t>
            </a:r>
            <a:r>
              <a:rPr lang="nb-NO" strike="sngStrike" dirty="0">
                <a:solidFill>
                  <a:srgbClr val="FF0000"/>
                </a:solidFill>
              </a:rPr>
              <a:t>Rektangel1=	Rektangel2=	Rektangel3=  </a:t>
            </a:r>
            <a:r>
              <a:rPr lang="nb-NO" dirty="0">
                <a:solidFill>
                  <a:srgbClr val="FF0000"/>
                </a:solidFill>
              </a:rPr>
              <a:t>😡😠🥱</a:t>
            </a:r>
          </a:p>
          <a:p>
            <a:r>
              <a:rPr lang="nb-NO" dirty="0"/>
              <a:t>Alternativ 2:</a:t>
            </a:r>
          </a:p>
          <a:p>
            <a:endParaRPr lang="nb-NO" dirty="0"/>
          </a:p>
          <a:p>
            <a:r>
              <a:rPr lang="nb-NO" dirty="0"/>
              <a:t>									😍🤩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C9A85B3-01C2-D76D-9609-17FB49074434}"/>
              </a:ext>
            </a:extLst>
          </p:cNvPr>
          <p:cNvSpPr txBox="1"/>
          <p:nvPr/>
        </p:nvSpPr>
        <p:spPr>
          <a:xfrm>
            <a:off x="2516495" y="4049296"/>
            <a:ext cx="6096000" cy="258532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nb-NO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Liste som skal holde på rektangler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b-NO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rektangler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[] </a:t>
            </a:r>
          </a:p>
          <a:p>
            <a:r>
              <a:rPr lang="nb-NO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Lager og legger til noen rektangler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rektangler.append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(Rektangel(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nb-NO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rektangler.append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(Rektangel(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nb-NO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rektangler.append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(Rektangel(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b-NO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CC99CC"/>
                </a:solidFill>
                <a:latin typeface="Consolas" panose="020B0609020204030204" pitchFamily="49" charset="0"/>
              </a:rPr>
              <a:t>for</a:t>
            </a:r>
            <a:r>
              <a:rPr lang="nb-NO" dirty="0">
                <a:solidFill>
                  <a:srgbClr val="CCCCCC"/>
                </a:solidFill>
                <a:latin typeface="Consolas" panose="020B0609020204030204" pitchFamily="49" charset="0"/>
              </a:rPr>
              <a:t> r </a:t>
            </a:r>
            <a:r>
              <a:rPr lang="nb-NO" dirty="0">
                <a:solidFill>
                  <a:srgbClr val="CC99CC"/>
                </a:solidFill>
                <a:latin typeface="Consolas" panose="020B0609020204030204" pitchFamily="49" charset="0"/>
              </a:rPr>
              <a:t>in</a:t>
            </a:r>
            <a:r>
              <a:rPr lang="nb-NO" dirty="0">
                <a:solidFill>
                  <a:srgbClr val="CCCCCC"/>
                </a:solidFill>
                <a:latin typeface="Consolas" panose="020B0609020204030204" pitchFamily="49" charset="0"/>
              </a:rPr>
              <a:t> rektangler:</a:t>
            </a:r>
          </a:p>
          <a:p>
            <a:r>
              <a:rPr lang="nb-NO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CCCCC"/>
                </a:solidFill>
                <a:latin typeface="Consolas" panose="020B0609020204030204" pitchFamily="49" charset="0"/>
              </a:rPr>
              <a:t>r.visInfo</a:t>
            </a:r>
            <a:r>
              <a:rPr lang="nb-NO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123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966718-4D38-8524-048F-5D13FFF6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Motivasjon for bruk av lister: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7F3B1F-C75A-5382-2595-E47C8CE0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Lag et program med én liste for rektangler og én liste for kvadrater. </a:t>
            </a:r>
          </a:p>
          <a:p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Lag fem rektangler og fem kvadrater og skriv ut informasjon om dem.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250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007375-E676-366E-74D2-886EBB27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Å samle objekter i ordbøker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9E1132-DCFF-47CC-4682-82672AB3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Om vi tar utgangspunkt i planet klassen vår.</a:t>
            </a:r>
          </a:p>
          <a:p>
            <a:endParaRPr lang="nb-NO" dirty="0"/>
          </a:p>
          <a:p>
            <a:r>
              <a:rPr lang="nb-NO" dirty="0"/>
              <a:t>Vi har før lagd flere planeter og skrevet ut informasjonen om de slik: </a:t>
            </a: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59ECD9A-3D90-1DE9-63D9-CE1A4746B1B6}"/>
              </a:ext>
            </a:extLst>
          </p:cNvPr>
          <p:cNvSpPr txBox="1"/>
          <p:nvPr/>
        </p:nvSpPr>
        <p:spPr>
          <a:xfrm>
            <a:off x="1198880" y="4032518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"Mars"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227.9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3389.5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Jupiter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"Jupiter"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69911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Saturn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"Saturn"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1434000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58232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Jupiter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Saturn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#🥱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0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007375-E676-366E-74D2-886EBB27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Å samle objekter i ordbøker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9E1132-DCFF-47CC-4682-82672AB3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Om vi tar utgangspunkt i planet klassen vår.</a:t>
            </a:r>
          </a:p>
          <a:p>
            <a:r>
              <a:rPr lang="nb-NO" dirty="0"/>
              <a:t>Hvorfor ikke bruke en ordbok?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59ECD9A-3D90-1DE9-63D9-CE1A4746B1B6}"/>
              </a:ext>
            </a:extLst>
          </p:cNvPr>
          <p:cNvSpPr txBox="1"/>
          <p:nvPr/>
        </p:nvSpPr>
        <p:spPr>
          <a:xfrm>
            <a:off x="1588726" y="3632468"/>
            <a:ext cx="8288020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Lager en ordbok som holder på Planet-objekter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</a:t>
            </a:r>
          </a:p>
          <a:p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Lager og legger til noen Planet-objekter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"Mars"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"Mars"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227.9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3389.5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"Jupiter"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"Jupiter"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69911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"Saturn"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"Saturn"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1434000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58232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#må gå igjennom innholdet i ordboka.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#🐱‍🏍🐱‍💻😍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4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25E527-C06C-4AC7-4373-C7ACEB89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Motivasjons Oppgave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067E1E-8809-7C9C-EC7F-F6DCA1EB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 utgangspunkt i planeter klassen og anta at du skal lagre informasjon om alle solsystemets 8 planeter.</a:t>
            </a:r>
          </a:p>
          <a:p>
            <a:r>
              <a:rPr lang="nb-NO" dirty="0"/>
              <a:t>1. Hva er enkleste måte å organisere informasjonen på?</a:t>
            </a:r>
          </a:p>
          <a:p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nb-NO" b="0" i="0" dirty="0">
                <a:solidFill>
                  <a:srgbClr val="202A34"/>
                </a:solidFill>
                <a:effectLst/>
              </a:rPr>
              <a:t>Om du bruker en ordbok eller en liste, hvordan kan du skrive ut informasjon om én spesifikk planet?</a:t>
            </a:r>
          </a:p>
        </p:txBody>
      </p:sp>
    </p:spTree>
    <p:extLst>
      <p:ext uri="{BB962C8B-B14F-4D97-AF65-F5344CB8AC3E}">
        <p14:creationId xmlns:p14="http://schemas.microsoft.com/office/powerpoint/2010/main" val="131485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0AE18C-648A-59B1-10CF-141ED6C8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DISKUSJON</a:t>
            </a:r>
            <a:br>
              <a:rPr lang="nb-NO" dirty="0"/>
            </a:br>
            <a:r>
              <a:rPr lang="nb-NO" dirty="0"/>
              <a:t>Lister eller Ordbøker?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D5EE56-9BFE-CBCB-FB3B-9E943EF4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Se på situasjonene nedenfor. I hvilke situasjoner vil du bruke en liste for å samle flere objekter? Og når vil du bruke en ordbok? Diskuter hvorfor dere ville ha gjort det slik.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En oversikt over elever ved skolen din</a:t>
            </a:r>
          </a:p>
          <a:p>
            <a:pPr marL="457200" indent="-457200" algn="l">
              <a:buFont typeface="+mj-lt"/>
              <a:buAutoNum type="arabicPeriod"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En oversikt over varer i en butikk</a:t>
            </a:r>
          </a:p>
          <a:p>
            <a:pPr marL="457200" indent="-457200" algn="l">
              <a:buFont typeface="+mj-lt"/>
              <a:buAutoNum type="arabicPeriod"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En resultatliste fra et skirenn</a:t>
            </a:r>
          </a:p>
          <a:p>
            <a:pPr marL="457200" indent="-457200" algn="l">
              <a:buFont typeface="+mj-lt"/>
              <a:buAutoNum type="arabicPeriod"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En oversikt over biler</a:t>
            </a:r>
          </a:p>
          <a:p>
            <a:endParaRPr lang="nb-NO" dirty="0"/>
          </a:p>
        </p:txBody>
      </p:sp>
      <p:pic>
        <p:nvPicPr>
          <p:cNvPr id="5" name="Grafikk 4" descr="Møte med heldekkende fyll">
            <a:extLst>
              <a:ext uri="{FF2B5EF4-FFF2-40B4-BE49-F238E27FC236}">
                <a16:creationId xmlns:a16="http://schemas.microsoft.com/office/drawing/2014/main" id="{737970B8-B228-7D04-F01A-CBAB6AD5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060" y="2940694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87" name="Freeform: Shape 20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6FF65C4-7952-0F75-8DC7-401B493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Objekter som inneholder samlinger av andre objekter</a:t>
            </a:r>
          </a:p>
        </p:txBody>
      </p:sp>
      <p:grpSp>
        <p:nvGrpSpPr>
          <p:cNvPr id="209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00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1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02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3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4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07" name="Freeform: Shape 2106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09" name="Freeform: Shape 2108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1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3190DC1-7FEF-1B63-C3B1-D5DA7EC6BE5A}"/>
              </a:ext>
            </a:extLst>
          </p:cNvPr>
          <p:cNvSpPr txBox="1"/>
          <p:nvPr/>
        </p:nvSpPr>
        <p:spPr>
          <a:xfrm>
            <a:off x="662940" y="3703320"/>
            <a:ext cx="4471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Det er ingenting som stopper oss fra å ha objekter som har egne samlinger av objekter inne i seg.</a:t>
            </a:r>
          </a:p>
          <a:p>
            <a:endParaRPr lang="nb-NO" dirty="0"/>
          </a:p>
          <a:p>
            <a:r>
              <a:rPr lang="nb-NO" dirty="0"/>
              <a:t>Veldig nyttig.</a:t>
            </a:r>
          </a:p>
          <a:p>
            <a:endParaRPr lang="nb-NO" dirty="0"/>
          </a:p>
          <a:p>
            <a:r>
              <a:rPr lang="nb-NO" dirty="0"/>
              <a:t>Eksempel måner til planeter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585AA33-DB76-C611-04BC-33B7A511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76" y="1657753"/>
            <a:ext cx="59245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4184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896</Words>
  <Application>Microsoft Office PowerPoint</Application>
  <PresentationFormat>Widescreen</PresentationFormat>
  <Paragraphs>112</Paragraphs>
  <Slides>13</Slides>
  <Notes>0</Notes>
  <HiddenSlides>1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 Next LT Pro Light</vt:lpstr>
      <vt:lpstr>Consolas</vt:lpstr>
      <vt:lpstr>Georgia Pro Semibold</vt:lpstr>
      <vt:lpstr>Roboto</vt:lpstr>
      <vt:lpstr>RocaVTI</vt:lpstr>
      <vt:lpstr>Organisering av flere objekter</vt:lpstr>
      <vt:lpstr>Vi kan organisere objekter inn i ulike datastrukturer</vt:lpstr>
      <vt:lpstr>Å organisere inn i Lister</vt:lpstr>
      <vt:lpstr>Motivasjon for bruk av lister:</vt:lpstr>
      <vt:lpstr>Å samle objekter i ordbøker</vt:lpstr>
      <vt:lpstr>Å samle objekter i ordbøker</vt:lpstr>
      <vt:lpstr>Motivasjons Oppgave 2</vt:lpstr>
      <vt:lpstr>DISKUSJON Lister eller Ordbøker?</vt:lpstr>
      <vt:lpstr>Objekter som inneholder samlinger av andre objekter</vt:lpstr>
      <vt:lpstr>Lagre hvilke måner en planet har</vt:lpstr>
      <vt:lpstr>Lagre hvilke måner en planet har</vt:lpstr>
      <vt:lpstr>Klassevariabler</vt:lpstr>
      <vt:lpstr>Eksempel Medlemsklasse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Organisering av flere objekter</dc:title>
  <dc:creator>Hans Kristian Strandli Vie</dc:creator>
  <cp:lastModifiedBy>Hans Kristian Strandli Vie</cp:lastModifiedBy>
  <cp:revision>6</cp:revision>
  <dcterms:created xsi:type="dcterms:W3CDTF">2022-11-16T11:50:34Z</dcterms:created>
  <dcterms:modified xsi:type="dcterms:W3CDTF">2023-11-02T14:45:45Z</dcterms:modified>
</cp:coreProperties>
</file>