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  <p:sldMasterId id="2147483686" r:id="rId3"/>
  </p:sldMasterIdLst>
  <p:sldIdLst>
    <p:sldId id="256" r:id="rId4"/>
    <p:sldId id="260" r:id="rId5"/>
    <p:sldId id="258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0D73F32-3418-4C43-B052-94157B922E06}">
          <p14:sldIdLst/>
        </p14:section>
        <p14:section name="Objektorientert programmering" id="{55AE3F65-7B5E-4EAB-9DC0-9E4FE0D58B50}">
          <p14:sldIdLst>
            <p14:sldId id="256"/>
            <p14:sldId id="260"/>
            <p14:sldId id="258"/>
            <p14:sldId id="257"/>
            <p14:sldId id="259"/>
            <p14:sldId id="261"/>
            <p14:sldId id="262"/>
          </p14:sldIdLst>
        </p14:section>
        <p14:section name="Klasser" id="{6AE8799C-56BB-41A1-926F-8812F87B65F9}">
          <p14:sldIdLst>
            <p14:sldId id="263"/>
            <p14:sldId id="264"/>
          </p14:sldIdLst>
        </p14:section>
        <p14:section name="Klasser og attributter" id="{3E7F929F-2E13-4798-A29D-FD065A9275E0}">
          <p14:sldIdLst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  <p14:section name="Metoder i klasser" id="{B2D644A6-2977-46A6-84AD-892108A45C37}">
          <p14:sldIdLst>
            <p14:sldId id="273"/>
            <p14:sldId id="274"/>
            <p14:sldId id="275"/>
            <p14:sldId id="276"/>
            <p14:sldId id="277"/>
          </p14:sldIdLst>
        </p14:section>
        <p14:section name="Metoder for utskrift av attributter" id="{6D2AC167-A153-4B2F-9F2F-B428CA248EF7}">
          <p14:sldIdLst>
            <p14:sldId id="278"/>
            <p14:sldId id="279"/>
          </p14:sldIdLst>
        </p14:section>
        <p14:section name="__metoder__" id="{1C5A0AFE-F01B-4F37-B94C-9145F375B794}">
          <p14:sldIdLst>
            <p14:sldId id="280"/>
          </p14:sldIdLst>
        </p14:section>
        <p14:section name="Oppgaver til Metoder" id="{F5387A84-E3D7-4370-9410-6C3785591DC7}">
          <p14:sldIdLst>
            <p14:sldId id="281"/>
          </p14:sldIdLst>
        </p14:section>
        <p14:section name="Repetisjon og neste  tema" id="{4607C5A2-B0E9-4553-85E1-78042CAC09C3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ddels stil 1 – uthev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ys stil 2 – uthev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D42E-2598-4505-BEA6-982CD4FE89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601909-4673-417C-B43F-A95A3DA1D38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La oss tenke oss at vi skal representere alle planetene i solsystemet. </a:t>
          </a:r>
          <a:endParaRPr lang="en-US"/>
        </a:p>
      </dgm:t>
    </dgm:pt>
    <dgm:pt modelId="{A4C3AB3D-A049-4C03-BE44-5E2412CB881B}" type="parTrans" cxnId="{DD140413-206A-4682-8C7B-B83F58DBAA56}">
      <dgm:prSet/>
      <dgm:spPr/>
      <dgm:t>
        <a:bodyPr/>
        <a:lstStyle/>
        <a:p>
          <a:endParaRPr lang="en-US"/>
        </a:p>
      </dgm:t>
    </dgm:pt>
    <dgm:pt modelId="{917A6080-13BC-459B-9E88-51D4A6D1DA90}" type="sibTrans" cxnId="{DD140413-206A-4682-8C7B-B83F58DBAA56}">
      <dgm:prSet/>
      <dgm:spPr/>
      <dgm:t>
        <a:bodyPr/>
        <a:lstStyle/>
        <a:p>
          <a:endParaRPr lang="en-US"/>
        </a:p>
      </dgm:t>
    </dgm:pt>
    <dgm:pt modelId="{2A8D7A83-5F6C-485A-BF47-C8F193ECC04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Kan dere klassifiserer egenskaper som er felles for planetene?  </a:t>
          </a:r>
          <a:endParaRPr lang="en-US" dirty="0"/>
        </a:p>
      </dgm:t>
    </dgm:pt>
    <dgm:pt modelId="{ED938A13-08F2-456A-B390-20A428D5AE52}" type="parTrans" cxnId="{C5DC85AA-0784-4B3C-BBDC-5CF7707A16E4}">
      <dgm:prSet/>
      <dgm:spPr/>
      <dgm:t>
        <a:bodyPr/>
        <a:lstStyle/>
        <a:p>
          <a:endParaRPr lang="en-US"/>
        </a:p>
      </dgm:t>
    </dgm:pt>
    <dgm:pt modelId="{E159F15F-FA27-4962-9805-D297BA4B012E}" type="sibTrans" cxnId="{C5DC85AA-0784-4B3C-BBDC-5CF7707A16E4}">
      <dgm:prSet/>
      <dgm:spPr/>
      <dgm:t>
        <a:bodyPr/>
        <a:lstStyle/>
        <a:p>
          <a:endParaRPr lang="en-US"/>
        </a:p>
      </dgm:t>
    </dgm:pt>
    <dgm:pt modelId="{37B89B8C-15FD-49EF-8A27-E53E44797564}" type="pres">
      <dgm:prSet presAssocID="{F31DD42E-2598-4505-BEA6-982CD4FE8942}" presName="root" presStyleCnt="0">
        <dgm:presLayoutVars>
          <dgm:dir/>
          <dgm:resizeHandles val="exact"/>
        </dgm:presLayoutVars>
      </dgm:prSet>
      <dgm:spPr/>
    </dgm:pt>
    <dgm:pt modelId="{588EE1AF-49A2-4133-BC20-59D5569469EF}" type="pres">
      <dgm:prSet presAssocID="{D9601909-4673-417C-B43F-A95A3DA1D38E}" presName="compNode" presStyleCnt="0"/>
      <dgm:spPr/>
    </dgm:pt>
    <dgm:pt modelId="{5DC1C259-B4FC-49A1-A786-3D873073EE24}" type="pres">
      <dgm:prSet presAssocID="{D9601909-4673-417C-B43F-A95A3DA1D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2B19FD31-A2B8-4E9D-97F0-B106BF0D2476}" type="pres">
      <dgm:prSet presAssocID="{D9601909-4673-417C-B43F-A95A3DA1D38E}" presName="spaceRect" presStyleCnt="0"/>
      <dgm:spPr/>
    </dgm:pt>
    <dgm:pt modelId="{206CBD6B-0814-4049-B648-1D6A3C1F7487}" type="pres">
      <dgm:prSet presAssocID="{D9601909-4673-417C-B43F-A95A3DA1D38E}" presName="textRect" presStyleLbl="revTx" presStyleIdx="0" presStyleCnt="2">
        <dgm:presLayoutVars>
          <dgm:chMax val="1"/>
          <dgm:chPref val="1"/>
        </dgm:presLayoutVars>
      </dgm:prSet>
      <dgm:spPr/>
    </dgm:pt>
    <dgm:pt modelId="{05A04F7A-306A-4AA1-B1A7-832616195E90}" type="pres">
      <dgm:prSet presAssocID="{917A6080-13BC-459B-9E88-51D4A6D1DA90}" presName="sibTrans" presStyleCnt="0"/>
      <dgm:spPr/>
    </dgm:pt>
    <dgm:pt modelId="{16203B68-37BA-4BCE-A409-C73263B95C32}" type="pres">
      <dgm:prSet presAssocID="{2A8D7A83-5F6C-485A-BF47-C8F193ECC04C}" presName="compNode" presStyleCnt="0"/>
      <dgm:spPr/>
    </dgm:pt>
    <dgm:pt modelId="{2310CE55-6EFE-431D-B714-B8482EB0F2A8}" type="pres">
      <dgm:prSet presAssocID="{2A8D7A83-5F6C-485A-BF47-C8F193ECC0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2164D73-D2DF-4CDD-AEF9-67AA55186B4D}" type="pres">
      <dgm:prSet presAssocID="{2A8D7A83-5F6C-485A-BF47-C8F193ECC04C}" presName="spaceRect" presStyleCnt="0"/>
      <dgm:spPr/>
    </dgm:pt>
    <dgm:pt modelId="{8B3DC1C2-E600-4530-B6D9-F1F04FDFB96E}" type="pres">
      <dgm:prSet presAssocID="{2A8D7A83-5F6C-485A-BF47-C8F193ECC0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140413-206A-4682-8C7B-B83F58DBAA56}" srcId="{F31DD42E-2598-4505-BEA6-982CD4FE8942}" destId="{D9601909-4673-417C-B43F-A95A3DA1D38E}" srcOrd="0" destOrd="0" parTransId="{A4C3AB3D-A049-4C03-BE44-5E2412CB881B}" sibTransId="{917A6080-13BC-459B-9E88-51D4A6D1DA90}"/>
    <dgm:cxn modelId="{9D9A4919-CEEF-4433-A236-13021C6C65B4}" type="presOf" srcId="{2A8D7A83-5F6C-485A-BF47-C8F193ECC04C}" destId="{8B3DC1C2-E600-4530-B6D9-F1F04FDFB96E}" srcOrd="0" destOrd="0" presId="urn:microsoft.com/office/officeart/2018/2/layout/IconLabelList"/>
    <dgm:cxn modelId="{0F04F943-5F0C-4022-AE4E-7BA7E417C58C}" type="presOf" srcId="{F31DD42E-2598-4505-BEA6-982CD4FE8942}" destId="{37B89B8C-15FD-49EF-8A27-E53E44797564}" srcOrd="0" destOrd="0" presId="urn:microsoft.com/office/officeart/2018/2/layout/IconLabelList"/>
    <dgm:cxn modelId="{1992A14C-FB69-45EB-B384-EFCDB1C7C2C0}" type="presOf" srcId="{D9601909-4673-417C-B43F-A95A3DA1D38E}" destId="{206CBD6B-0814-4049-B648-1D6A3C1F7487}" srcOrd="0" destOrd="0" presId="urn:microsoft.com/office/officeart/2018/2/layout/IconLabelList"/>
    <dgm:cxn modelId="{C5DC85AA-0784-4B3C-BBDC-5CF7707A16E4}" srcId="{F31DD42E-2598-4505-BEA6-982CD4FE8942}" destId="{2A8D7A83-5F6C-485A-BF47-C8F193ECC04C}" srcOrd="1" destOrd="0" parTransId="{ED938A13-08F2-456A-B390-20A428D5AE52}" sibTransId="{E159F15F-FA27-4962-9805-D297BA4B012E}"/>
    <dgm:cxn modelId="{542FFDAF-BB32-44C9-A119-5CBC2BC02155}" type="presParOf" srcId="{37B89B8C-15FD-49EF-8A27-E53E44797564}" destId="{588EE1AF-49A2-4133-BC20-59D5569469EF}" srcOrd="0" destOrd="0" presId="urn:microsoft.com/office/officeart/2018/2/layout/IconLabelList"/>
    <dgm:cxn modelId="{77807001-F752-4E0D-BDC1-69160289A9EE}" type="presParOf" srcId="{588EE1AF-49A2-4133-BC20-59D5569469EF}" destId="{5DC1C259-B4FC-49A1-A786-3D873073EE24}" srcOrd="0" destOrd="0" presId="urn:microsoft.com/office/officeart/2018/2/layout/IconLabelList"/>
    <dgm:cxn modelId="{685D896E-85AD-461C-8BC2-84EF023C6348}" type="presParOf" srcId="{588EE1AF-49A2-4133-BC20-59D5569469EF}" destId="{2B19FD31-A2B8-4E9D-97F0-B106BF0D2476}" srcOrd="1" destOrd="0" presId="urn:microsoft.com/office/officeart/2018/2/layout/IconLabelList"/>
    <dgm:cxn modelId="{94BB0961-3762-411D-B88A-863B022A0256}" type="presParOf" srcId="{588EE1AF-49A2-4133-BC20-59D5569469EF}" destId="{206CBD6B-0814-4049-B648-1D6A3C1F7487}" srcOrd="2" destOrd="0" presId="urn:microsoft.com/office/officeart/2018/2/layout/IconLabelList"/>
    <dgm:cxn modelId="{65B72946-FCFE-44BF-AA2D-92644E50FC4F}" type="presParOf" srcId="{37B89B8C-15FD-49EF-8A27-E53E44797564}" destId="{05A04F7A-306A-4AA1-B1A7-832616195E90}" srcOrd="1" destOrd="0" presId="urn:microsoft.com/office/officeart/2018/2/layout/IconLabelList"/>
    <dgm:cxn modelId="{AFD484C2-713D-4857-8B1E-FEAB61F86976}" type="presParOf" srcId="{37B89B8C-15FD-49EF-8A27-E53E44797564}" destId="{16203B68-37BA-4BCE-A409-C73263B95C32}" srcOrd="2" destOrd="0" presId="urn:microsoft.com/office/officeart/2018/2/layout/IconLabelList"/>
    <dgm:cxn modelId="{9CE0D1E6-94C8-4AC4-8780-E739A874973E}" type="presParOf" srcId="{16203B68-37BA-4BCE-A409-C73263B95C32}" destId="{2310CE55-6EFE-431D-B714-B8482EB0F2A8}" srcOrd="0" destOrd="0" presId="urn:microsoft.com/office/officeart/2018/2/layout/IconLabelList"/>
    <dgm:cxn modelId="{8FF0BB41-05EE-4C80-A411-FB05E3821C52}" type="presParOf" srcId="{16203B68-37BA-4BCE-A409-C73263B95C32}" destId="{D2164D73-D2DF-4CDD-AEF9-67AA55186B4D}" srcOrd="1" destOrd="0" presId="urn:microsoft.com/office/officeart/2018/2/layout/IconLabelList"/>
    <dgm:cxn modelId="{7AE71CD5-0FDF-454E-B9CF-CC0602F6AA53}" type="presParOf" srcId="{16203B68-37BA-4BCE-A409-C73263B95C32}" destId="{8B3DC1C2-E600-4530-B6D9-F1F04FDFB9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70D51-FFAE-4775-88BB-B81F1CE2DF6D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875765-A6D7-4D06-AC0D-05D17203C057}">
      <dgm:prSet/>
      <dgm:spPr/>
      <dgm:t>
        <a:bodyPr/>
        <a:lstStyle/>
        <a:p>
          <a:r>
            <a:rPr lang="nb-NO"/>
            <a:t>Klasser kan ha funksjoner knyttet til de.	</a:t>
          </a:r>
          <a:endParaRPr lang="en-US"/>
        </a:p>
      </dgm:t>
    </dgm:pt>
    <dgm:pt modelId="{40DB4A24-7F87-48BD-BEEF-B9B89DA9D953}" type="parTrans" cxnId="{9A2C0F19-6C7F-4D9B-A724-23EC6CE37A65}">
      <dgm:prSet/>
      <dgm:spPr/>
      <dgm:t>
        <a:bodyPr/>
        <a:lstStyle/>
        <a:p>
          <a:endParaRPr lang="en-US"/>
        </a:p>
      </dgm:t>
    </dgm:pt>
    <dgm:pt modelId="{95670180-15C2-4CFC-A5CC-9EB25C51DD4D}" type="sibTrans" cxnId="{9A2C0F19-6C7F-4D9B-A724-23EC6CE37A65}">
      <dgm:prSet/>
      <dgm:spPr/>
      <dgm:t>
        <a:bodyPr/>
        <a:lstStyle/>
        <a:p>
          <a:endParaRPr lang="en-US"/>
        </a:p>
      </dgm:t>
    </dgm:pt>
    <dgm:pt modelId="{3578DA15-8565-4175-A922-9FED5E5228EE}">
      <dgm:prSet/>
      <dgm:spPr/>
      <dgm:t>
        <a:bodyPr/>
        <a:lstStyle/>
        <a:p>
          <a:r>
            <a:rPr lang="nb-NO"/>
            <a:t>Disse kaller vi metoder.</a:t>
          </a:r>
          <a:endParaRPr lang="en-US"/>
        </a:p>
      </dgm:t>
    </dgm:pt>
    <dgm:pt modelId="{66110551-375F-414F-9251-94A6DEE277F7}" type="parTrans" cxnId="{FF48B4EF-C9B1-4EC9-AEDE-BBAFA565D256}">
      <dgm:prSet/>
      <dgm:spPr/>
      <dgm:t>
        <a:bodyPr/>
        <a:lstStyle/>
        <a:p>
          <a:endParaRPr lang="en-US"/>
        </a:p>
      </dgm:t>
    </dgm:pt>
    <dgm:pt modelId="{084B7A37-B3A2-4AE3-A390-561E921D16AE}" type="sibTrans" cxnId="{FF48B4EF-C9B1-4EC9-AEDE-BBAFA565D256}">
      <dgm:prSet/>
      <dgm:spPr/>
      <dgm:t>
        <a:bodyPr/>
        <a:lstStyle/>
        <a:p>
          <a:endParaRPr lang="en-US"/>
        </a:p>
      </dgm:t>
    </dgm:pt>
    <dgm:pt modelId="{A88D0001-D7CF-4C3D-8B3D-BE3B5572A76D}">
      <dgm:prSet/>
      <dgm:spPr/>
      <dgm:t>
        <a:bodyPr/>
        <a:lstStyle/>
        <a:p>
          <a:r>
            <a:rPr lang="nb-NO" dirty="0"/>
            <a:t>Funksjoner som knyttes til klassen</a:t>
          </a:r>
          <a:endParaRPr lang="en-US" dirty="0"/>
        </a:p>
      </dgm:t>
    </dgm:pt>
    <dgm:pt modelId="{16E9F264-4D84-41ED-9747-35933715C616}" type="parTrans" cxnId="{9F1B4167-2846-41B6-BE1E-72B14AF85C4E}">
      <dgm:prSet/>
      <dgm:spPr/>
      <dgm:t>
        <a:bodyPr/>
        <a:lstStyle/>
        <a:p>
          <a:endParaRPr lang="en-US"/>
        </a:p>
      </dgm:t>
    </dgm:pt>
    <dgm:pt modelId="{268B54F8-3C81-4489-AC6C-F874A189AED0}" type="sibTrans" cxnId="{9F1B4167-2846-41B6-BE1E-72B14AF85C4E}">
      <dgm:prSet/>
      <dgm:spPr/>
      <dgm:t>
        <a:bodyPr/>
        <a:lstStyle/>
        <a:p>
          <a:endParaRPr lang="en-US"/>
        </a:p>
      </dgm:t>
    </dgm:pt>
    <dgm:pt modelId="{3111A75F-89ED-45A2-B06E-F36C6E0218AF}">
      <dgm:prSet/>
      <dgm:spPr/>
      <dgm:t>
        <a:bodyPr/>
        <a:lstStyle/>
        <a:p>
          <a:r>
            <a:rPr lang="nb-NO" dirty="0"/>
            <a:t>Eksempler:</a:t>
          </a:r>
          <a:endParaRPr lang="en-US" dirty="0"/>
        </a:p>
      </dgm:t>
    </dgm:pt>
    <dgm:pt modelId="{6A12E64F-4FE6-4FA8-99F7-47EC83AB2B62}" type="parTrans" cxnId="{69912013-406E-4859-9E74-B6493E7E3B42}">
      <dgm:prSet/>
      <dgm:spPr/>
      <dgm:t>
        <a:bodyPr/>
        <a:lstStyle/>
        <a:p>
          <a:endParaRPr lang="en-US"/>
        </a:p>
      </dgm:t>
    </dgm:pt>
    <dgm:pt modelId="{C19246A2-2A2A-4BC6-BBA5-BA14A2B28581}" type="sibTrans" cxnId="{69912013-406E-4859-9E74-B6493E7E3B42}">
      <dgm:prSet/>
      <dgm:spPr/>
      <dgm:t>
        <a:bodyPr/>
        <a:lstStyle/>
        <a:p>
          <a:endParaRPr lang="en-US"/>
        </a:p>
      </dgm:t>
    </dgm:pt>
    <dgm:pt modelId="{CA48D871-585C-4AE0-9B72-5D8D7ECAA217}">
      <dgm:prSet/>
      <dgm:spPr/>
      <dgm:t>
        <a:bodyPr/>
        <a:lstStyle/>
        <a:p>
          <a:r>
            <a:rPr lang="nb-NO"/>
            <a:t>Regne på volumet til en planet</a:t>
          </a:r>
          <a:endParaRPr lang="en-US"/>
        </a:p>
      </dgm:t>
    </dgm:pt>
    <dgm:pt modelId="{0F2EB7AD-CE84-473B-913E-1E5ED56BF02B}" type="parTrans" cxnId="{9A399FC5-FDD5-475D-853B-8625B4FFCAFA}">
      <dgm:prSet/>
      <dgm:spPr/>
      <dgm:t>
        <a:bodyPr/>
        <a:lstStyle/>
        <a:p>
          <a:endParaRPr lang="en-US"/>
        </a:p>
      </dgm:t>
    </dgm:pt>
    <dgm:pt modelId="{B51A54B3-6A0F-4737-ACF2-EFE77E3C7A56}" type="sibTrans" cxnId="{9A399FC5-FDD5-475D-853B-8625B4FFCAFA}">
      <dgm:prSet/>
      <dgm:spPr/>
      <dgm:t>
        <a:bodyPr/>
        <a:lstStyle/>
        <a:p>
          <a:endParaRPr lang="en-US"/>
        </a:p>
      </dgm:t>
    </dgm:pt>
    <dgm:pt modelId="{7DE991B8-B14F-417D-B595-7461F52DDBD7}">
      <dgm:prSet/>
      <dgm:spPr/>
      <dgm:t>
        <a:bodyPr/>
        <a:lstStyle/>
        <a:p>
          <a:r>
            <a:rPr lang="en-US" dirty="0"/>
            <a:t>BMI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nb-NO" noProof="0" dirty="0"/>
            <a:t>personen</a:t>
          </a:r>
        </a:p>
      </dgm:t>
    </dgm:pt>
    <dgm:pt modelId="{4CA10959-8E43-46DB-943E-FAFEB879999F}" type="parTrans" cxnId="{DC4645BE-B24D-4F8D-8E56-D40AC079A021}">
      <dgm:prSet/>
      <dgm:spPr/>
      <dgm:t>
        <a:bodyPr/>
        <a:lstStyle/>
        <a:p>
          <a:endParaRPr lang="en-US"/>
        </a:p>
      </dgm:t>
    </dgm:pt>
    <dgm:pt modelId="{5EA15AC5-8342-4534-A68A-21A2EC447EFE}" type="sibTrans" cxnId="{DC4645BE-B24D-4F8D-8E56-D40AC079A021}">
      <dgm:prSet/>
      <dgm:spPr/>
      <dgm:t>
        <a:bodyPr/>
        <a:lstStyle/>
        <a:p>
          <a:endParaRPr lang="en-US"/>
        </a:p>
      </dgm:t>
    </dgm:pt>
    <dgm:pt modelId="{6E647379-14F1-4CF9-B3C1-447ACF11DAB3}">
      <dgm:prSet/>
      <dgm:spPr/>
      <dgm:t>
        <a:bodyPr/>
        <a:lstStyle/>
        <a:p>
          <a:r>
            <a:rPr lang="nb-NO" dirty="0"/>
            <a:t>Diskuter:</a:t>
          </a:r>
          <a:endParaRPr lang="en-US" dirty="0"/>
        </a:p>
      </dgm:t>
    </dgm:pt>
    <dgm:pt modelId="{1FA4A1D7-61EE-4B7F-9A5E-EFEB15CD79E4}" type="parTrans" cxnId="{A38073C2-E55B-43F1-859D-7D3ECCC7B565}">
      <dgm:prSet/>
      <dgm:spPr/>
      <dgm:t>
        <a:bodyPr/>
        <a:lstStyle/>
        <a:p>
          <a:endParaRPr lang="en-US"/>
        </a:p>
      </dgm:t>
    </dgm:pt>
    <dgm:pt modelId="{8FDF7D20-EB36-4DCF-AD97-BBBEE3ED9E50}" type="sibTrans" cxnId="{A38073C2-E55B-43F1-859D-7D3ECCC7B565}">
      <dgm:prSet/>
      <dgm:spPr/>
      <dgm:t>
        <a:bodyPr/>
        <a:lstStyle/>
        <a:p>
          <a:endParaRPr lang="en-US"/>
        </a:p>
      </dgm:t>
    </dgm:pt>
    <dgm:pt modelId="{CC21163E-9B14-4C0C-85D0-96393EDE9014}">
      <dgm:prSet/>
      <dgm:spPr/>
      <dgm:t>
        <a:bodyPr/>
        <a:lstStyle/>
        <a:p>
          <a:r>
            <a:rPr lang="nb-NO" dirty="0"/>
            <a:t>Hva kan være nyttige metoder til Personer klassen?</a:t>
          </a:r>
          <a:endParaRPr lang="en-US" dirty="0"/>
        </a:p>
      </dgm:t>
    </dgm:pt>
    <dgm:pt modelId="{C9E98F6E-87D7-478E-9D14-D185EBB95790}" type="parTrans" cxnId="{8A918D86-8737-487C-B9A5-69BB7584BEF3}">
      <dgm:prSet/>
      <dgm:spPr/>
      <dgm:t>
        <a:bodyPr/>
        <a:lstStyle/>
        <a:p>
          <a:endParaRPr lang="nb-NO"/>
        </a:p>
      </dgm:t>
    </dgm:pt>
    <dgm:pt modelId="{8CE187F9-8BD0-48E3-837C-021AC7290965}" type="sibTrans" cxnId="{8A918D86-8737-487C-B9A5-69BB7584BEF3}">
      <dgm:prSet/>
      <dgm:spPr/>
      <dgm:t>
        <a:bodyPr/>
        <a:lstStyle/>
        <a:p>
          <a:endParaRPr lang="nb-NO"/>
        </a:p>
      </dgm:t>
    </dgm:pt>
    <dgm:pt modelId="{A30CD4CB-B277-44ED-8C23-0F933D797B34}">
      <dgm:prSet/>
      <dgm:spPr/>
      <dgm:t>
        <a:bodyPr/>
        <a:lstStyle/>
        <a:p>
          <a:r>
            <a:rPr lang="nb-NO" dirty="0"/>
            <a:t>Hva med Planeter klassen?</a:t>
          </a:r>
          <a:endParaRPr lang="en-US" dirty="0"/>
        </a:p>
      </dgm:t>
    </dgm:pt>
    <dgm:pt modelId="{ED6A8F45-627A-40C5-B3BB-0AE3A94C8BD8}" type="parTrans" cxnId="{6DBCA349-EBAC-4DCF-B997-2FDC50669FB6}">
      <dgm:prSet/>
      <dgm:spPr/>
      <dgm:t>
        <a:bodyPr/>
        <a:lstStyle/>
        <a:p>
          <a:endParaRPr lang="nb-NO"/>
        </a:p>
      </dgm:t>
    </dgm:pt>
    <dgm:pt modelId="{4141C812-85D3-4016-8D47-6C3F332439B9}" type="sibTrans" cxnId="{6DBCA349-EBAC-4DCF-B997-2FDC50669FB6}">
      <dgm:prSet/>
      <dgm:spPr/>
      <dgm:t>
        <a:bodyPr/>
        <a:lstStyle/>
        <a:p>
          <a:endParaRPr lang="nb-NO"/>
        </a:p>
      </dgm:t>
    </dgm:pt>
    <dgm:pt modelId="{92966CB7-0943-4F42-AED3-EC75D1C0E3B6}" type="pres">
      <dgm:prSet presAssocID="{9AF70D51-FFAE-4775-88BB-B81F1CE2DF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CA7582-0355-412D-99B9-F518C0B5EC5D}" type="pres">
      <dgm:prSet presAssocID="{70875765-A6D7-4D06-AC0D-05D17203C057}" presName="root" presStyleCnt="0"/>
      <dgm:spPr/>
    </dgm:pt>
    <dgm:pt modelId="{0A8B7A76-31E3-44A7-BFFE-123513E05845}" type="pres">
      <dgm:prSet presAssocID="{70875765-A6D7-4D06-AC0D-05D17203C057}" presName="rootComposite" presStyleCnt="0"/>
      <dgm:spPr/>
    </dgm:pt>
    <dgm:pt modelId="{1A3FF27C-AC62-4C3D-9EC9-3D1EE91277CF}" type="pres">
      <dgm:prSet presAssocID="{70875765-A6D7-4D06-AC0D-05D17203C057}" presName="rootText" presStyleLbl="node1" presStyleIdx="0" presStyleCnt="3"/>
      <dgm:spPr/>
    </dgm:pt>
    <dgm:pt modelId="{FDEC5439-1F6D-4ECB-8001-2D0CBFE86D98}" type="pres">
      <dgm:prSet presAssocID="{70875765-A6D7-4D06-AC0D-05D17203C057}" presName="rootConnector" presStyleLbl="node1" presStyleIdx="0" presStyleCnt="3"/>
      <dgm:spPr/>
    </dgm:pt>
    <dgm:pt modelId="{73F52158-A211-4BDB-AB9D-E9EC723AE97F}" type="pres">
      <dgm:prSet presAssocID="{70875765-A6D7-4D06-AC0D-05D17203C057}" presName="childShape" presStyleCnt="0"/>
      <dgm:spPr/>
    </dgm:pt>
    <dgm:pt modelId="{529F5D7F-E0D8-43A9-A520-8D03E626CAD7}" type="pres">
      <dgm:prSet presAssocID="{66110551-375F-414F-9251-94A6DEE277F7}" presName="Name13" presStyleLbl="parChTrans1D2" presStyleIdx="0" presStyleCnt="6"/>
      <dgm:spPr/>
    </dgm:pt>
    <dgm:pt modelId="{16A86FF9-E529-464B-9935-59A75701B094}" type="pres">
      <dgm:prSet presAssocID="{3578DA15-8565-4175-A922-9FED5E5228EE}" presName="childText" presStyleLbl="bgAcc1" presStyleIdx="0" presStyleCnt="6">
        <dgm:presLayoutVars>
          <dgm:bulletEnabled val="1"/>
        </dgm:presLayoutVars>
      </dgm:prSet>
      <dgm:spPr/>
    </dgm:pt>
    <dgm:pt modelId="{57BA6F09-1E37-48E6-B600-72EE90C615D1}" type="pres">
      <dgm:prSet presAssocID="{16E9F264-4D84-41ED-9747-35933715C616}" presName="Name13" presStyleLbl="parChTrans1D2" presStyleIdx="1" presStyleCnt="6"/>
      <dgm:spPr/>
    </dgm:pt>
    <dgm:pt modelId="{45F48AAD-2DAE-4CCA-8292-F1082C5E942C}" type="pres">
      <dgm:prSet presAssocID="{A88D0001-D7CF-4C3D-8B3D-BE3B5572A76D}" presName="childText" presStyleLbl="bgAcc1" presStyleIdx="1" presStyleCnt="6">
        <dgm:presLayoutVars>
          <dgm:bulletEnabled val="1"/>
        </dgm:presLayoutVars>
      </dgm:prSet>
      <dgm:spPr/>
    </dgm:pt>
    <dgm:pt modelId="{AD7A2294-084F-4F18-9143-79099F510094}" type="pres">
      <dgm:prSet presAssocID="{3111A75F-89ED-45A2-B06E-F36C6E0218AF}" presName="root" presStyleCnt="0"/>
      <dgm:spPr/>
    </dgm:pt>
    <dgm:pt modelId="{0EA9E94D-3321-45C2-85DD-3CACCCD0DE23}" type="pres">
      <dgm:prSet presAssocID="{3111A75F-89ED-45A2-B06E-F36C6E0218AF}" presName="rootComposite" presStyleCnt="0"/>
      <dgm:spPr/>
    </dgm:pt>
    <dgm:pt modelId="{D7A1B856-DFD0-4B02-8F69-E8A18C4F5650}" type="pres">
      <dgm:prSet presAssocID="{3111A75F-89ED-45A2-B06E-F36C6E0218AF}" presName="rootText" presStyleLbl="node1" presStyleIdx="1" presStyleCnt="3"/>
      <dgm:spPr/>
    </dgm:pt>
    <dgm:pt modelId="{F08BB293-ABAC-464D-802A-934602FEC5B2}" type="pres">
      <dgm:prSet presAssocID="{3111A75F-89ED-45A2-B06E-F36C6E0218AF}" presName="rootConnector" presStyleLbl="node1" presStyleIdx="1" presStyleCnt="3"/>
      <dgm:spPr/>
    </dgm:pt>
    <dgm:pt modelId="{A43510BC-DE32-479D-9B66-08960A8D9796}" type="pres">
      <dgm:prSet presAssocID="{3111A75F-89ED-45A2-B06E-F36C6E0218AF}" presName="childShape" presStyleCnt="0"/>
      <dgm:spPr/>
    </dgm:pt>
    <dgm:pt modelId="{415CDCB0-2FBB-4FAE-A9E9-B8E9AF340D66}" type="pres">
      <dgm:prSet presAssocID="{0F2EB7AD-CE84-473B-913E-1E5ED56BF02B}" presName="Name13" presStyleLbl="parChTrans1D2" presStyleIdx="2" presStyleCnt="6"/>
      <dgm:spPr/>
    </dgm:pt>
    <dgm:pt modelId="{BC758ECE-76D9-48AE-9764-3DC077321EAE}" type="pres">
      <dgm:prSet presAssocID="{CA48D871-585C-4AE0-9B72-5D8D7ECAA217}" presName="childText" presStyleLbl="bgAcc1" presStyleIdx="2" presStyleCnt="6">
        <dgm:presLayoutVars>
          <dgm:bulletEnabled val="1"/>
        </dgm:presLayoutVars>
      </dgm:prSet>
      <dgm:spPr/>
    </dgm:pt>
    <dgm:pt modelId="{D53AA5EB-DC41-4079-B911-7E2EE09E23AF}" type="pres">
      <dgm:prSet presAssocID="{4CA10959-8E43-46DB-943E-FAFEB879999F}" presName="Name13" presStyleLbl="parChTrans1D2" presStyleIdx="3" presStyleCnt="6"/>
      <dgm:spPr/>
    </dgm:pt>
    <dgm:pt modelId="{F70069CE-CFCD-466D-824F-38D863DB5CDF}" type="pres">
      <dgm:prSet presAssocID="{7DE991B8-B14F-417D-B595-7461F52DDBD7}" presName="childText" presStyleLbl="bgAcc1" presStyleIdx="3" presStyleCnt="6">
        <dgm:presLayoutVars>
          <dgm:bulletEnabled val="1"/>
        </dgm:presLayoutVars>
      </dgm:prSet>
      <dgm:spPr/>
    </dgm:pt>
    <dgm:pt modelId="{D5BBE38C-BFC3-4C3C-AA53-B2D46A62FF31}" type="pres">
      <dgm:prSet presAssocID="{6E647379-14F1-4CF9-B3C1-447ACF11DAB3}" presName="root" presStyleCnt="0"/>
      <dgm:spPr/>
    </dgm:pt>
    <dgm:pt modelId="{74523F1F-53D6-4D9A-A0E4-E68D6B1C1074}" type="pres">
      <dgm:prSet presAssocID="{6E647379-14F1-4CF9-B3C1-447ACF11DAB3}" presName="rootComposite" presStyleCnt="0"/>
      <dgm:spPr/>
    </dgm:pt>
    <dgm:pt modelId="{2DE9FA6F-FF87-4568-A69A-5899833901A0}" type="pres">
      <dgm:prSet presAssocID="{6E647379-14F1-4CF9-B3C1-447ACF11DAB3}" presName="rootText" presStyleLbl="node1" presStyleIdx="2" presStyleCnt="3"/>
      <dgm:spPr/>
    </dgm:pt>
    <dgm:pt modelId="{DBAD7298-844E-45A0-9985-817ED92EFF85}" type="pres">
      <dgm:prSet presAssocID="{6E647379-14F1-4CF9-B3C1-447ACF11DAB3}" presName="rootConnector" presStyleLbl="node1" presStyleIdx="2" presStyleCnt="3"/>
      <dgm:spPr/>
    </dgm:pt>
    <dgm:pt modelId="{30351DE5-7BDF-435A-8803-754D46DE4B81}" type="pres">
      <dgm:prSet presAssocID="{6E647379-14F1-4CF9-B3C1-447ACF11DAB3}" presName="childShape" presStyleCnt="0"/>
      <dgm:spPr/>
    </dgm:pt>
    <dgm:pt modelId="{EA286D07-B6C4-4FEB-A7D0-01C622D98F09}" type="pres">
      <dgm:prSet presAssocID="{C9E98F6E-87D7-478E-9D14-D185EBB95790}" presName="Name13" presStyleLbl="parChTrans1D2" presStyleIdx="4" presStyleCnt="6"/>
      <dgm:spPr/>
    </dgm:pt>
    <dgm:pt modelId="{CD0D7FA4-8208-4605-B863-9E19B84A23B3}" type="pres">
      <dgm:prSet presAssocID="{CC21163E-9B14-4C0C-85D0-96393EDE9014}" presName="childText" presStyleLbl="bgAcc1" presStyleIdx="4" presStyleCnt="6">
        <dgm:presLayoutVars>
          <dgm:bulletEnabled val="1"/>
        </dgm:presLayoutVars>
      </dgm:prSet>
      <dgm:spPr/>
    </dgm:pt>
    <dgm:pt modelId="{9B0290CE-5567-4D8B-BAD1-1EB52D43A2A1}" type="pres">
      <dgm:prSet presAssocID="{ED6A8F45-627A-40C5-B3BB-0AE3A94C8BD8}" presName="Name13" presStyleLbl="parChTrans1D2" presStyleIdx="5" presStyleCnt="6"/>
      <dgm:spPr/>
    </dgm:pt>
    <dgm:pt modelId="{33388E73-1045-4D16-B83C-9500A4963A01}" type="pres">
      <dgm:prSet presAssocID="{A30CD4CB-B277-44ED-8C23-0F933D797B34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AC53300-4DDB-4F02-BFF7-8327D0357557}" type="presOf" srcId="{7DE991B8-B14F-417D-B595-7461F52DDBD7}" destId="{F70069CE-CFCD-466D-824F-38D863DB5CDF}" srcOrd="0" destOrd="0" presId="urn:microsoft.com/office/officeart/2005/8/layout/hierarchy3"/>
    <dgm:cxn modelId="{239F5810-2342-4FDC-84C9-802EE799FD02}" type="presOf" srcId="{4CA10959-8E43-46DB-943E-FAFEB879999F}" destId="{D53AA5EB-DC41-4079-B911-7E2EE09E23AF}" srcOrd="0" destOrd="0" presId="urn:microsoft.com/office/officeart/2005/8/layout/hierarchy3"/>
    <dgm:cxn modelId="{1B03A311-2379-4393-8346-AA670D11D3FE}" type="presOf" srcId="{6E647379-14F1-4CF9-B3C1-447ACF11DAB3}" destId="{2DE9FA6F-FF87-4568-A69A-5899833901A0}" srcOrd="0" destOrd="0" presId="urn:microsoft.com/office/officeart/2005/8/layout/hierarchy3"/>
    <dgm:cxn modelId="{69912013-406E-4859-9E74-B6493E7E3B42}" srcId="{9AF70D51-FFAE-4775-88BB-B81F1CE2DF6D}" destId="{3111A75F-89ED-45A2-B06E-F36C6E0218AF}" srcOrd="1" destOrd="0" parTransId="{6A12E64F-4FE6-4FA8-99F7-47EC83AB2B62}" sibTransId="{C19246A2-2A2A-4BC6-BBA5-BA14A2B28581}"/>
    <dgm:cxn modelId="{9A2C0F19-6C7F-4D9B-A724-23EC6CE37A65}" srcId="{9AF70D51-FFAE-4775-88BB-B81F1CE2DF6D}" destId="{70875765-A6D7-4D06-AC0D-05D17203C057}" srcOrd="0" destOrd="0" parTransId="{40DB4A24-7F87-48BD-BEEF-B9B89DA9D953}" sibTransId="{95670180-15C2-4CFC-A5CC-9EB25C51DD4D}"/>
    <dgm:cxn modelId="{8DDE9D1B-BFE0-465E-8EF6-AD7C62D4091C}" type="presOf" srcId="{CA48D871-585C-4AE0-9B72-5D8D7ECAA217}" destId="{BC758ECE-76D9-48AE-9764-3DC077321EAE}" srcOrd="0" destOrd="0" presId="urn:microsoft.com/office/officeart/2005/8/layout/hierarchy3"/>
    <dgm:cxn modelId="{DFFAE338-5836-449E-A6EB-1CB6030C12D0}" type="presOf" srcId="{16E9F264-4D84-41ED-9747-35933715C616}" destId="{57BA6F09-1E37-48E6-B600-72EE90C615D1}" srcOrd="0" destOrd="0" presId="urn:microsoft.com/office/officeart/2005/8/layout/hierarchy3"/>
    <dgm:cxn modelId="{3DC0963B-5855-45FD-9725-04F631664E4F}" type="presOf" srcId="{3578DA15-8565-4175-A922-9FED5E5228EE}" destId="{16A86FF9-E529-464B-9935-59A75701B094}" srcOrd="0" destOrd="0" presId="urn:microsoft.com/office/officeart/2005/8/layout/hierarchy3"/>
    <dgm:cxn modelId="{6158FC3E-E178-4AEE-8B5D-F1FAB15B9CB2}" type="presOf" srcId="{ED6A8F45-627A-40C5-B3BB-0AE3A94C8BD8}" destId="{9B0290CE-5567-4D8B-BAD1-1EB52D43A2A1}" srcOrd="0" destOrd="0" presId="urn:microsoft.com/office/officeart/2005/8/layout/hierarchy3"/>
    <dgm:cxn modelId="{7C707561-32BF-4F25-BAD1-F7BB030B3158}" type="presOf" srcId="{A30CD4CB-B277-44ED-8C23-0F933D797B34}" destId="{33388E73-1045-4D16-B83C-9500A4963A01}" srcOrd="0" destOrd="0" presId="urn:microsoft.com/office/officeart/2005/8/layout/hierarchy3"/>
    <dgm:cxn modelId="{9F1B4167-2846-41B6-BE1E-72B14AF85C4E}" srcId="{70875765-A6D7-4D06-AC0D-05D17203C057}" destId="{A88D0001-D7CF-4C3D-8B3D-BE3B5572A76D}" srcOrd="1" destOrd="0" parTransId="{16E9F264-4D84-41ED-9747-35933715C616}" sibTransId="{268B54F8-3C81-4489-AC6C-F874A189AED0}"/>
    <dgm:cxn modelId="{6DBCA349-EBAC-4DCF-B997-2FDC50669FB6}" srcId="{6E647379-14F1-4CF9-B3C1-447ACF11DAB3}" destId="{A30CD4CB-B277-44ED-8C23-0F933D797B34}" srcOrd="1" destOrd="0" parTransId="{ED6A8F45-627A-40C5-B3BB-0AE3A94C8BD8}" sibTransId="{4141C812-85D3-4016-8D47-6C3F332439B9}"/>
    <dgm:cxn modelId="{3728C672-8EAC-477A-9C56-BC7591697E79}" type="presOf" srcId="{3111A75F-89ED-45A2-B06E-F36C6E0218AF}" destId="{D7A1B856-DFD0-4B02-8F69-E8A18C4F5650}" srcOrd="0" destOrd="0" presId="urn:microsoft.com/office/officeart/2005/8/layout/hierarchy3"/>
    <dgm:cxn modelId="{531D5277-56F8-47F1-8B63-031948C7B410}" type="presOf" srcId="{70875765-A6D7-4D06-AC0D-05D17203C057}" destId="{1A3FF27C-AC62-4C3D-9EC9-3D1EE91277CF}" srcOrd="0" destOrd="0" presId="urn:microsoft.com/office/officeart/2005/8/layout/hierarchy3"/>
    <dgm:cxn modelId="{A39DB278-788E-4554-9884-B44180701DC9}" type="presOf" srcId="{3111A75F-89ED-45A2-B06E-F36C6E0218AF}" destId="{F08BB293-ABAC-464D-802A-934602FEC5B2}" srcOrd="1" destOrd="0" presId="urn:microsoft.com/office/officeart/2005/8/layout/hierarchy3"/>
    <dgm:cxn modelId="{2662865A-FDC6-437B-9FDF-DFF6C1069708}" type="presOf" srcId="{0F2EB7AD-CE84-473B-913E-1E5ED56BF02B}" destId="{415CDCB0-2FBB-4FAE-A9E9-B8E9AF340D66}" srcOrd="0" destOrd="0" presId="urn:microsoft.com/office/officeart/2005/8/layout/hierarchy3"/>
    <dgm:cxn modelId="{8A918D86-8737-487C-B9A5-69BB7584BEF3}" srcId="{6E647379-14F1-4CF9-B3C1-447ACF11DAB3}" destId="{CC21163E-9B14-4C0C-85D0-96393EDE9014}" srcOrd="0" destOrd="0" parTransId="{C9E98F6E-87D7-478E-9D14-D185EBB95790}" sibTransId="{8CE187F9-8BD0-48E3-837C-021AC7290965}"/>
    <dgm:cxn modelId="{89F2578C-97AA-4A04-B126-831BF29824CE}" type="presOf" srcId="{C9E98F6E-87D7-478E-9D14-D185EBB95790}" destId="{EA286D07-B6C4-4FEB-A7D0-01C622D98F09}" srcOrd="0" destOrd="0" presId="urn:microsoft.com/office/officeart/2005/8/layout/hierarchy3"/>
    <dgm:cxn modelId="{82026992-2003-4EB4-8CC8-FF0A5B48D9E8}" type="presOf" srcId="{70875765-A6D7-4D06-AC0D-05D17203C057}" destId="{FDEC5439-1F6D-4ECB-8001-2D0CBFE86D98}" srcOrd="1" destOrd="0" presId="urn:microsoft.com/office/officeart/2005/8/layout/hierarchy3"/>
    <dgm:cxn modelId="{6F252D9E-7C18-40E9-8924-D8F4A641172C}" type="presOf" srcId="{CC21163E-9B14-4C0C-85D0-96393EDE9014}" destId="{CD0D7FA4-8208-4605-B863-9E19B84A23B3}" srcOrd="0" destOrd="0" presId="urn:microsoft.com/office/officeart/2005/8/layout/hierarchy3"/>
    <dgm:cxn modelId="{86C201A8-8D7A-413A-B57A-FA87225F4E42}" type="presOf" srcId="{66110551-375F-414F-9251-94A6DEE277F7}" destId="{529F5D7F-E0D8-43A9-A520-8D03E626CAD7}" srcOrd="0" destOrd="0" presId="urn:microsoft.com/office/officeart/2005/8/layout/hierarchy3"/>
    <dgm:cxn modelId="{DC4645BE-B24D-4F8D-8E56-D40AC079A021}" srcId="{3111A75F-89ED-45A2-B06E-F36C6E0218AF}" destId="{7DE991B8-B14F-417D-B595-7461F52DDBD7}" srcOrd="1" destOrd="0" parTransId="{4CA10959-8E43-46DB-943E-FAFEB879999F}" sibTransId="{5EA15AC5-8342-4534-A68A-21A2EC447EFE}"/>
    <dgm:cxn modelId="{A38073C2-E55B-43F1-859D-7D3ECCC7B565}" srcId="{9AF70D51-FFAE-4775-88BB-B81F1CE2DF6D}" destId="{6E647379-14F1-4CF9-B3C1-447ACF11DAB3}" srcOrd="2" destOrd="0" parTransId="{1FA4A1D7-61EE-4B7F-9A5E-EFEB15CD79E4}" sibTransId="{8FDF7D20-EB36-4DCF-AD97-BBBEE3ED9E50}"/>
    <dgm:cxn modelId="{9A399FC5-FDD5-475D-853B-8625B4FFCAFA}" srcId="{3111A75F-89ED-45A2-B06E-F36C6E0218AF}" destId="{CA48D871-585C-4AE0-9B72-5D8D7ECAA217}" srcOrd="0" destOrd="0" parTransId="{0F2EB7AD-CE84-473B-913E-1E5ED56BF02B}" sibTransId="{B51A54B3-6A0F-4737-ACF2-EFE77E3C7A56}"/>
    <dgm:cxn modelId="{E271D8D0-5BCB-4950-BD58-F43CAA331C7F}" type="presOf" srcId="{6E647379-14F1-4CF9-B3C1-447ACF11DAB3}" destId="{DBAD7298-844E-45A0-9985-817ED92EFF85}" srcOrd="1" destOrd="0" presId="urn:microsoft.com/office/officeart/2005/8/layout/hierarchy3"/>
    <dgm:cxn modelId="{4D097ED4-E262-427E-9F12-A6F1B04A23C0}" type="presOf" srcId="{A88D0001-D7CF-4C3D-8B3D-BE3B5572A76D}" destId="{45F48AAD-2DAE-4CCA-8292-F1082C5E942C}" srcOrd="0" destOrd="0" presId="urn:microsoft.com/office/officeart/2005/8/layout/hierarchy3"/>
    <dgm:cxn modelId="{FF48B4EF-C9B1-4EC9-AEDE-BBAFA565D256}" srcId="{70875765-A6D7-4D06-AC0D-05D17203C057}" destId="{3578DA15-8565-4175-A922-9FED5E5228EE}" srcOrd="0" destOrd="0" parTransId="{66110551-375F-414F-9251-94A6DEE277F7}" sibTransId="{084B7A37-B3A2-4AE3-A390-561E921D16AE}"/>
    <dgm:cxn modelId="{1930A9F4-560F-46BB-AD03-A757688B9C22}" type="presOf" srcId="{9AF70D51-FFAE-4775-88BB-B81F1CE2DF6D}" destId="{92966CB7-0943-4F42-AED3-EC75D1C0E3B6}" srcOrd="0" destOrd="0" presId="urn:microsoft.com/office/officeart/2005/8/layout/hierarchy3"/>
    <dgm:cxn modelId="{0491FC31-699C-4E37-9F81-7C945FDECCE9}" type="presParOf" srcId="{92966CB7-0943-4F42-AED3-EC75D1C0E3B6}" destId="{FBCA7582-0355-412D-99B9-F518C0B5EC5D}" srcOrd="0" destOrd="0" presId="urn:microsoft.com/office/officeart/2005/8/layout/hierarchy3"/>
    <dgm:cxn modelId="{BB74706E-31F7-4FD0-A005-1E61808B4A78}" type="presParOf" srcId="{FBCA7582-0355-412D-99B9-F518C0B5EC5D}" destId="{0A8B7A76-31E3-44A7-BFFE-123513E05845}" srcOrd="0" destOrd="0" presId="urn:microsoft.com/office/officeart/2005/8/layout/hierarchy3"/>
    <dgm:cxn modelId="{FCBE5DF0-2CBA-477D-BDC1-5783B51A2B6A}" type="presParOf" srcId="{0A8B7A76-31E3-44A7-BFFE-123513E05845}" destId="{1A3FF27C-AC62-4C3D-9EC9-3D1EE91277CF}" srcOrd="0" destOrd="0" presId="urn:microsoft.com/office/officeart/2005/8/layout/hierarchy3"/>
    <dgm:cxn modelId="{41EE23AA-ECA3-4BF6-910C-3E67C2DAB0F8}" type="presParOf" srcId="{0A8B7A76-31E3-44A7-BFFE-123513E05845}" destId="{FDEC5439-1F6D-4ECB-8001-2D0CBFE86D98}" srcOrd="1" destOrd="0" presId="urn:microsoft.com/office/officeart/2005/8/layout/hierarchy3"/>
    <dgm:cxn modelId="{A6CC9756-2185-464F-B239-5274F383D8EF}" type="presParOf" srcId="{FBCA7582-0355-412D-99B9-F518C0B5EC5D}" destId="{73F52158-A211-4BDB-AB9D-E9EC723AE97F}" srcOrd="1" destOrd="0" presId="urn:microsoft.com/office/officeart/2005/8/layout/hierarchy3"/>
    <dgm:cxn modelId="{1DE6FFB1-89EE-47FE-B06D-CF854C04D36E}" type="presParOf" srcId="{73F52158-A211-4BDB-AB9D-E9EC723AE97F}" destId="{529F5D7F-E0D8-43A9-A520-8D03E626CAD7}" srcOrd="0" destOrd="0" presId="urn:microsoft.com/office/officeart/2005/8/layout/hierarchy3"/>
    <dgm:cxn modelId="{C87E58A8-4184-4080-9FE3-3D10DF527E50}" type="presParOf" srcId="{73F52158-A211-4BDB-AB9D-E9EC723AE97F}" destId="{16A86FF9-E529-464B-9935-59A75701B094}" srcOrd="1" destOrd="0" presId="urn:microsoft.com/office/officeart/2005/8/layout/hierarchy3"/>
    <dgm:cxn modelId="{7621791D-F013-4D8C-A1FF-6DA19159734B}" type="presParOf" srcId="{73F52158-A211-4BDB-AB9D-E9EC723AE97F}" destId="{57BA6F09-1E37-48E6-B600-72EE90C615D1}" srcOrd="2" destOrd="0" presId="urn:microsoft.com/office/officeart/2005/8/layout/hierarchy3"/>
    <dgm:cxn modelId="{5AFC152A-04E2-412F-B48F-26D96BD9A654}" type="presParOf" srcId="{73F52158-A211-4BDB-AB9D-E9EC723AE97F}" destId="{45F48AAD-2DAE-4CCA-8292-F1082C5E942C}" srcOrd="3" destOrd="0" presId="urn:microsoft.com/office/officeart/2005/8/layout/hierarchy3"/>
    <dgm:cxn modelId="{22161110-DCBF-400B-8BD6-6E950B979AAA}" type="presParOf" srcId="{92966CB7-0943-4F42-AED3-EC75D1C0E3B6}" destId="{AD7A2294-084F-4F18-9143-79099F510094}" srcOrd="1" destOrd="0" presId="urn:microsoft.com/office/officeart/2005/8/layout/hierarchy3"/>
    <dgm:cxn modelId="{8E4A104C-FE4F-438D-BDFB-2E2896E5A065}" type="presParOf" srcId="{AD7A2294-084F-4F18-9143-79099F510094}" destId="{0EA9E94D-3321-45C2-85DD-3CACCCD0DE23}" srcOrd="0" destOrd="0" presId="urn:microsoft.com/office/officeart/2005/8/layout/hierarchy3"/>
    <dgm:cxn modelId="{2DA20FCE-C588-47EE-8738-24460993255C}" type="presParOf" srcId="{0EA9E94D-3321-45C2-85DD-3CACCCD0DE23}" destId="{D7A1B856-DFD0-4B02-8F69-E8A18C4F5650}" srcOrd="0" destOrd="0" presId="urn:microsoft.com/office/officeart/2005/8/layout/hierarchy3"/>
    <dgm:cxn modelId="{4C3459E9-5EFF-41C1-908B-1564CC556442}" type="presParOf" srcId="{0EA9E94D-3321-45C2-85DD-3CACCCD0DE23}" destId="{F08BB293-ABAC-464D-802A-934602FEC5B2}" srcOrd="1" destOrd="0" presId="urn:microsoft.com/office/officeart/2005/8/layout/hierarchy3"/>
    <dgm:cxn modelId="{964CF1E8-875B-4701-8AB6-6A6BCDD0ED38}" type="presParOf" srcId="{AD7A2294-084F-4F18-9143-79099F510094}" destId="{A43510BC-DE32-479D-9B66-08960A8D9796}" srcOrd="1" destOrd="0" presId="urn:microsoft.com/office/officeart/2005/8/layout/hierarchy3"/>
    <dgm:cxn modelId="{619C5D2D-DA74-47B3-9F5F-4AB3EDA76F19}" type="presParOf" srcId="{A43510BC-DE32-479D-9B66-08960A8D9796}" destId="{415CDCB0-2FBB-4FAE-A9E9-B8E9AF340D66}" srcOrd="0" destOrd="0" presId="urn:microsoft.com/office/officeart/2005/8/layout/hierarchy3"/>
    <dgm:cxn modelId="{298FCBDD-4573-4245-B778-562D7EBC1313}" type="presParOf" srcId="{A43510BC-DE32-479D-9B66-08960A8D9796}" destId="{BC758ECE-76D9-48AE-9764-3DC077321EAE}" srcOrd="1" destOrd="0" presId="urn:microsoft.com/office/officeart/2005/8/layout/hierarchy3"/>
    <dgm:cxn modelId="{4838127F-6B93-444B-B6D3-C4373D305FDF}" type="presParOf" srcId="{A43510BC-DE32-479D-9B66-08960A8D9796}" destId="{D53AA5EB-DC41-4079-B911-7E2EE09E23AF}" srcOrd="2" destOrd="0" presId="urn:microsoft.com/office/officeart/2005/8/layout/hierarchy3"/>
    <dgm:cxn modelId="{91DDFC53-3F24-4881-9C9C-940CED85D726}" type="presParOf" srcId="{A43510BC-DE32-479D-9B66-08960A8D9796}" destId="{F70069CE-CFCD-466D-824F-38D863DB5CDF}" srcOrd="3" destOrd="0" presId="urn:microsoft.com/office/officeart/2005/8/layout/hierarchy3"/>
    <dgm:cxn modelId="{49A67294-E835-4123-A577-BB64CF5467BF}" type="presParOf" srcId="{92966CB7-0943-4F42-AED3-EC75D1C0E3B6}" destId="{D5BBE38C-BFC3-4C3C-AA53-B2D46A62FF31}" srcOrd="2" destOrd="0" presId="urn:microsoft.com/office/officeart/2005/8/layout/hierarchy3"/>
    <dgm:cxn modelId="{0F581FB3-CA0B-4AF2-B47D-25D01991DE66}" type="presParOf" srcId="{D5BBE38C-BFC3-4C3C-AA53-B2D46A62FF31}" destId="{74523F1F-53D6-4D9A-A0E4-E68D6B1C1074}" srcOrd="0" destOrd="0" presId="urn:microsoft.com/office/officeart/2005/8/layout/hierarchy3"/>
    <dgm:cxn modelId="{5AD2D88B-7784-42CD-9ED9-CB3155340E74}" type="presParOf" srcId="{74523F1F-53D6-4D9A-A0E4-E68D6B1C1074}" destId="{2DE9FA6F-FF87-4568-A69A-5899833901A0}" srcOrd="0" destOrd="0" presId="urn:microsoft.com/office/officeart/2005/8/layout/hierarchy3"/>
    <dgm:cxn modelId="{82E601F6-8B8A-4629-AEFF-5F711EEAEBB7}" type="presParOf" srcId="{74523F1F-53D6-4D9A-A0E4-E68D6B1C1074}" destId="{DBAD7298-844E-45A0-9985-817ED92EFF85}" srcOrd="1" destOrd="0" presId="urn:microsoft.com/office/officeart/2005/8/layout/hierarchy3"/>
    <dgm:cxn modelId="{904054F1-B777-4CF6-B42C-6B6011E3082F}" type="presParOf" srcId="{D5BBE38C-BFC3-4C3C-AA53-B2D46A62FF31}" destId="{30351DE5-7BDF-435A-8803-754D46DE4B81}" srcOrd="1" destOrd="0" presId="urn:microsoft.com/office/officeart/2005/8/layout/hierarchy3"/>
    <dgm:cxn modelId="{F7C3931A-5262-44CB-BA44-35442F669C02}" type="presParOf" srcId="{30351DE5-7BDF-435A-8803-754D46DE4B81}" destId="{EA286D07-B6C4-4FEB-A7D0-01C622D98F09}" srcOrd="0" destOrd="0" presId="urn:microsoft.com/office/officeart/2005/8/layout/hierarchy3"/>
    <dgm:cxn modelId="{C41A3892-C9EA-4406-8826-30A623AF39D7}" type="presParOf" srcId="{30351DE5-7BDF-435A-8803-754D46DE4B81}" destId="{CD0D7FA4-8208-4605-B863-9E19B84A23B3}" srcOrd="1" destOrd="0" presId="urn:microsoft.com/office/officeart/2005/8/layout/hierarchy3"/>
    <dgm:cxn modelId="{3CC00580-BEFD-4A3F-A6B4-F0BEAE9ED054}" type="presParOf" srcId="{30351DE5-7BDF-435A-8803-754D46DE4B81}" destId="{9B0290CE-5567-4D8B-BAD1-1EB52D43A2A1}" srcOrd="2" destOrd="0" presId="urn:microsoft.com/office/officeart/2005/8/layout/hierarchy3"/>
    <dgm:cxn modelId="{FB088BD7-7D77-4992-85EB-748C197C7D8C}" type="presParOf" srcId="{30351DE5-7BDF-435A-8803-754D46DE4B81}" destId="{33388E73-1045-4D16-B83C-9500A4963A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C259-B4FC-49A1-A786-3D873073EE24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CBD6B-0814-4049-B648-1D6A3C1F7487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La oss tenke oss at vi skal representere alle planetene i solsystemet. </a:t>
          </a:r>
          <a:endParaRPr lang="en-US" sz="2000" kern="1200"/>
        </a:p>
      </dsp:txBody>
      <dsp:txXfrm>
        <a:off x="102599" y="2637939"/>
        <a:ext cx="4320000" cy="720000"/>
      </dsp:txXfrm>
    </dsp:sp>
    <dsp:sp modelId="{2310CE55-6EFE-431D-B714-B8482EB0F2A8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C1C2-E600-4530-B6D9-F1F04FDFB96E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Kan dere klassifiserer egenskaper som er felles for planetene?  </a:t>
          </a:r>
          <a:endParaRPr lang="en-US" sz="2000" kern="1200" dirty="0"/>
        </a:p>
      </dsp:txBody>
      <dsp:txXfrm>
        <a:off x="5178600" y="263793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FF27C-AC62-4C3D-9EC9-3D1EE91277CF}">
      <dsp:nvSpPr>
        <dsp:cNvPr id="0" name=""/>
        <dsp:cNvSpPr/>
      </dsp:nvSpPr>
      <dsp:spPr>
        <a:xfrm>
          <a:off x="1395021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Klasser kan ha funksjoner knyttet til de.	</a:t>
          </a:r>
          <a:endParaRPr lang="en-US" sz="2100" kern="1200"/>
        </a:p>
      </dsp:txBody>
      <dsp:txXfrm>
        <a:off x="1424963" y="31638"/>
        <a:ext cx="1984690" cy="962403"/>
      </dsp:txXfrm>
    </dsp:sp>
    <dsp:sp modelId="{529F5D7F-E0D8-43A9-A520-8D03E626CAD7}">
      <dsp:nvSpPr>
        <dsp:cNvPr id="0" name=""/>
        <dsp:cNvSpPr/>
      </dsp:nvSpPr>
      <dsp:spPr>
        <a:xfrm>
          <a:off x="1599479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6FF9-E529-464B-9935-59A75701B094}">
      <dsp:nvSpPr>
        <dsp:cNvPr id="0" name=""/>
        <dsp:cNvSpPr/>
      </dsp:nvSpPr>
      <dsp:spPr>
        <a:xfrm>
          <a:off x="1803936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Disse kaller vi metoder.</a:t>
          </a:r>
          <a:endParaRPr lang="en-US" sz="1700" kern="1200"/>
        </a:p>
      </dsp:txBody>
      <dsp:txXfrm>
        <a:off x="1833878" y="1309498"/>
        <a:ext cx="1575775" cy="962403"/>
      </dsp:txXfrm>
    </dsp:sp>
    <dsp:sp modelId="{57BA6F09-1E37-48E6-B600-72EE90C615D1}">
      <dsp:nvSpPr>
        <dsp:cNvPr id="0" name=""/>
        <dsp:cNvSpPr/>
      </dsp:nvSpPr>
      <dsp:spPr>
        <a:xfrm>
          <a:off x="1599479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48AAD-2DAE-4CCA-8292-F1082C5E942C}">
      <dsp:nvSpPr>
        <dsp:cNvPr id="0" name=""/>
        <dsp:cNvSpPr/>
      </dsp:nvSpPr>
      <dsp:spPr>
        <a:xfrm>
          <a:off x="1803936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Funksjoner som knyttes til klassen</a:t>
          </a:r>
          <a:endParaRPr lang="en-US" sz="1700" kern="1200" dirty="0"/>
        </a:p>
      </dsp:txBody>
      <dsp:txXfrm>
        <a:off x="1833878" y="2587357"/>
        <a:ext cx="1575775" cy="962403"/>
      </dsp:txXfrm>
    </dsp:sp>
    <dsp:sp modelId="{D7A1B856-DFD0-4B02-8F69-E8A18C4F5650}">
      <dsp:nvSpPr>
        <dsp:cNvPr id="0" name=""/>
        <dsp:cNvSpPr/>
      </dsp:nvSpPr>
      <dsp:spPr>
        <a:xfrm>
          <a:off x="3950740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Eksempler:</a:t>
          </a:r>
          <a:endParaRPr lang="en-US" sz="2100" kern="1200" dirty="0"/>
        </a:p>
      </dsp:txBody>
      <dsp:txXfrm>
        <a:off x="3980682" y="31638"/>
        <a:ext cx="1984690" cy="962403"/>
      </dsp:txXfrm>
    </dsp:sp>
    <dsp:sp modelId="{415CDCB0-2FBB-4FAE-A9E9-B8E9AF340D66}">
      <dsp:nvSpPr>
        <dsp:cNvPr id="0" name=""/>
        <dsp:cNvSpPr/>
      </dsp:nvSpPr>
      <dsp:spPr>
        <a:xfrm>
          <a:off x="4155198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8ECE-76D9-48AE-9764-3DC077321EAE}">
      <dsp:nvSpPr>
        <dsp:cNvPr id="0" name=""/>
        <dsp:cNvSpPr/>
      </dsp:nvSpPr>
      <dsp:spPr>
        <a:xfrm>
          <a:off x="4359655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Regne på volumet til en planet</a:t>
          </a:r>
          <a:endParaRPr lang="en-US" sz="1700" kern="1200"/>
        </a:p>
      </dsp:txBody>
      <dsp:txXfrm>
        <a:off x="4389597" y="1309498"/>
        <a:ext cx="1575775" cy="962403"/>
      </dsp:txXfrm>
    </dsp:sp>
    <dsp:sp modelId="{D53AA5EB-DC41-4079-B911-7E2EE09E23AF}">
      <dsp:nvSpPr>
        <dsp:cNvPr id="0" name=""/>
        <dsp:cNvSpPr/>
      </dsp:nvSpPr>
      <dsp:spPr>
        <a:xfrm>
          <a:off x="4155198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069CE-CFCD-466D-824F-38D863DB5CDF}">
      <dsp:nvSpPr>
        <dsp:cNvPr id="0" name=""/>
        <dsp:cNvSpPr/>
      </dsp:nvSpPr>
      <dsp:spPr>
        <a:xfrm>
          <a:off x="4359655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BMI </a:t>
          </a:r>
          <a:r>
            <a:rPr lang="en-US" sz="1700" kern="1200" dirty="0" err="1"/>
            <a:t>til</a:t>
          </a:r>
          <a:r>
            <a:rPr lang="en-US" sz="1700" kern="1200" dirty="0"/>
            <a:t> </a:t>
          </a:r>
          <a:r>
            <a:rPr lang="nb-NO" sz="1700" kern="1200" noProof="0" dirty="0"/>
            <a:t>personen</a:t>
          </a:r>
        </a:p>
      </dsp:txBody>
      <dsp:txXfrm>
        <a:off x="4389597" y="2587357"/>
        <a:ext cx="1575775" cy="962403"/>
      </dsp:txXfrm>
    </dsp:sp>
    <dsp:sp modelId="{2DE9FA6F-FF87-4568-A69A-5899833901A0}">
      <dsp:nvSpPr>
        <dsp:cNvPr id="0" name=""/>
        <dsp:cNvSpPr/>
      </dsp:nvSpPr>
      <dsp:spPr>
        <a:xfrm>
          <a:off x="6506459" y="1696"/>
          <a:ext cx="2044574" cy="1022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Diskuter:</a:t>
          </a:r>
          <a:endParaRPr lang="en-US" sz="2100" kern="1200" dirty="0"/>
        </a:p>
      </dsp:txBody>
      <dsp:txXfrm>
        <a:off x="6536401" y="31638"/>
        <a:ext cx="1984690" cy="962403"/>
      </dsp:txXfrm>
    </dsp:sp>
    <dsp:sp modelId="{EA286D07-B6C4-4FEB-A7D0-01C622D98F09}">
      <dsp:nvSpPr>
        <dsp:cNvPr id="0" name=""/>
        <dsp:cNvSpPr/>
      </dsp:nvSpPr>
      <dsp:spPr>
        <a:xfrm>
          <a:off x="6710916" y="1023984"/>
          <a:ext cx="204457" cy="76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715"/>
              </a:lnTo>
              <a:lnTo>
                <a:pt x="204457" y="766715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D7FA4-8208-4605-B863-9E19B84A23B3}">
      <dsp:nvSpPr>
        <dsp:cNvPr id="0" name=""/>
        <dsp:cNvSpPr/>
      </dsp:nvSpPr>
      <dsp:spPr>
        <a:xfrm>
          <a:off x="6915374" y="1279556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Hva kan være nyttige metoder til Personer klassen?</a:t>
          </a:r>
          <a:endParaRPr lang="en-US" sz="1700" kern="1200" dirty="0"/>
        </a:p>
      </dsp:txBody>
      <dsp:txXfrm>
        <a:off x="6945316" y="1309498"/>
        <a:ext cx="1575775" cy="962403"/>
      </dsp:txXfrm>
    </dsp:sp>
    <dsp:sp modelId="{9B0290CE-5567-4D8B-BAD1-1EB52D43A2A1}">
      <dsp:nvSpPr>
        <dsp:cNvPr id="0" name=""/>
        <dsp:cNvSpPr/>
      </dsp:nvSpPr>
      <dsp:spPr>
        <a:xfrm>
          <a:off x="6710916" y="1023984"/>
          <a:ext cx="204457" cy="204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74"/>
              </a:lnTo>
              <a:lnTo>
                <a:pt x="204457" y="2044574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8E73-1045-4D16-B83C-9500A4963A01}">
      <dsp:nvSpPr>
        <dsp:cNvPr id="0" name=""/>
        <dsp:cNvSpPr/>
      </dsp:nvSpPr>
      <dsp:spPr>
        <a:xfrm>
          <a:off x="6915374" y="2557415"/>
          <a:ext cx="1635659" cy="10222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Hva med Planeter klassen?</a:t>
          </a:r>
          <a:endParaRPr lang="en-US" sz="1700" kern="1200" dirty="0"/>
        </a:p>
      </dsp:txBody>
      <dsp:txXfrm>
        <a:off x="6945316" y="2587357"/>
        <a:ext cx="1575775" cy="962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0792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89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69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9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504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4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09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170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6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90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39167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87903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04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2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3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40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3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13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21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309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3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1A142-DA77-4A5F-AD1F-14E6C18F0F5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snl.no/planeter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dataprogram" TargetMode="External"/><Relationship Id="rId2" Type="http://schemas.openxmlformats.org/officeDocument/2006/relationships/hyperlink" Target="https://snl.no/programmering_-_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l.no/objekt_-_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0A345AE-620E-E4F2-C123-0E3E715C8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nb-NO" dirty="0"/>
              <a:t>Objektorientert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5EE4B4-5E29-9BC1-98AE-A323145F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nb-NO" dirty="0"/>
              <a:t>Et nytt paradigme i programmering</a:t>
            </a:r>
          </a:p>
        </p:txBody>
      </p:sp>
      <p:pic>
        <p:nvPicPr>
          <p:cNvPr id="4" name="Picture 3" descr="Neon laser lys justert til skjema en trekant">
            <a:extLst>
              <a:ext uri="{FF2B5EF4-FFF2-40B4-BE49-F238E27FC236}">
                <a16:creationId xmlns:a16="http://schemas.microsoft.com/office/drawing/2014/main" id="{C46384FE-5D7D-FBA7-2E8D-1291134E2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r="2425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38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1E0501-98EE-7141-8C12-07717A15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nb-NO" dirty="0"/>
              <a:t>Klassen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812C38-31DC-3AA7-A5DF-005539ED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700"/>
              <a:t>Egenskaper:</a:t>
            </a:r>
          </a:p>
          <a:p>
            <a:r>
              <a:rPr lang="nb-NO" sz="1700"/>
              <a:t>Navn</a:t>
            </a:r>
          </a:p>
          <a:p>
            <a:r>
              <a:rPr lang="nb-NO" sz="1700"/>
              <a:t>Radius og størrelse</a:t>
            </a:r>
          </a:p>
          <a:p>
            <a:r>
              <a:rPr lang="nb-NO" sz="1700"/>
              <a:t>Avstand fra sola</a:t>
            </a:r>
          </a:p>
          <a:p>
            <a:r>
              <a:rPr lang="nb-NO" sz="1700"/>
              <a:t>Antall ringer</a:t>
            </a:r>
          </a:p>
          <a:p>
            <a:r>
              <a:rPr lang="nb-NO" sz="1700"/>
              <a:t>Farge?</a:t>
            </a:r>
          </a:p>
          <a:p>
            <a:r>
              <a:rPr lang="nb-NO" sz="1700"/>
              <a:t>Beboelig / befolkning</a:t>
            </a:r>
          </a:p>
          <a:p>
            <a:r>
              <a:rPr lang="nb-NO" sz="1700"/>
              <a:t>Temperatur</a:t>
            </a:r>
          </a:p>
          <a:p>
            <a:r>
              <a:rPr lang="nb-NO" sz="1700"/>
              <a:t>+++</a:t>
            </a:r>
          </a:p>
        </p:txBody>
      </p:sp>
      <p:pic>
        <p:nvPicPr>
          <p:cNvPr id="1026" name="Picture 2" descr="solar system | Definition, Planets, Diagram, Videos, &amp; Facts | Britannica">
            <a:extLst>
              <a:ext uri="{FF2B5EF4-FFF2-40B4-BE49-F238E27FC236}">
                <a16:creationId xmlns:a16="http://schemas.microsoft.com/office/drawing/2014/main" id="{280038DD-9EBC-D3DF-D832-2CBCC7E1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908542"/>
            <a:ext cx="6517065" cy="27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9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69486D-5D18-CC99-3EF0-CC23BD31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lage en klasse i Python?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690342-74FE-2E90-22C9-34E7FAF2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723640"/>
            <a:ext cx="9601200" cy="2143759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A66CE1C-AB9C-5818-2DA2-36D9C41873B8}"/>
              </a:ext>
            </a:extLst>
          </p:cNvPr>
          <p:cNvSpPr txBox="1"/>
          <p:nvPr/>
        </p:nvSpPr>
        <p:spPr>
          <a:xfrm>
            <a:off x="3124200" y="1657032"/>
            <a:ext cx="6096000" cy="1477328"/>
          </a:xfrm>
          <a:custGeom>
            <a:avLst/>
            <a:gdLst>
              <a:gd name="connsiteX0" fmla="*/ 0 w 6096000"/>
              <a:gd name="connsiteY0" fmla="*/ 0 h 1477328"/>
              <a:gd name="connsiteX1" fmla="*/ 494453 w 6096000"/>
              <a:gd name="connsiteY1" fmla="*/ 0 h 1477328"/>
              <a:gd name="connsiteX2" fmla="*/ 1293707 w 6096000"/>
              <a:gd name="connsiteY2" fmla="*/ 0 h 1477328"/>
              <a:gd name="connsiteX3" fmla="*/ 2032000 w 6096000"/>
              <a:gd name="connsiteY3" fmla="*/ 0 h 1477328"/>
              <a:gd name="connsiteX4" fmla="*/ 2526453 w 6096000"/>
              <a:gd name="connsiteY4" fmla="*/ 0 h 1477328"/>
              <a:gd name="connsiteX5" fmla="*/ 3142827 w 6096000"/>
              <a:gd name="connsiteY5" fmla="*/ 0 h 1477328"/>
              <a:gd name="connsiteX6" fmla="*/ 3942080 w 6096000"/>
              <a:gd name="connsiteY6" fmla="*/ 0 h 1477328"/>
              <a:gd name="connsiteX7" fmla="*/ 4619413 w 6096000"/>
              <a:gd name="connsiteY7" fmla="*/ 0 h 1477328"/>
              <a:gd name="connsiteX8" fmla="*/ 5357707 w 6096000"/>
              <a:gd name="connsiteY8" fmla="*/ 0 h 1477328"/>
              <a:gd name="connsiteX9" fmla="*/ 6096000 w 6096000"/>
              <a:gd name="connsiteY9" fmla="*/ 0 h 1477328"/>
              <a:gd name="connsiteX10" fmla="*/ 6096000 w 6096000"/>
              <a:gd name="connsiteY10" fmla="*/ 492443 h 1477328"/>
              <a:gd name="connsiteX11" fmla="*/ 6096000 w 6096000"/>
              <a:gd name="connsiteY11" fmla="*/ 999659 h 1477328"/>
              <a:gd name="connsiteX12" fmla="*/ 6096000 w 6096000"/>
              <a:gd name="connsiteY12" fmla="*/ 1477328 h 1477328"/>
              <a:gd name="connsiteX13" fmla="*/ 5601547 w 6096000"/>
              <a:gd name="connsiteY13" fmla="*/ 1477328 h 1477328"/>
              <a:gd name="connsiteX14" fmla="*/ 5107093 w 6096000"/>
              <a:gd name="connsiteY14" fmla="*/ 1477328 h 1477328"/>
              <a:gd name="connsiteX15" fmla="*/ 4368800 w 6096000"/>
              <a:gd name="connsiteY15" fmla="*/ 1477328 h 1477328"/>
              <a:gd name="connsiteX16" fmla="*/ 3874347 w 6096000"/>
              <a:gd name="connsiteY16" fmla="*/ 1477328 h 1477328"/>
              <a:gd name="connsiteX17" fmla="*/ 3197013 w 6096000"/>
              <a:gd name="connsiteY17" fmla="*/ 1477328 h 1477328"/>
              <a:gd name="connsiteX18" fmla="*/ 2641600 w 6096000"/>
              <a:gd name="connsiteY18" fmla="*/ 1477328 h 1477328"/>
              <a:gd name="connsiteX19" fmla="*/ 1964267 w 6096000"/>
              <a:gd name="connsiteY19" fmla="*/ 1477328 h 1477328"/>
              <a:gd name="connsiteX20" fmla="*/ 1286933 w 6096000"/>
              <a:gd name="connsiteY20" fmla="*/ 1477328 h 1477328"/>
              <a:gd name="connsiteX21" fmla="*/ 609600 w 6096000"/>
              <a:gd name="connsiteY21" fmla="*/ 1477328 h 1477328"/>
              <a:gd name="connsiteX22" fmla="*/ 0 w 6096000"/>
              <a:gd name="connsiteY22" fmla="*/ 1477328 h 1477328"/>
              <a:gd name="connsiteX23" fmla="*/ 0 w 6096000"/>
              <a:gd name="connsiteY23" fmla="*/ 999659 h 1477328"/>
              <a:gd name="connsiteX24" fmla="*/ 0 w 6096000"/>
              <a:gd name="connsiteY24" fmla="*/ 507216 h 1477328"/>
              <a:gd name="connsiteX25" fmla="*/ 0 w 6096000"/>
              <a:gd name="connsiteY25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6000" h="1477328" fill="none" extrusionOk="0">
                <a:moveTo>
                  <a:pt x="0" y="0"/>
                </a:moveTo>
                <a:cubicBezTo>
                  <a:pt x="131786" y="19131"/>
                  <a:pt x="327194" y="8164"/>
                  <a:pt x="494453" y="0"/>
                </a:cubicBezTo>
                <a:cubicBezTo>
                  <a:pt x="661712" y="-8164"/>
                  <a:pt x="999372" y="36476"/>
                  <a:pt x="1293707" y="0"/>
                </a:cubicBezTo>
                <a:cubicBezTo>
                  <a:pt x="1588042" y="-36476"/>
                  <a:pt x="1723990" y="-35487"/>
                  <a:pt x="2032000" y="0"/>
                </a:cubicBezTo>
                <a:cubicBezTo>
                  <a:pt x="2340010" y="35487"/>
                  <a:pt x="2387406" y="21521"/>
                  <a:pt x="2526453" y="0"/>
                </a:cubicBezTo>
                <a:cubicBezTo>
                  <a:pt x="2665500" y="-21521"/>
                  <a:pt x="2882138" y="4387"/>
                  <a:pt x="3142827" y="0"/>
                </a:cubicBezTo>
                <a:cubicBezTo>
                  <a:pt x="3403516" y="-4387"/>
                  <a:pt x="3622301" y="34678"/>
                  <a:pt x="3942080" y="0"/>
                </a:cubicBezTo>
                <a:cubicBezTo>
                  <a:pt x="4261859" y="-34678"/>
                  <a:pt x="4420602" y="-28186"/>
                  <a:pt x="4619413" y="0"/>
                </a:cubicBezTo>
                <a:cubicBezTo>
                  <a:pt x="4818224" y="28186"/>
                  <a:pt x="5131645" y="-35096"/>
                  <a:pt x="5357707" y="0"/>
                </a:cubicBezTo>
                <a:cubicBezTo>
                  <a:pt x="5583769" y="35096"/>
                  <a:pt x="5774580" y="-6303"/>
                  <a:pt x="6096000" y="0"/>
                </a:cubicBezTo>
                <a:cubicBezTo>
                  <a:pt x="6111039" y="180517"/>
                  <a:pt x="6119765" y="267181"/>
                  <a:pt x="6096000" y="492443"/>
                </a:cubicBezTo>
                <a:cubicBezTo>
                  <a:pt x="6072235" y="717705"/>
                  <a:pt x="6093216" y="822695"/>
                  <a:pt x="6096000" y="999659"/>
                </a:cubicBezTo>
                <a:cubicBezTo>
                  <a:pt x="6098784" y="1176623"/>
                  <a:pt x="6119604" y="1281712"/>
                  <a:pt x="6096000" y="1477328"/>
                </a:cubicBezTo>
                <a:cubicBezTo>
                  <a:pt x="5929544" y="1495348"/>
                  <a:pt x="5818572" y="1463050"/>
                  <a:pt x="5601547" y="1477328"/>
                </a:cubicBezTo>
                <a:cubicBezTo>
                  <a:pt x="5384522" y="1491606"/>
                  <a:pt x="5319050" y="1468118"/>
                  <a:pt x="5107093" y="1477328"/>
                </a:cubicBezTo>
                <a:cubicBezTo>
                  <a:pt x="4895136" y="1486538"/>
                  <a:pt x="4613894" y="1473069"/>
                  <a:pt x="4368800" y="1477328"/>
                </a:cubicBezTo>
                <a:cubicBezTo>
                  <a:pt x="4123706" y="1481587"/>
                  <a:pt x="4035369" y="1480065"/>
                  <a:pt x="3874347" y="1477328"/>
                </a:cubicBezTo>
                <a:cubicBezTo>
                  <a:pt x="3713325" y="1474591"/>
                  <a:pt x="3457892" y="1497102"/>
                  <a:pt x="3197013" y="1477328"/>
                </a:cubicBezTo>
                <a:cubicBezTo>
                  <a:pt x="2936134" y="1457554"/>
                  <a:pt x="2777921" y="1482729"/>
                  <a:pt x="2641600" y="1477328"/>
                </a:cubicBezTo>
                <a:cubicBezTo>
                  <a:pt x="2505279" y="1471927"/>
                  <a:pt x="2122761" y="1450903"/>
                  <a:pt x="1964267" y="1477328"/>
                </a:cubicBezTo>
                <a:cubicBezTo>
                  <a:pt x="1805773" y="1503753"/>
                  <a:pt x="1525919" y="1461866"/>
                  <a:pt x="1286933" y="1477328"/>
                </a:cubicBezTo>
                <a:cubicBezTo>
                  <a:pt x="1047947" y="1492790"/>
                  <a:pt x="820379" y="1448259"/>
                  <a:pt x="609600" y="1477328"/>
                </a:cubicBezTo>
                <a:cubicBezTo>
                  <a:pt x="398821" y="1506397"/>
                  <a:pt x="176790" y="1456350"/>
                  <a:pt x="0" y="1477328"/>
                </a:cubicBezTo>
                <a:cubicBezTo>
                  <a:pt x="-23348" y="1252060"/>
                  <a:pt x="-20579" y="1153133"/>
                  <a:pt x="0" y="999659"/>
                </a:cubicBezTo>
                <a:cubicBezTo>
                  <a:pt x="20579" y="846185"/>
                  <a:pt x="3570" y="719901"/>
                  <a:pt x="0" y="507216"/>
                </a:cubicBezTo>
                <a:cubicBezTo>
                  <a:pt x="-3570" y="294531"/>
                  <a:pt x="5254" y="106373"/>
                  <a:pt x="0" y="0"/>
                </a:cubicBezTo>
                <a:close/>
              </a:path>
              <a:path w="6096000" h="1477328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95721" y="165707"/>
                  <a:pt x="6089286" y="320163"/>
                  <a:pt x="6096000" y="492443"/>
                </a:cubicBezTo>
                <a:cubicBezTo>
                  <a:pt x="6102714" y="664723"/>
                  <a:pt x="6110541" y="752494"/>
                  <a:pt x="6096000" y="984885"/>
                </a:cubicBezTo>
                <a:cubicBezTo>
                  <a:pt x="6081459" y="1217276"/>
                  <a:pt x="6116464" y="1340003"/>
                  <a:pt x="6096000" y="1477328"/>
                </a:cubicBezTo>
                <a:cubicBezTo>
                  <a:pt x="5941998" y="1475065"/>
                  <a:pt x="5757286" y="1485369"/>
                  <a:pt x="5601547" y="1477328"/>
                </a:cubicBezTo>
                <a:cubicBezTo>
                  <a:pt x="5445808" y="1469287"/>
                  <a:pt x="5059135" y="1512021"/>
                  <a:pt x="4802293" y="1477328"/>
                </a:cubicBezTo>
                <a:cubicBezTo>
                  <a:pt x="4545451" y="1442635"/>
                  <a:pt x="4394592" y="1467805"/>
                  <a:pt x="4246880" y="1477328"/>
                </a:cubicBezTo>
                <a:cubicBezTo>
                  <a:pt x="4099168" y="1486851"/>
                  <a:pt x="3870063" y="1459808"/>
                  <a:pt x="3569547" y="1477328"/>
                </a:cubicBezTo>
                <a:cubicBezTo>
                  <a:pt x="3269031" y="1494848"/>
                  <a:pt x="2948769" y="1476396"/>
                  <a:pt x="2770293" y="1477328"/>
                </a:cubicBezTo>
                <a:cubicBezTo>
                  <a:pt x="2591817" y="1478260"/>
                  <a:pt x="2321054" y="1453221"/>
                  <a:pt x="2092960" y="1477328"/>
                </a:cubicBezTo>
                <a:cubicBezTo>
                  <a:pt x="1864866" y="1501435"/>
                  <a:pt x="1806892" y="1499375"/>
                  <a:pt x="1598507" y="1477328"/>
                </a:cubicBezTo>
                <a:cubicBezTo>
                  <a:pt x="1390122" y="1455281"/>
                  <a:pt x="1253885" y="1497982"/>
                  <a:pt x="1043093" y="1477328"/>
                </a:cubicBezTo>
                <a:cubicBezTo>
                  <a:pt x="832301" y="1456674"/>
                  <a:pt x="244708" y="1481497"/>
                  <a:pt x="0" y="1477328"/>
                </a:cubicBezTo>
                <a:cubicBezTo>
                  <a:pt x="15127" y="1287804"/>
                  <a:pt x="13420" y="1163878"/>
                  <a:pt x="0" y="984885"/>
                </a:cubicBezTo>
                <a:cubicBezTo>
                  <a:pt x="-13420" y="805892"/>
                  <a:pt x="-23099" y="605977"/>
                  <a:pt x="0" y="492443"/>
                </a:cubicBezTo>
                <a:cubicBezTo>
                  <a:pt x="23099" y="378909"/>
                  <a:pt x="11448" y="1479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ell 9">
            <a:extLst>
              <a:ext uri="{FF2B5EF4-FFF2-40B4-BE49-F238E27FC236}">
                <a16:creationId xmlns:a16="http://schemas.microsoft.com/office/drawing/2014/main" id="{C033CB4C-F5D8-60B5-4446-DAD2AA65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7960"/>
              </p:ext>
            </p:extLst>
          </p:nvPr>
        </p:nvGraphicFramePr>
        <p:xfrm>
          <a:off x="1107440" y="3429000"/>
          <a:ext cx="10463645" cy="3566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168735060"/>
                    </a:ext>
                  </a:extLst>
                </a:gridCol>
                <a:gridCol w="1222284">
                  <a:extLst>
                    <a:ext uri="{9D8B030D-6E8A-4147-A177-3AD203B41FA5}">
                      <a16:colId xmlns:a16="http://schemas.microsoft.com/office/drawing/2014/main" val="2063497051"/>
                    </a:ext>
                  </a:extLst>
                </a:gridCol>
                <a:gridCol w="7357316">
                  <a:extLst>
                    <a:ext uri="{9D8B030D-6E8A-4147-A177-3AD203B41FA5}">
                      <a16:colId xmlns:a16="http://schemas.microsoft.com/office/drawing/2014/main" val="178942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Hva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Python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9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Kodeord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 err="1">
                          <a:solidFill>
                            <a:srgbClr val="0000FF"/>
                          </a:solidFill>
                          <a:effectLst/>
                        </a:rPr>
                        <a:t>class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Angir at vi definerer en ny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Klassenavn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>
                          <a:solidFill>
                            <a:srgbClr val="267F99"/>
                          </a:solidFill>
                          <a:effectLst/>
                        </a:rPr>
                        <a:t>Planet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Navnet på den nye klassen. </a:t>
                      </a:r>
                      <a:br>
                        <a:rPr lang="nb-NO" sz="2400" dirty="0"/>
                      </a:br>
                      <a:r>
                        <a:rPr lang="nb-NO" sz="2400" dirty="0"/>
                        <a:t>Vi bruker stor forbokstav for å si at dette er et klassenavn!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Konstruktør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>
                          <a:solidFill>
                            <a:srgbClr val="795E26"/>
                          </a:solidFill>
                          <a:effectLst/>
                        </a:rPr>
                        <a:t>__</a:t>
                      </a:r>
                      <a:r>
                        <a:rPr lang="nb-NO" sz="2400" b="0" dirty="0" err="1">
                          <a:solidFill>
                            <a:srgbClr val="795E26"/>
                          </a:solidFill>
                          <a:effectLst/>
                        </a:rPr>
                        <a:t>init</a:t>
                      </a:r>
                      <a:r>
                        <a:rPr lang="nb-NO" sz="2400" b="0" dirty="0">
                          <a:solidFill>
                            <a:srgbClr val="795E26"/>
                          </a:solidFill>
                          <a:effectLst/>
                        </a:rPr>
                        <a:t>__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Funksjonen som lager nye objekter av denne 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2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dirty="0"/>
                        <a:t>Parameteren </a:t>
                      </a:r>
                      <a:r>
                        <a:rPr lang="nb-NO" sz="2400" dirty="0" err="1"/>
                        <a:t>Self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Må alltid være med i konstruktøren. Dette er det nye objektet. Og slik vi endrer på objektet senere.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1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74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F1385C-6594-D949-CBD4-EA9945B3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549912-DB05-48C9-E23B-5211F2FA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306560" cy="469392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 kan representere klassen planet i </a:t>
            </a:r>
            <a:br>
              <a:rPr lang="nb-NO" dirty="0"/>
            </a:br>
            <a:r>
              <a:rPr lang="nb-NO" dirty="0"/>
              <a:t>	et UML diagram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	(Vi skal lære om disse senere)</a:t>
            </a:r>
          </a:p>
          <a:p>
            <a:pPr marL="0" indent="0">
              <a:buNone/>
            </a:pPr>
            <a:r>
              <a:rPr lang="nb-NO" b="1" i="1" dirty="0"/>
              <a:t>Hvordan bruke dem?</a:t>
            </a:r>
          </a:p>
          <a:p>
            <a:pPr marL="0" indent="0">
              <a:buNone/>
            </a:pPr>
            <a:r>
              <a:rPr lang="nb-NO" dirty="0"/>
              <a:t>For å lage et objekt av typen planet skriver vi: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C1D297A-F61B-A5C0-0499-464E85F5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49" y="652049"/>
            <a:ext cx="4197551" cy="3348366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2CAB30-9CAA-697F-776B-7B0CF6531926}"/>
              </a:ext>
            </a:extLst>
          </p:cNvPr>
          <p:cNvSpPr txBox="1"/>
          <p:nvPr/>
        </p:nvSpPr>
        <p:spPr>
          <a:xfrm>
            <a:off x="2849880" y="4504372"/>
            <a:ext cx="6096000" cy="923330"/>
          </a:xfrm>
          <a:custGeom>
            <a:avLst/>
            <a:gdLst>
              <a:gd name="connsiteX0" fmla="*/ 0 w 6096000"/>
              <a:gd name="connsiteY0" fmla="*/ 0 h 923330"/>
              <a:gd name="connsiteX1" fmla="*/ 799253 w 6096000"/>
              <a:gd name="connsiteY1" fmla="*/ 0 h 923330"/>
              <a:gd name="connsiteX2" fmla="*/ 1537547 w 6096000"/>
              <a:gd name="connsiteY2" fmla="*/ 0 h 923330"/>
              <a:gd name="connsiteX3" fmla="*/ 2214880 w 6096000"/>
              <a:gd name="connsiteY3" fmla="*/ 0 h 923330"/>
              <a:gd name="connsiteX4" fmla="*/ 2892213 w 6096000"/>
              <a:gd name="connsiteY4" fmla="*/ 0 h 923330"/>
              <a:gd name="connsiteX5" fmla="*/ 3691467 w 6096000"/>
              <a:gd name="connsiteY5" fmla="*/ 0 h 923330"/>
              <a:gd name="connsiteX6" fmla="*/ 4429760 w 6096000"/>
              <a:gd name="connsiteY6" fmla="*/ 0 h 923330"/>
              <a:gd name="connsiteX7" fmla="*/ 4924213 w 6096000"/>
              <a:gd name="connsiteY7" fmla="*/ 0 h 923330"/>
              <a:gd name="connsiteX8" fmla="*/ 6096000 w 6096000"/>
              <a:gd name="connsiteY8" fmla="*/ 0 h 923330"/>
              <a:gd name="connsiteX9" fmla="*/ 6096000 w 6096000"/>
              <a:gd name="connsiteY9" fmla="*/ 480132 h 923330"/>
              <a:gd name="connsiteX10" fmla="*/ 6096000 w 6096000"/>
              <a:gd name="connsiteY10" fmla="*/ 923330 h 923330"/>
              <a:gd name="connsiteX11" fmla="*/ 5540587 w 6096000"/>
              <a:gd name="connsiteY11" fmla="*/ 923330 h 923330"/>
              <a:gd name="connsiteX12" fmla="*/ 4741333 w 6096000"/>
              <a:gd name="connsiteY12" fmla="*/ 923330 h 923330"/>
              <a:gd name="connsiteX13" fmla="*/ 4124960 w 6096000"/>
              <a:gd name="connsiteY13" fmla="*/ 923330 h 923330"/>
              <a:gd name="connsiteX14" fmla="*/ 3325707 w 6096000"/>
              <a:gd name="connsiteY14" fmla="*/ 923330 h 923330"/>
              <a:gd name="connsiteX15" fmla="*/ 2770293 w 6096000"/>
              <a:gd name="connsiteY15" fmla="*/ 923330 h 923330"/>
              <a:gd name="connsiteX16" fmla="*/ 2275840 w 6096000"/>
              <a:gd name="connsiteY16" fmla="*/ 923330 h 923330"/>
              <a:gd name="connsiteX17" fmla="*/ 1781387 w 6096000"/>
              <a:gd name="connsiteY17" fmla="*/ 923330 h 923330"/>
              <a:gd name="connsiteX18" fmla="*/ 1043093 w 6096000"/>
              <a:gd name="connsiteY18" fmla="*/ 923330 h 923330"/>
              <a:gd name="connsiteX19" fmla="*/ 0 w 6096000"/>
              <a:gd name="connsiteY19" fmla="*/ 923330 h 923330"/>
              <a:gd name="connsiteX20" fmla="*/ 0 w 6096000"/>
              <a:gd name="connsiteY20" fmla="*/ 461665 h 923330"/>
              <a:gd name="connsiteX21" fmla="*/ 0 w 6096000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923330" fill="none" extrusionOk="0">
                <a:moveTo>
                  <a:pt x="0" y="0"/>
                </a:moveTo>
                <a:cubicBezTo>
                  <a:pt x="366972" y="-2313"/>
                  <a:pt x="614737" y="31440"/>
                  <a:pt x="799253" y="0"/>
                </a:cubicBezTo>
                <a:cubicBezTo>
                  <a:pt x="983769" y="-31440"/>
                  <a:pt x="1300394" y="-33874"/>
                  <a:pt x="1537547" y="0"/>
                </a:cubicBezTo>
                <a:cubicBezTo>
                  <a:pt x="1774700" y="33874"/>
                  <a:pt x="1975664" y="-29221"/>
                  <a:pt x="2214880" y="0"/>
                </a:cubicBezTo>
                <a:cubicBezTo>
                  <a:pt x="2454096" y="29221"/>
                  <a:pt x="2686896" y="27505"/>
                  <a:pt x="2892213" y="0"/>
                </a:cubicBezTo>
                <a:cubicBezTo>
                  <a:pt x="3097530" y="-27505"/>
                  <a:pt x="3397132" y="36476"/>
                  <a:pt x="3691467" y="0"/>
                </a:cubicBezTo>
                <a:cubicBezTo>
                  <a:pt x="3985802" y="-36476"/>
                  <a:pt x="4121750" y="-35487"/>
                  <a:pt x="4429760" y="0"/>
                </a:cubicBezTo>
                <a:cubicBezTo>
                  <a:pt x="4737770" y="35487"/>
                  <a:pt x="4785166" y="21521"/>
                  <a:pt x="4924213" y="0"/>
                </a:cubicBezTo>
                <a:cubicBezTo>
                  <a:pt x="5063260" y="-21521"/>
                  <a:pt x="5702311" y="57319"/>
                  <a:pt x="6096000" y="0"/>
                </a:cubicBezTo>
                <a:cubicBezTo>
                  <a:pt x="6109829" y="236651"/>
                  <a:pt x="6102160" y="318061"/>
                  <a:pt x="6096000" y="480132"/>
                </a:cubicBezTo>
                <a:cubicBezTo>
                  <a:pt x="6089840" y="642203"/>
                  <a:pt x="6087256" y="780071"/>
                  <a:pt x="6096000" y="923330"/>
                </a:cubicBezTo>
                <a:cubicBezTo>
                  <a:pt x="5875500" y="950173"/>
                  <a:pt x="5723753" y="927438"/>
                  <a:pt x="5540587" y="923330"/>
                </a:cubicBezTo>
                <a:cubicBezTo>
                  <a:pt x="5357421" y="919222"/>
                  <a:pt x="5088231" y="944630"/>
                  <a:pt x="4741333" y="923330"/>
                </a:cubicBezTo>
                <a:cubicBezTo>
                  <a:pt x="4394435" y="902030"/>
                  <a:pt x="4304170" y="906585"/>
                  <a:pt x="4124960" y="923330"/>
                </a:cubicBezTo>
                <a:cubicBezTo>
                  <a:pt x="3945750" y="940075"/>
                  <a:pt x="3666022" y="897390"/>
                  <a:pt x="3325707" y="923330"/>
                </a:cubicBezTo>
                <a:cubicBezTo>
                  <a:pt x="2985392" y="949270"/>
                  <a:pt x="2922472" y="930143"/>
                  <a:pt x="2770293" y="923330"/>
                </a:cubicBezTo>
                <a:cubicBezTo>
                  <a:pt x="2618114" y="916517"/>
                  <a:pt x="2492865" y="909052"/>
                  <a:pt x="2275840" y="923330"/>
                </a:cubicBezTo>
                <a:cubicBezTo>
                  <a:pt x="2058815" y="937608"/>
                  <a:pt x="1988330" y="909469"/>
                  <a:pt x="1781387" y="923330"/>
                </a:cubicBezTo>
                <a:cubicBezTo>
                  <a:pt x="1574444" y="937191"/>
                  <a:pt x="1289840" y="919283"/>
                  <a:pt x="1043093" y="923330"/>
                </a:cubicBezTo>
                <a:cubicBezTo>
                  <a:pt x="796346" y="927377"/>
                  <a:pt x="445109" y="910363"/>
                  <a:pt x="0" y="923330"/>
                </a:cubicBezTo>
                <a:cubicBezTo>
                  <a:pt x="7363" y="816056"/>
                  <a:pt x="20862" y="638730"/>
                  <a:pt x="0" y="461665"/>
                </a:cubicBezTo>
                <a:cubicBezTo>
                  <a:pt x="-20862" y="284600"/>
                  <a:pt x="11030" y="217417"/>
                  <a:pt x="0" y="0"/>
                </a:cubicBezTo>
                <a:close/>
              </a:path>
              <a:path w="6096000" h="923330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82650" y="178584"/>
                  <a:pt x="6086008" y="304996"/>
                  <a:pt x="6096000" y="461665"/>
                </a:cubicBezTo>
                <a:cubicBezTo>
                  <a:pt x="6105992" y="618335"/>
                  <a:pt x="6107687" y="747153"/>
                  <a:pt x="6096000" y="923330"/>
                </a:cubicBezTo>
                <a:cubicBezTo>
                  <a:pt x="5760655" y="914393"/>
                  <a:pt x="5572110" y="911739"/>
                  <a:pt x="5357707" y="923330"/>
                </a:cubicBezTo>
                <a:cubicBezTo>
                  <a:pt x="5143304" y="934921"/>
                  <a:pt x="4854757" y="898326"/>
                  <a:pt x="4558453" y="923330"/>
                </a:cubicBezTo>
                <a:cubicBezTo>
                  <a:pt x="4262149" y="948334"/>
                  <a:pt x="4010943" y="957298"/>
                  <a:pt x="3759200" y="923330"/>
                </a:cubicBezTo>
                <a:cubicBezTo>
                  <a:pt x="3507457" y="889362"/>
                  <a:pt x="3351499" y="913807"/>
                  <a:pt x="3203787" y="923330"/>
                </a:cubicBezTo>
                <a:cubicBezTo>
                  <a:pt x="3056075" y="932853"/>
                  <a:pt x="2832440" y="911561"/>
                  <a:pt x="2526453" y="923330"/>
                </a:cubicBezTo>
                <a:cubicBezTo>
                  <a:pt x="2220466" y="935099"/>
                  <a:pt x="1904202" y="920692"/>
                  <a:pt x="1727200" y="923330"/>
                </a:cubicBezTo>
                <a:cubicBezTo>
                  <a:pt x="1550198" y="925968"/>
                  <a:pt x="1277961" y="899223"/>
                  <a:pt x="1049867" y="923330"/>
                </a:cubicBezTo>
                <a:cubicBezTo>
                  <a:pt x="821773" y="947437"/>
                  <a:pt x="229148" y="913030"/>
                  <a:pt x="0" y="923330"/>
                </a:cubicBezTo>
                <a:cubicBezTo>
                  <a:pt x="18401" y="788007"/>
                  <a:pt x="11469" y="583799"/>
                  <a:pt x="0" y="480132"/>
                </a:cubicBezTo>
                <a:cubicBezTo>
                  <a:pt x="-11469" y="376465"/>
                  <a:pt x="2106" y="13610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"Mars"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227.9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3389.5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jupiter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"Jupiter"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778.5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69911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4F49D0FC-3D68-8DFF-956E-14DBE800FD0B}"/>
              </a:ext>
            </a:extLst>
          </p:cNvPr>
          <p:cNvCxnSpPr>
            <a:cxnSpLocks/>
          </p:cNvCxnSpPr>
          <p:nvPr/>
        </p:nvCxnSpPr>
        <p:spPr>
          <a:xfrm>
            <a:off x="5887720" y="1686580"/>
            <a:ext cx="1112520" cy="347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24CB2F9-6FDF-013F-E05D-09AA3EDAFDB2}"/>
              </a:ext>
            </a:extLst>
          </p:cNvPr>
          <p:cNvCxnSpPr>
            <a:cxnSpLocks/>
          </p:cNvCxnSpPr>
          <p:nvPr/>
        </p:nvCxnSpPr>
        <p:spPr>
          <a:xfrm flipH="1">
            <a:off x="8798560" y="1622185"/>
            <a:ext cx="1127760" cy="4315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EF78A91-CB42-4DF4-D09A-BC60E30EFF51}"/>
              </a:ext>
            </a:extLst>
          </p:cNvPr>
          <p:cNvSpPr txBox="1"/>
          <p:nvPr/>
        </p:nvSpPr>
        <p:spPr>
          <a:xfrm>
            <a:off x="4824529" y="1364235"/>
            <a:ext cx="1691640" cy="369332"/>
          </a:xfrm>
          <a:custGeom>
            <a:avLst/>
            <a:gdLst>
              <a:gd name="connsiteX0" fmla="*/ 0 w 1691640"/>
              <a:gd name="connsiteY0" fmla="*/ 0 h 369332"/>
              <a:gd name="connsiteX1" fmla="*/ 597713 w 1691640"/>
              <a:gd name="connsiteY1" fmla="*/ 0 h 369332"/>
              <a:gd name="connsiteX2" fmla="*/ 1178509 w 1691640"/>
              <a:gd name="connsiteY2" fmla="*/ 0 h 369332"/>
              <a:gd name="connsiteX3" fmla="*/ 1691640 w 1691640"/>
              <a:gd name="connsiteY3" fmla="*/ 0 h 369332"/>
              <a:gd name="connsiteX4" fmla="*/ 1691640 w 1691640"/>
              <a:gd name="connsiteY4" fmla="*/ 369332 h 369332"/>
              <a:gd name="connsiteX5" fmla="*/ 1161593 w 1691640"/>
              <a:gd name="connsiteY5" fmla="*/ 369332 h 369332"/>
              <a:gd name="connsiteX6" fmla="*/ 597713 w 1691640"/>
              <a:gd name="connsiteY6" fmla="*/ 369332 h 369332"/>
              <a:gd name="connsiteX7" fmla="*/ 0 w 1691640"/>
              <a:gd name="connsiteY7" fmla="*/ 369332 h 369332"/>
              <a:gd name="connsiteX8" fmla="*/ 0 w 169164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1640" h="369332" fill="none" extrusionOk="0">
                <a:moveTo>
                  <a:pt x="0" y="0"/>
                </a:moveTo>
                <a:cubicBezTo>
                  <a:pt x="160033" y="5521"/>
                  <a:pt x="362215" y="-26183"/>
                  <a:pt x="597713" y="0"/>
                </a:cubicBezTo>
                <a:cubicBezTo>
                  <a:pt x="833211" y="26183"/>
                  <a:pt x="919682" y="12913"/>
                  <a:pt x="1178509" y="0"/>
                </a:cubicBezTo>
                <a:cubicBezTo>
                  <a:pt x="1437336" y="-12913"/>
                  <a:pt x="1457738" y="-12037"/>
                  <a:pt x="1691640" y="0"/>
                </a:cubicBezTo>
                <a:cubicBezTo>
                  <a:pt x="1699372" y="158233"/>
                  <a:pt x="1703359" y="205698"/>
                  <a:pt x="1691640" y="369332"/>
                </a:cubicBezTo>
                <a:cubicBezTo>
                  <a:pt x="1454313" y="386715"/>
                  <a:pt x="1278858" y="371200"/>
                  <a:pt x="1161593" y="369332"/>
                </a:cubicBezTo>
                <a:cubicBezTo>
                  <a:pt x="1044328" y="367464"/>
                  <a:pt x="802869" y="350314"/>
                  <a:pt x="597713" y="369332"/>
                </a:cubicBezTo>
                <a:cubicBezTo>
                  <a:pt x="392557" y="388350"/>
                  <a:pt x="286123" y="388123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691640" h="369332" stroke="0" extrusionOk="0">
                <a:moveTo>
                  <a:pt x="0" y="0"/>
                </a:moveTo>
                <a:cubicBezTo>
                  <a:pt x="116157" y="15272"/>
                  <a:pt x="361942" y="13784"/>
                  <a:pt x="546964" y="0"/>
                </a:cubicBezTo>
                <a:cubicBezTo>
                  <a:pt x="731986" y="-13784"/>
                  <a:pt x="946592" y="-21050"/>
                  <a:pt x="1060094" y="0"/>
                </a:cubicBezTo>
                <a:cubicBezTo>
                  <a:pt x="1173596" y="21050"/>
                  <a:pt x="1405148" y="-9834"/>
                  <a:pt x="1691640" y="0"/>
                </a:cubicBezTo>
                <a:cubicBezTo>
                  <a:pt x="1693988" y="113493"/>
                  <a:pt x="1683299" y="197069"/>
                  <a:pt x="1691640" y="369332"/>
                </a:cubicBezTo>
                <a:cubicBezTo>
                  <a:pt x="1533293" y="388322"/>
                  <a:pt x="1339416" y="394159"/>
                  <a:pt x="1161593" y="369332"/>
                </a:cubicBezTo>
                <a:cubicBezTo>
                  <a:pt x="983770" y="344505"/>
                  <a:pt x="735641" y="354642"/>
                  <a:pt x="563880" y="369332"/>
                </a:cubicBezTo>
                <a:cubicBezTo>
                  <a:pt x="392119" y="384022"/>
                  <a:pt x="220009" y="34119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Attributt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B3A1716-C267-6F75-C28C-21A14D3559DD}"/>
              </a:ext>
            </a:extLst>
          </p:cNvPr>
          <p:cNvSpPr txBox="1"/>
          <p:nvPr/>
        </p:nvSpPr>
        <p:spPr>
          <a:xfrm>
            <a:off x="9924849" y="1468628"/>
            <a:ext cx="971751" cy="369332"/>
          </a:xfrm>
          <a:custGeom>
            <a:avLst/>
            <a:gdLst>
              <a:gd name="connsiteX0" fmla="*/ 0 w 971751"/>
              <a:gd name="connsiteY0" fmla="*/ 0 h 369332"/>
              <a:gd name="connsiteX1" fmla="*/ 505311 w 971751"/>
              <a:gd name="connsiteY1" fmla="*/ 0 h 369332"/>
              <a:gd name="connsiteX2" fmla="*/ 971751 w 971751"/>
              <a:gd name="connsiteY2" fmla="*/ 0 h 369332"/>
              <a:gd name="connsiteX3" fmla="*/ 971751 w 971751"/>
              <a:gd name="connsiteY3" fmla="*/ 369332 h 369332"/>
              <a:gd name="connsiteX4" fmla="*/ 495593 w 971751"/>
              <a:gd name="connsiteY4" fmla="*/ 369332 h 369332"/>
              <a:gd name="connsiteX5" fmla="*/ 0 w 971751"/>
              <a:gd name="connsiteY5" fmla="*/ 369332 h 369332"/>
              <a:gd name="connsiteX6" fmla="*/ 0 w 971751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751" h="369332" fill="none" extrusionOk="0">
                <a:moveTo>
                  <a:pt x="0" y="0"/>
                </a:moveTo>
                <a:cubicBezTo>
                  <a:pt x="111272" y="-10265"/>
                  <a:pt x="386825" y="-2712"/>
                  <a:pt x="505311" y="0"/>
                </a:cubicBezTo>
                <a:cubicBezTo>
                  <a:pt x="623797" y="2712"/>
                  <a:pt x="874243" y="-14091"/>
                  <a:pt x="971751" y="0"/>
                </a:cubicBezTo>
                <a:cubicBezTo>
                  <a:pt x="969588" y="150881"/>
                  <a:pt x="980078" y="222968"/>
                  <a:pt x="971751" y="369332"/>
                </a:cubicBezTo>
                <a:cubicBezTo>
                  <a:pt x="800323" y="359067"/>
                  <a:pt x="660524" y="356386"/>
                  <a:pt x="495593" y="369332"/>
                </a:cubicBezTo>
                <a:cubicBezTo>
                  <a:pt x="330662" y="382278"/>
                  <a:pt x="227630" y="350374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71751" h="369332" stroke="0" extrusionOk="0">
                <a:moveTo>
                  <a:pt x="0" y="0"/>
                </a:moveTo>
                <a:cubicBezTo>
                  <a:pt x="205951" y="-6137"/>
                  <a:pt x="254567" y="-16027"/>
                  <a:pt x="476158" y="0"/>
                </a:cubicBezTo>
                <a:cubicBezTo>
                  <a:pt x="697749" y="16027"/>
                  <a:pt x="828138" y="-17964"/>
                  <a:pt x="971751" y="0"/>
                </a:cubicBezTo>
                <a:cubicBezTo>
                  <a:pt x="966474" y="78977"/>
                  <a:pt x="974567" y="271296"/>
                  <a:pt x="971751" y="369332"/>
                </a:cubicBezTo>
                <a:cubicBezTo>
                  <a:pt x="748488" y="373943"/>
                  <a:pt x="638014" y="393034"/>
                  <a:pt x="485876" y="369332"/>
                </a:cubicBezTo>
                <a:cubicBezTo>
                  <a:pt x="333738" y="345630"/>
                  <a:pt x="207906" y="37647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Verdi</a:t>
            </a: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4C2870B8-7815-E2DE-F7AF-DD65A4A752AE}"/>
              </a:ext>
            </a:extLst>
          </p:cNvPr>
          <p:cNvGrpSpPr/>
          <p:nvPr/>
        </p:nvGrpSpPr>
        <p:grpSpPr>
          <a:xfrm>
            <a:off x="6970829" y="3858041"/>
            <a:ext cx="2710180" cy="736802"/>
            <a:chOff x="6970829" y="3858041"/>
            <a:chExt cx="2710180" cy="736802"/>
          </a:xfrm>
        </p:grpSpPr>
        <p:cxnSp>
          <p:nvCxnSpPr>
            <p:cNvPr id="15" name="Rett pilkobling 14">
              <a:extLst>
                <a:ext uri="{FF2B5EF4-FFF2-40B4-BE49-F238E27FC236}">
                  <a16:creationId xmlns:a16="http://schemas.microsoft.com/office/drawing/2014/main" id="{D56D6DEB-FA71-5490-4E99-53788A2D3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29" y="4163293"/>
              <a:ext cx="1127760" cy="431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CE08FB11-57C9-92A3-9DFF-29E9C2BC5597}"/>
                </a:ext>
              </a:extLst>
            </p:cNvPr>
            <p:cNvSpPr txBox="1"/>
            <p:nvPr/>
          </p:nvSpPr>
          <p:spPr>
            <a:xfrm>
              <a:off x="8132678" y="3858041"/>
              <a:ext cx="1548331" cy="369332"/>
            </a:xfrm>
            <a:custGeom>
              <a:avLst/>
              <a:gdLst>
                <a:gd name="connsiteX0" fmla="*/ 0 w 1548331"/>
                <a:gd name="connsiteY0" fmla="*/ 0 h 369332"/>
                <a:gd name="connsiteX1" fmla="*/ 547077 w 1548331"/>
                <a:gd name="connsiteY1" fmla="*/ 0 h 369332"/>
                <a:gd name="connsiteX2" fmla="*/ 1078671 w 1548331"/>
                <a:gd name="connsiteY2" fmla="*/ 0 h 369332"/>
                <a:gd name="connsiteX3" fmla="*/ 1548331 w 1548331"/>
                <a:gd name="connsiteY3" fmla="*/ 0 h 369332"/>
                <a:gd name="connsiteX4" fmla="*/ 1548331 w 1548331"/>
                <a:gd name="connsiteY4" fmla="*/ 369332 h 369332"/>
                <a:gd name="connsiteX5" fmla="*/ 1063187 w 1548331"/>
                <a:gd name="connsiteY5" fmla="*/ 369332 h 369332"/>
                <a:gd name="connsiteX6" fmla="*/ 547077 w 1548331"/>
                <a:gd name="connsiteY6" fmla="*/ 369332 h 369332"/>
                <a:gd name="connsiteX7" fmla="*/ 0 w 1548331"/>
                <a:gd name="connsiteY7" fmla="*/ 369332 h 369332"/>
                <a:gd name="connsiteX8" fmla="*/ 0 w 1548331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31" h="369332" fill="none" extrusionOk="0">
                  <a:moveTo>
                    <a:pt x="0" y="0"/>
                  </a:moveTo>
                  <a:cubicBezTo>
                    <a:pt x="263302" y="3072"/>
                    <a:pt x="397978" y="5286"/>
                    <a:pt x="547077" y="0"/>
                  </a:cubicBezTo>
                  <a:cubicBezTo>
                    <a:pt x="696176" y="-5286"/>
                    <a:pt x="874462" y="-1924"/>
                    <a:pt x="1078671" y="0"/>
                  </a:cubicBezTo>
                  <a:cubicBezTo>
                    <a:pt x="1282880" y="1924"/>
                    <a:pt x="1442374" y="5174"/>
                    <a:pt x="1548331" y="0"/>
                  </a:cubicBezTo>
                  <a:cubicBezTo>
                    <a:pt x="1556063" y="158233"/>
                    <a:pt x="1560050" y="205698"/>
                    <a:pt x="1548331" y="369332"/>
                  </a:cubicBezTo>
                  <a:cubicBezTo>
                    <a:pt x="1444934" y="377189"/>
                    <a:pt x="1182163" y="389643"/>
                    <a:pt x="1063187" y="369332"/>
                  </a:cubicBezTo>
                  <a:cubicBezTo>
                    <a:pt x="944211" y="349021"/>
                    <a:pt x="706371" y="391178"/>
                    <a:pt x="547077" y="369332"/>
                  </a:cubicBezTo>
                  <a:cubicBezTo>
                    <a:pt x="387783" y="347487"/>
                    <a:pt x="181083" y="352978"/>
                    <a:pt x="0" y="369332"/>
                  </a:cubicBezTo>
                  <a:cubicBezTo>
                    <a:pt x="-15551" y="280347"/>
                    <a:pt x="9019" y="156341"/>
                    <a:pt x="0" y="0"/>
                  </a:cubicBezTo>
                  <a:close/>
                </a:path>
                <a:path w="1548331" h="369332" stroke="0" extrusionOk="0">
                  <a:moveTo>
                    <a:pt x="0" y="0"/>
                  </a:moveTo>
                  <a:cubicBezTo>
                    <a:pt x="227917" y="-8002"/>
                    <a:pt x="308773" y="8447"/>
                    <a:pt x="500627" y="0"/>
                  </a:cubicBezTo>
                  <a:cubicBezTo>
                    <a:pt x="692481" y="-8447"/>
                    <a:pt x="796417" y="20316"/>
                    <a:pt x="970287" y="0"/>
                  </a:cubicBezTo>
                  <a:cubicBezTo>
                    <a:pt x="1144157" y="-20316"/>
                    <a:pt x="1420980" y="21302"/>
                    <a:pt x="1548331" y="0"/>
                  </a:cubicBezTo>
                  <a:cubicBezTo>
                    <a:pt x="1550679" y="113493"/>
                    <a:pt x="1539990" y="197069"/>
                    <a:pt x="1548331" y="369332"/>
                  </a:cubicBezTo>
                  <a:cubicBezTo>
                    <a:pt x="1360838" y="370215"/>
                    <a:pt x="1226607" y="349369"/>
                    <a:pt x="1063187" y="369332"/>
                  </a:cubicBezTo>
                  <a:cubicBezTo>
                    <a:pt x="899767" y="389295"/>
                    <a:pt x="674174" y="352145"/>
                    <a:pt x="516110" y="369332"/>
                  </a:cubicBezTo>
                  <a:cubicBezTo>
                    <a:pt x="358046" y="386519"/>
                    <a:pt x="139984" y="384410"/>
                    <a:pt x="0" y="369332"/>
                  </a:cubicBezTo>
                  <a:cubicBezTo>
                    <a:pt x="10524" y="225711"/>
                    <a:pt x="8734" y="15834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2. Verdier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C0889E36-D618-70B6-9D93-C419BC65C297}"/>
              </a:ext>
            </a:extLst>
          </p:cNvPr>
          <p:cNvGrpSpPr/>
          <p:nvPr/>
        </p:nvGrpSpPr>
        <p:grpSpPr>
          <a:xfrm>
            <a:off x="4824529" y="5171420"/>
            <a:ext cx="2845869" cy="507011"/>
            <a:chOff x="4824529" y="5171420"/>
            <a:chExt cx="2845869" cy="507011"/>
          </a:xfrm>
        </p:grpSpPr>
        <p:cxnSp>
          <p:nvCxnSpPr>
            <p:cNvPr id="17" name="Rett pilkobling 16">
              <a:extLst>
                <a:ext uri="{FF2B5EF4-FFF2-40B4-BE49-F238E27FC236}">
                  <a16:creationId xmlns:a16="http://schemas.microsoft.com/office/drawing/2014/main" id="{56375DA1-C949-19F4-CDBB-080D7B13FD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4529" y="5171420"/>
              <a:ext cx="871220" cy="4429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Sylinder 17">
              <a:extLst>
                <a:ext uri="{FF2B5EF4-FFF2-40B4-BE49-F238E27FC236}">
                  <a16:creationId xmlns:a16="http://schemas.microsoft.com/office/drawing/2014/main" id="{3E36DCB9-C3B2-26F6-A7B3-E5FB2F50E4E5}"/>
                </a:ext>
              </a:extLst>
            </p:cNvPr>
            <p:cNvSpPr txBox="1"/>
            <p:nvPr/>
          </p:nvSpPr>
          <p:spPr>
            <a:xfrm>
              <a:off x="5729838" y="5309099"/>
              <a:ext cx="1940560" cy="369332"/>
            </a:xfrm>
            <a:custGeom>
              <a:avLst/>
              <a:gdLst>
                <a:gd name="connsiteX0" fmla="*/ 0 w 1940560"/>
                <a:gd name="connsiteY0" fmla="*/ 0 h 369332"/>
                <a:gd name="connsiteX1" fmla="*/ 685665 w 1940560"/>
                <a:gd name="connsiteY1" fmla="*/ 0 h 369332"/>
                <a:gd name="connsiteX2" fmla="*/ 1351923 w 1940560"/>
                <a:gd name="connsiteY2" fmla="*/ 0 h 369332"/>
                <a:gd name="connsiteX3" fmla="*/ 1940560 w 1940560"/>
                <a:gd name="connsiteY3" fmla="*/ 0 h 369332"/>
                <a:gd name="connsiteX4" fmla="*/ 1940560 w 1940560"/>
                <a:gd name="connsiteY4" fmla="*/ 369332 h 369332"/>
                <a:gd name="connsiteX5" fmla="*/ 1332518 w 1940560"/>
                <a:gd name="connsiteY5" fmla="*/ 369332 h 369332"/>
                <a:gd name="connsiteX6" fmla="*/ 685665 w 1940560"/>
                <a:gd name="connsiteY6" fmla="*/ 369332 h 369332"/>
                <a:gd name="connsiteX7" fmla="*/ 0 w 1940560"/>
                <a:gd name="connsiteY7" fmla="*/ 369332 h 369332"/>
                <a:gd name="connsiteX8" fmla="*/ 0 w 1940560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0560" h="369332" fill="none" extrusionOk="0">
                  <a:moveTo>
                    <a:pt x="0" y="0"/>
                  </a:moveTo>
                  <a:cubicBezTo>
                    <a:pt x="334194" y="8897"/>
                    <a:pt x="458978" y="19945"/>
                    <a:pt x="685665" y="0"/>
                  </a:cubicBezTo>
                  <a:cubicBezTo>
                    <a:pt x="912352" y="-19945"/>
                    <a:pt x="1102415" y="-21337"/>
                    <a:pt x="1351923" y="0"/>
                  </a:cubicBezTo>
                  <a:cubicBezTo>
                    <a:pt x="1601431" y="21337"/>
                    <a:pt x="1763459" y="-7082"/>
                    <a:pt x="1940560" y="0"/>
                  </a:cubicBezTo>
                  <a:cubicBezTo>
                    <a:pt x="1948292" y="158233"/>
                    <a:pt x="1952279" y="205698"/>
                    <a:pt x="1940560" y="369332"/>
                  </a:cubicBezTo>
                  <a:cubicBezTo>
                    <a:pt x="1763316" y="363778"/>
                    <a:pt x="1569119" y="381893"/>
                    <a:pt x="1332518" y="369332"/>
                  </a:cubicBezTo>
                  <a:cubicBezTo>
                    <a:pt x="1095917" y="356771"/>
                    <a:pt x="966533" y="359952"/>
                    <a:pt x="685665" y="369332"/>
                  </a:cubicBezTo>
                  <a:cubicBezTo>
                    <a:pt x="404797" y="378712"/>
                    <a:pt x="140131" y="367584"/>
                    <a:pt x="0" y="369332"/>
                  </a:cubicBezTo>
                  <a:cubicBezTo>
                    <a:pt x="-15551" y="280347"/>
                    <a:pt x="9019" y="156341"/>
                    <a:pt x="0" y="0"/>
                  </a:cubicBezTo>
                  <a:close/>
                </a:path>
                <a:path w="1940560" h="369332" stroke="0" extrusionOk="0">
                  <a:moveTo>
                    <a:pt x="0" y="0"/>
                  </a:moveTo>
                  <a:cubicBezTo>
                    <a:pt x="249903" y="5623"/>
                    <a:pt x="400002" y="-100"/>
                    <a:pt x="627448" y="0"/>
                  </a:cubicBezTo>
                  <a:cubicBezTo>
                    <a:pt x="854894" y="100"/>
                    <a:pt x="1058934" y="-1451"/>
                    <a:pt x="1216084" y="0"/>
                  </a:cubicBezTo>
                  <a:cubicBezTo>
                    <a:pt x="1373234" y="1451"/>
                    <a:pt x="1758682" y="29661"/>
                    <a:pt x="1940560" y="0"/>
                  </a:cubicBezTo>
                  <a:cubicBezTo>
                    <a:pt x="1942908" y="113493"/>
                    <a:pt x="1932219" y="197069"/>
                    <a:pt x="1940560" y="369332"/>
                  </a:cubicBezTo>
                  <a:cubicBezTo>
                    <a:pt x="1686634" y="348336"/>
                    <a:pt x="1454801" y="392420"/>
                    <a:pt x="1332518" y="369332"/>
                  </a:cubicBezTo>
                  <a:cubicBezTo>
                    <a:pt x="1210235" y="346244"/>
                    <a:pt x="827150" y="357190"/>
                    <a:pt x="646853" y="369332"/>
                  </a:cubicBezTo>
                  <a:cubicBezTo>
                    <a:pt x="466557" y="381474"/>
                    <a:pt x="304120" y="389530"/>
                    <a:pt x="0" y="369332"/>
                  </a:cubicBezTo>
                  <a:cubicBezTo>
                    <a:pt x="10524" y="225711"/>
                    <a:pt x="8734" y="15834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1. Konstruktør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0447B5B4-CCB1-1200-A973-3FFBDEAAD7A1}"/>
              </a:ext>
            </a:extLst>
          </p:cNvPr>
          <p:cNvGrpSpPr/>
          <p:nvPr/>
        </p:nvGrpSpPr>
        <p:grpSpPr>
          <a:xfrm>
            <a:off x="3593164" y="5314832"/>
            <a:ext cx="2502836" cy="1333916"/>
            <a:chOff x="3593164" y="5314832"/>
            <a:chExt cx="2502836" cy="1333916"/>
          </a:xfrm>
        </p:grpSpPr>
        <p:cxnSp>
          <p:nvCxnSpPr>
            <p:cNvPr id="20" name="Rett pilkobling 19">
              <a:extLst>
                <a:ext uri="{FF2B5EF4-FFF2-40B4-BE49-F238E27FC236}">
                  <a16:creationId xmlns:a16="http://schemas.microsoft.com/office/drawing/2014/main" id="{7CC61A20-1298-DA84-99DD-CAB1A61AAB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3164" y="5314832"/>
              <a:ext cx="871220" cy="4429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BA4ABC67-F762-9966-43BE-ED39A8F853A8}"/>
                </a:ext>
              </a:extLst>
            </p:cNvPr>
            <p:cNvSpPr txBox="1"/>
            <p:nvPr/>
          </p:nvSpPr>
          <p:spPr>
            <a:xfrm>
              <a:off x="4155440" y="5725418"/>
              <a:ext cx="1940560" cy="923330"/>
            </a:xfrm>
            <a:custGeom>
              <a:avLst/>
              <a:gdLst>
                <a:gd name="connsiteX0" fmla="*/ 0 w 1940560"/>
                <a:gd name="connsiteY0" fmla="*/ 0 h 923330"/>
                <a:gd name="connsiteX1" fmla="*/ 627448 w 1940560"/>
                <a:gd name="connsiteY1" fmla="*/ 0 h 923330"/>
                <a:gd name="connsiteX2" fmla="*/ 1274301 w 1940560"/>
                <a:gd name="connsiteY2" fmla="*/ 0 h 923330"/>
                <a:gd name="connsiteX3" fmla="*/ 1940560 w 1940560"/>
                <a:gd name="connsiteY3" fmla="*/ 0 h 923330"/>
                <a:gd name="connsiteX4" fmla="*/ 1940560 w 1940560"/>
                <a:gd name="connsiteY4" fmla="*/ 461665 h 923330"/>
                <a:gd name="connsiteX5" fmla="*/ 1940560 w 1940560"/>
                <a:gd name="connsiteY5" fmla="*/ 923330 h 923330"/>
                <a:gd name="connsiteX6" fmla="*/ 1293707 w 1940560"/>
                <a:gd name="connsiteY6" fmla="*/ 923330 h 923330"/>
                <a:gd name="connsiteX7" fmla="*/ 685665 w 1940560"/>
                <a:gd name="connsiteY7" fmla="*/ 923330 h 923330"/>
                <a:gd name="connsiteX8" fmla="*/ 0 w 1940560"/>
                <a:gd name="connsiteY8" fmla="*/ 923330 h 923330"/>
                <a:gd name="connsiteX9" fmla="*/ 0 w 1940560"/>
                <a:gd name="connsiteY9" fmla="*/ 470898 h 923330"/>
                <a:gd name="connsiteX10" fmla="*/ 0 w 1940560"/>
                <a:gd name="connsiteY10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0560" h="923330" fill="none" extrusionOk="0">
                  <a:moveTo>
                    <a:pt x="0" y="0"/>
                  </a:moveTo>
                  <a:cubicBezTo>
                    <a:pt x="203138" y="-20900"/>
                    <a:pt x="388267" y="-16174"/>
                    <a:pt x="627448" y="0"/>
                  </a:cubicBezTo>
                  <a:cubicBezTo>
                    <a:pt x="866629" y="16174"/>
                    <a:pt x="1109420" y="6282"/>
                    <a:pt x="1274301" y="0"/>
                  </a:cubicBezTo>
                  <a:cubicBezTo>
                    <a:pt x="1439182" y="-6282"/>
                    <a:pt x="1743322" y="-23261"/>
                    <a:pt x="1940560" y="0"/>
                  </a:cubicBezTo>
                  <a:cubicBezTo>
                    <a:pt x="1952593" y="203461"/>
                    <a:pt x="1930279" y="342618"/>
                    <a:pt x="1940560" y="461665"/>
                  </a:cubicBezTo>
                  <a:cubicBezTo>
                    <a:pt x="1950841" y="580713"/>
                    <a:pt x="1926466" y="789726"/>
                    <a:pt x="1940560" y="923330"/>
                  </a:cubicBezTo>
                  <a:cubicBezTo>
                    <a:pt x="1808863" y="933911"/>
                    <a:pt x="1464862" y="905582"/>
                    <a:pt x="1293707" y="923330"/>
                  </a:cubicBezTo>
                  <a:cubicBezTo>
                    <a:pt x="1122552" y="941078"/>
                    <a:pt x="827921" y="938752"/>
                    <a:pt x="685665" y="923330"/>
                  </a:cubicBezTo>
                  <a:cubicBezTo>
                    <a:pt x="543409" y="907908"/>
                    <a:pt x="250181" y="921707"/>
                    <a:pt x="0" y="923330"/>
                  </a:cubicBezTo>
                  <a:cubicBezTo>
                    <a:pt x="20151" y="729907"/>
                    <a:pt x="-13697" y="640099"/>
                    <a:pt x="0" y="470898"/>
                  </a:cubicBezTo>
                  <a:cubicBezTo>
                    <a:pt x="13697" y="301697"/>
                    <a:pt x="15933" y="210803"/>
                    <a:pt x="0" y="0"/>
                  </a:cubicBezTo>
                  <a:close/>
                </a:path>
                <a:path w="1940560" h="923330" stroke="0" extrusionOk="0">
                  <a:moveTo>
                    <a:pt x="0" y="0"/>
                  </a:moveTo>
                  <a:cubicBezTo>
                    <a:pt x="249903" y="5623"/>
                    <a:pt x="400002" y="-100"/>
                    <a:pt x="627448" y="0"/>
                  </a:cubicBezTo>
                  <a:cubicBezTo>
                    <a:pt x="854894" y="100"/>
                    <a:pt x="1058934" y="-1451"/>
                    <a:pt x="1216084" y="0"/>
                  </a:cubicBezTo>
                  <a:cubicBezTo>
                    <a:pt x="1373234" y="1451"/>
                    <a:pt x="1758682" y="29661"/>
                    <a:pt x="1940560" y="0"/>
                  </a:cubicBezTo>
                  <a:cubicBezTo>
                    <a:pt x="1950764" y="150931"/>
                    <a:pt x="1950902" y="351520"/>
                    <a:pt x="1940560" y="452432"/>
                  </a:cubicBezTo>
                  <a:cubicBezTo>
                    <a:pt x="1930218" y="553344"/>
                    <a:pt x="1960765" y="767503"/>
                    <a:pt x="1940560" y="923330"/>
                  </a:cubicBezTo>
                  <a:cubicBezTo>
                    <a:pt x="1765054" y="950747"/>
                    <a:pt x="1632798" y="938285"/>
                    <a:pt x="1332518" y="923330"/>
                  </a:cubicBezTo>
                  <a:cubicBezTo>
                    <a:pt x="1032238" y="908375"/>
                    <a:pt x="962640" y="939300"/>
                    <a:pt x="724476" y="923330"/>
                  </a:cubicBezTo>
                  <a:cubicBezTo>
                    <a:pt x="486312" y="907360"/>
                    <a:pt x="342339" y="933217"/>
                    <a:pt x="0" y="923330"/>
                  </a:cubicBezTo>
                  <a:cubicBezTo>
                    <a:pt x="-15011" y="782008"/>
                    <a:pt x="5375" y="606538"/>
                    <a:pt x="0" y="489365"/>
                  </a:cubicBezTo>
                  <a:cubicBezTo>
                    <a:pt x="-5375" y="372192"/>
                    <a:pt x="5879" y="13623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 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Variabel med nytt objekt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405BCC97-A94A-48FA-A360-FD72C9FF55B2}"/>
              </a:ext>
            </a:extLst>
          </p:cNvPr>
          <p:cNvSpPr txBox="1"/>
          <p:nvPr/>
        </p:nvSpPr>
        <p:spPr>
          <a:xfrm>
            <a:off x="6096000" y="5755281"/>
            <a:ext cx="5656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/>
              <a:t>Vi kaller her </a:t>
            </a:r>
            <a:r>
              <a:rPr lang="nb-NO" i="1" u="sng" dirty="0"/>
              <a:t>konstruktøren</a:t>
            </a:r>
            <a:r>
              <a:rPr lang="nb-NO" dirty="0"/>
              <a:t> til klassen, med verdier vi ønsker til attributtene, og lagrer det nye objektet i en variabel.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50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9B7947-FBCD-BA82-9CFD-4E68BE9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 1:</a:t>
            </a:r>
            <a:br>
              <a:rPr lang="nb-NO" dirty="0"/>
            </a:br>
            <a:r>
              <a:rPr lang="nb-NO" dirty="0"/>
              <a:t>	Bruk klassen planeter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0781BF-2C5B-7B10-8566-743FA33E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Lag et objekt for Mars, Jupiter og Jorda, der du lagrer informasjon om navn, solavstand og radius. Lagre disse objektene i egne variabler</a:t>
            </a:r>
          </a:p>
          <a:p>
            <a:endParaRPr lang="nb-NO" dirty="0"/>
          </a:p>
          <a:p>
            <a:r>
              <a:rPr lang="nb-NO" dirty="0"/>
              <a:t>Hva skjer om du skriver </a:t>
            </a:r>
            <a:r>
              <a:rPr lang="nb-NO" dirty="0" err="1"/>
              <a:t>print</a:t>
            </a:r>
            <a:r>
              <a:rPr lang="nb-NO" dirty="0"/>
              <a:t>(Jorda)?</a:t>
            </a:r>
          </a:p>
          <a:p>
            <a:r>
              <a:rPr lang="nb-NO" dirty="0"/>
              <a:t>Hva skjer om du skriver </a:t>
            </a:r>
            <a:r>
              <a:rPr lang="nb-NO" dirty="0" err="1"/>
              <a:t>print</a:t>
            </a:r>
            <a:r>
              <a:rPr lang="nb-NO" dirty="0"/>
              <a:t>(</a:t>
            </a:r>
            <a:r>
              <a:rPr lang="nb-NO" dirty="0" err="1"/>
              <a:t>Jorda.navn</a:t>
            </a:r>
            <a:r>
              <a:rPr lang="nb-NO" dirty="0"/>
              <a:t>)?</a:t>
            </a:r>
          </a:p>
          <a:p>
            <a:r>
              <a:rPr lang="nb-NO" dirty="0"/>
              <a:t>Prøv å skriv ut de andre attributtene til klassen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OBS: pass på rekkefølgen i argumentene til konstruktøren.</a:t>
            </a:r>
          </a:p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A852FA4-15D2-8215-5452-4D32FA44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61605"/>
              </p:ext>
            </p:extLst>
          </p:nvPr>
        </p:nvGraphicFramePr>
        <p:xfrm>
          <a:off x="6944360" y="3088640"/>
          <a:ext cx="4876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9964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2958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923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Avstand fra sola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227.9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3389.5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Jupiter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69 911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0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Jorda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2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65224F-112A-AC14-02C7-8B2512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Standardverdier i klasser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DE0B10-E93E-5AA7-42ED-2939EAFC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Vi kan ha standardverdier i klasser, om det er noe som er likt for de fleste objektene i en klasse.</a:t>
            </a:r>
          </a:p>
          <a:p>
            <a:pPr lvl="1"/>
            <a:r>
              <a:rPr lang="nb-NO" dirty="0"/>
              <a:t>Dette angir vi akkurat som standardverdier i en funksjon. Fordi det er en standard verdi til en funksjon, konstruktøren.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3B2B3ED-1E94-CA2A-5BBF-612E2E4D1037}"/>
              </a:ext>
            </a:extLst>
          </p:cNvPr>
          <p:cNvSpPr txBox="1"/>
          <p:nvPr/>
        </p:nvSpPr>
        <p:spPr>
          <a:xfrm>
            <a:off x="2560320" y="3543776"/>
            <a:ext cx="8839200" cy="1754326"/>
          </a:xfrm>
          <a:custGeom>
            <a:avLst/>
            <a:gdLst>
              <a:gd name="connsiteX0" fmla="*/ 0 w 8839200"/>
              <a:gd name="connsiteY0" fmla="*/ 0 h 1754326"/>
              <a:gd name="connsiteX1" fmla="*/ 768330 w 8839200"/>
              <a:gd name="connsiteY1" fmla="*/ 0 h 1754326"/>
              <a:gd name="connsiteX2" fmla="*/ 1625053 w 8839200"/>
              <a:gd name="connsiteY2" fmla="*/ 0 h 1754326"/>
              <a:gd name="connsiteX3" fmla="*/ 2128207 w 8839200"/>
              <a:gd name="connsiteY3" fmla="*/ 0 h 1754326"/>
              <a:gd name="connsiteX4" fmla="*/ 2896538 w 8839200"/>
              <a:gd name="connsiteY4" fmla="*/ 0 h 1754326"/>
              <a:gd name="connsiteX5" fmla="*/ 3399692 w 8839200"/>
              <a:gd name="connsiteY5" fmla="*/ 0 h 1754326"/>
              <a:gd name="connsiteX6" fmla="*/ 4079631 w 8839200"/>
              <a:gd name="connsiteY6" fmla="*/ 0 h 1754326"/>
              <a:gd name="connsiteX7" fmla="*/ 4847961 w 8839200"/>
              <a:gd name="connsiteY7" fmla="*/ 0 h 1754326"/>
              <a:gd name="connsiteX8" fmla="*/ 5262724 w 8839200"/>
              <a:gd name="connsiteY8" fmla="*/ 0 h 1754326"/>
              <a:gd name="connsiteX9" fmla="*/ 5677486 w 8839200"/>
              <a:gd name="connsiteY9" fmla="*/ 0 h 1754326"/>
              <a:gd name="connsiteX10" fmla="*/ 6534209 w 8839200"/>
              <a:gd name="connsiteY10" fmla="*/ 0 h 1754326"/>
              <a:gd name="connsiteX11" fmla="*/ 7214147 w 8839200"/>
              <a:gd name="connsiteY11" fmla="*/ 0 h 1754326"/>
              <a:gd name="connsiteX12" fmla="*/ 7628910 w 8839200"/>
              <a:gd name="connsiteY12" fmla="*/ 0 h 1754326"/>
              <a:gd name="connsiteX13" fmla="*/ 8839200 w 8839200"/>
              <a:gd name="connsiteY13" fmla="*/ 0 h 1754326"/>
              <a:gd name="connsiteX14" fmla="*/ 8839200 w 8839200"/>
              <a:gd name="connsiteY14" fmla="*/ 619862 h 1754326"/>
              <a:gd name="connsiteX15" fmla="*/ 8839200 w 8839200"/>
              <a:gd name="connsiteY15" fmla="*/ 1169551 h 1754326"/>
              <a:gd name="connsiteX16" fmla="*/ 8839200 w 8839200"/>
              <a:gd name="connsiteY16" fmla="*/ 1754326 h 1754326"/>
              <a:gd name="connsiteX17" fmla="*/ 8424438 w 8839200"/>
              <a:gd name="connsiteY17" fmla="*/ 1754326 h 1754326"/>
              <a:gd name="connsiteX18" fmla="*/ 7567715 w 8839200"/>
              <a:gd name="connsiteY18" fmla="*/ 1754326 h 1754326"/>
              <a:gd name="connsiteX19" fmla="*/ 6799385 w 8839200"/>
              <a:gd name="connsiteY19" fmla="*/ 1754326 h 1754326"/>
              <a:gd name="connsiteX20" fmla="*/ 6031054 w 8839200"/>
              <a:gd name="connsiteY20" fmla="*/ 1754326 h 1754326"/>
              <a:gd name="connsiteX21" fmla="*/ 5262724 w 8839200"/>
              <a:gd name="connsiteY21" fmla="*/ 1754326 h 1754326"/>
              <a:gd name="connsiteX22" fmla="*/ 4759569 w 8839200"/>
              <a:gd name="connsiteY22" fmla="*/ 1754326 h 1754326"/>
              <a:gd name="connsiteX23" fmla="*/ 3902847 w 8839200"/>
              <a:gd name="connsiteY23" fmla="*/ 1754326 h 1754326"/>
              <a:gd name="connsiteX24" fmla="*/ 3222908 w 8839200"/>
              <a:gd name="connsiteY24" fmla="*/ 1754326 h 1754326"/>
              <a:gd name="connsiteX25" fmla="*/ 2808146 w 8839200"/>
              <a:gd name="connsiteY25" fmla="*/ 1754326 h 1754326"/>
              <a:gd name="connsiteX26" fmla="*/ 2128207 w 8839200"/>
              <a:gd name="connsiteY26" fmla="*/ 1754326 h 1754326"/>
              <a:gd name="connsiteX27" fmla="*/ 1536661 w 8839200"/>
              <a:gd name="connsiteY27" fmla="*/ 1754326 h 1754326"/>
              <a:gd name="connsiteX28" fmla="*/ 945114 w 8839200"/>
              <a:gd name="connsiteY28" fmla="*/ 1754326 h 1754326"/>
              <a:gd name="connsiteX29" fmla="*/ 0 w 8839200"/>
              <a:gd name="connsiteY29" fmla="*/ 1754326 h 1754326"/>
              <a:gd name="connsiteX30" fmla="*/ 0 w 8839200"/>
              <a:gd name="connsiteY30" fmla="*/ 1187094 h 1754326"/>
              <a:gd name="connsiteX31" fmla="*/ 0 w 8839200"/>
              <a:gd name="connsiteY31" fmla="*/ 584775 h 1754326"/>
              <a:gd name="connsiteX32" fmla="*/ 0 w 8839200"/>
              <a:gd name="connsiteY3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39200" h="1754326" fill="none" extrusionOk="0">
                <a:moveTo>
                  <a:pt x="0" y="0"/>
                </a:moveTo>
                <a:cubicBezTo>
                  <a:pt x="207386" y="8270"/>
                  <a:pt x="557210" y="-15613"/>
                  <a:pt x="768330" y="0"/>
                </a:cubicBezTo>
                <a:cubicBezTo>
                  <a:pt x="979450" y="15613"/>
                  <a:pt x="1211718" y="20152"/>
                  <a:pt x="1625053" y="0"/>
                </a:cubicBezTo>
                <a:cubicBezTo>
                  <a:pt x="2038388" y="-20152"/>
                  <a:pt x="1949769" y="11866"/>
                  <a:pt x="2128207" y="0"/>
                </a:cubicBezTo>
                <a:cubicBezTo>
                  <a:pt x="2306645" y="-11866"/>
                  <a:pt x="2619883" y="16072"/>
                  <a:pt x="2896538" y="0"/>
                </a:cubicBezTo>
                <a:cubicBezTo>
                  <a:pt x="3173193" y="-16072"/>
                  <a:pt x="3286629" y="24357"/>
                  <a:pt x="3399692" y="0"/>
                </a:cubicBezTo>
                <a:cubicBezTo>
                  <a:pt x="3512755" y="-24357"/>
                  <a:pt x="3794854" y="-1739"/>
                  <a:pt x="4079631" y="0"/>
                </a:cubicBezTo>
                <a:cubicBezTo>
                  <a:pt x="4364408" y="1739"/>
                  <a:pt x="4589634" y="6281"/>
                  <a:pt x="4847961" y="0"/>
                </a:cubicBezTo>
                <a:cubicBezTo>
                  <a:pt x="5106288" y="-6281"/>
                  <a:pt x="5132407" y="17011"/>
                  <a:pt x="5262724" y="0"/>
                </a:cubicBezTo>
                <a:cubicBezTo>
                  <a:pt x="5393041" y="-17011"/>
                  <a:pt x="5559585" y="-5128"/>
                  <a:pt x="5677486" y="0"/>
                </a:cubicBezTo>
                <a:cubicBezTo>
                  <a:pt x="5795387" y="5128"/>
                  <a:pt x="6218965" y="155"/>
                  <a:pt x="6534209" y="0"/>
                </a:cubicBezTo>
                <a:cubicBezTo>
                  <a:pt x="6849453" y="-155"/>
                  <a:pt x="7055862" y="-13873"/>
                  <a:pt x="7214147" y="0"/>
                </a:cubicBezTo>
                <a:cubicBezTo>
                  <a:pt x="7372432" y="13873"/>
                  <a:pt x="7430131" y="14407"/>
                  <a:pt x="7628910" y="0"/>
                </a:cubicBezTo>
                <a:cubicBezTo>
                  <a:pt x="7827689" y="-14407"/>
                  <a:pt x="8580572" y="-1644"/>
                  <a:pt x="8839200" y="0"/>
                </a:cubicBezTo>
                <a:cubicBezTo>
                  <a:pt x="8861975" y="200675"/>
                  <a:pt x="8858799" y="414784"/>
                  <a:pt x="8839200" y="619862"/>
                </a:cubicBezTo>
                <a:cubicBezTo>
                  <a:pt x="8819601" y="824940"/>
                  <a:pt x="8815905" y="1002779"/>
                  <a:pt x="8839200" y="1169551"/>
                </a:cubicBezTo>
                <a:cubicBezTo>
                  <a:pt x="8862495" y="1336323"/>
                  <a:pt x="8831183" y="1620294"/>
                  <a:pt x="8839200" y="1754326"/>
                </a:cubicBezTo>
                <a:cubicBezTo>
                  <a:pt x="8644236" y="1774046"/>
                  <a:pt x="8525596" y="1764492"/>
                  <a:pt x="8424438" y="1754326"/>
                </a:cubicBezTo>
                <a:cubicBezTo>
                  <a:pt x="8323280" y="1744160"/>
                  <a:pt x="7916981" y="1743519"/>
                  <a:pt x="7567715" y="1754326"/>
                </a:cubicBezTo>
                <a:cubicBezTo>
                  <a:pt x="7218449" y="1765133"/>
                  <a:pt x="7016523" y="1728724"/>
                  <a:pt x="6799385" y="1754326"/>
                </a:cubicBezTo>
                <a:cubicBezTo>
                  <a:pt x="6582247" y="1779929"/>
                  <a:pt x="6230562" y="1752603"/>
                  <a:pt x="6031054" y="1754326"/>
                </a:cubicBezTo>
                <a:cubicBezTo>
                  <a:pt x="5831546" y="1756049"/>
                  <a:pt x="5506508" y="1767002"/>
                  <a:pt x="5262724" y="1754326"/>
                </a:cubicBezTo>
                <a:cubicBezTo>
                  <a:pt x="5018940" y="1741651"/>
                  <a:pt x="4908919" y="1752041"/>
                  <a:pt x="4759569" y="1754326"/>
                </a:cubicBezTo>
                <a:cubicBezTo>
                  <a:pt x="4610220" y="1756611"/>
                  <a:pt x="4108230" y="1737755"/>
                  <a:pt x="3902847" y="1754326"/>
                </a:cubicBezTo>
                <a:cubicBezTo>
                  <a:pt x="3697464" y="1770897"/>
                  <a:pt x="3485826" y="1724694"/>
                  <a:pt x="3222908" y="1754326"/>
                </a:cubicBezTo>
                <a:cubicBezTo>
                  <a:pt x="2959990" y="1783958"/>
                  <a:pt x="2958365" y="1763166"/>
                  <a:pt x="2808146" y="1754326"/>
                </a:cubicBezTo>
                <a:cubicBezTo>
                  <a:pt x="2657927" y="1745486"/>
                  <a:pt x="2401341" y="1767391"/>
                  <a:pt x="2128207" y="1754326"/>
                </a:cubicBezTo>
                <a:cubicBezTo>
                  <a:pt x="1855073" y="1741261"/>
                  <a:pt x="1815706" y="1763173"/>
                  <a:pt x="1536661" y="1754326"/>
                </a:cubicBezTo>
                <a:cubicBezTo>
                  <a:pt x="1257616" y="1745479"/>
                  <a:pt x="1150406" y="1739322"/>
                  <a:pt x="945114" y="1754326"/>
                </a:cubicBezTo>
                <a:cubicBezTo>
                  <a:pt x="739822" y="1769330"/>
                  <a:pt x="421867" y="1798315"/>
                  <a:pt x="0" y="1754326"/>
                </a:cubicBezTo>
                <a:cubicBezTo>
                  <a:pt x="-21492" y="1529260"/>
                  <a:pt x="-14714" y="1392501"/>
                  <a:pt x="0" y="1187094"/>
                </a:cubicBezTo>
                <a:cubicBezTo>
                  <a:pt x="14714" y="981687"/>
                  <a:pt x="-24613" y="798804"/>
                  <a:pt x="0" y="584775"/>
                </a:cubicBezTo>
                <a:cubicBezTo>
                  <a:pt x="24613" y="370746"/>
                  <a:pt x="11916" y="224438"/>
                  <a:pt x="0" y="0"/>
                </a:cubicBezTo>
                <a:close/>
              </a:path>
              <a:path w="8839200" h="1754326" stroke="0" extrusionOk="0">
                <a:moveTo>
                  <a:pt x="0" y="0"/>
                </a:moveTo>
                <a:cubicBezTo>
                  <a:pt x="289410" y="-25390"/>
                  <a:pt x="340274" y="-22902"/>
                  <a:pt x="591546" y="0"/>
                </a:cubicBezTo>
                <a:cubicBezTo>
                  <a:pt x="842818" y="22902"/>
                  <a:pt x="827723" y="7351"/>
                  <a:pt x="1006309" y="0"/>
                </a:cubicBezTo>
                <a:cubicBezTo>
                  <a:pt x="1184895" y="-7351"/>
                  <a:pt x="1610262" y="-14685"/>
                  <a:pt x="1863031" y="0"/>
                </a:cubicBezTo>
                <a:cubicBezTo>
                  <a:pt x="2115800" y="14685"/>
                  <a:pt x="2326612" y="12390"/>
                  <a:pt x="2454578" y="0"/>
                </a:cubicBezTo>
                <a:cubicBezTo>
                  <a:pt x="2582544" y="-12390"/>
                  <a:pt x="2817947" y="2181"/>
                  <a:pt x="3046124" y="0"/>
                </a:cubicBezTo>
                <a:cubicBezTo>
                  <a:pt x="3274301" y="-2181"/>
                  <a:pt x="3667004" y="4192"/>
                  <a:pt x="3902847" y="0"/>
                </a:cubicBezTo>
                <a:cubicBezTo>
                  <a:pt x="4138690" y="-4192"/>
                  <a:pt x="4224663" y="-8702"/>
                  <a:pt x="4406001" y="0"/>
                </a:cubicBezTo>
                <a:cubicBezTo>
                  <a:pt x="4587339" y="8702"/>
                  <a:pt x="5073548" y="-32056"/>
                  <a:pt x="5262724" y="0"/>
                </a:cubicBezTo>
                <a:cubicBezTo>
                  <a:pt x="5451900" y="32056"/>
                  <a:pt x="5820553" y="-34465"/>
                  <a:pt x="6119446" y="0"/>
                </a:cubicBezTo>
                <a:cubicBezTo>
                  <a:pt x="6418339" y="34465"/>
                  <a:pt x="6588298" y="27990"/>
                  <a:pt x="6799385" y="0"/>
                </a:cubicBezTo>
                <a:cubicBezTo>
                  <a:pt x="7010472" y="-27990"/>
                  <a:pt x="7475690" y="42346"/>
                  <a:pt x="7656107" y="0"/>
                </a:cubicBezTo>
                <a:cubicBezTo>
                  <a:pt x="7836524" y="-42346"/>
                  <a:pt x="8006368" y="25395"/>
                  <a:pt x="8247654" y="0"/>
                </a:cubicBezTo>
                <a:cubicBezTo>
                  <a:pt x="8488940" y="-25395"/>
                  <a:pt x="8697079" y="24520"/>
                  <a:pt x="8839200" y="0"/>
                </a:cubicBezTo>
                <a:cubicBezTo>
                  <a:pt x="8864568" y="300044"/>
                  <a:pt x="8847331" y="311075"/>
                  <a:pt x="8839200" y="602319"/>
                </a:cubicBezTo>
                <a:cubicBezTo>
                  <a:pt x="8831069" y="893563"/>
                  <a:pt x="8813434" y="1046544"/>
                  <a:pt x="8839200" y="1187094"/>
                </a:cubicBezTo>
                <a:cubicBezTo>
                  <a:pt x="8864966" y="1327645"/>
                  <a:pt x="8859377" y="1563542"/>
                  <a:pt x="8839200" y="1754326"/>
                </a:cubicBezTo>
                <a:cubicBezTo>
                  <a:pt x="8619731" y="1791871"/>
                  <a:pt x="8312555" y="1767406"/>
                  <a:pt x="8070870" y="1754326"/>
                </a:cubicBezTo>
                <a:cubicBezTo>
                  <a:pt x="7829185" y="1741247"/>
                  <a:pt x="7549412" y="1782811"/>
                  <a:pt x="7390931" y="1754326"/>
                </a:cubicBezTo>
                <a:cubicBezTo>
                  <a:pt x="7232450" y="1725841"/>
                  <a:pt x="7094770" y="1753593"/>
                  <a:pt x="6976169" y="1754326"/>
                </a:cubicBezTo>
                <a:cubicBezTo>
                  <a:pt x="6857568" y="1755059"/>
                  <a:pt x="6723278" y="1753537"/>
                  <a:pt x="6473014" y="1754326"/>
                </a:cubicBezTo>
                <a:cubicBezTo>
                  <a:pt x="6222751" y="1755115"/>
                  <a:pt x="5946037" y="1777493"/>
                  <a:pt x="5616292" y="1754326"/>
                </a:cubicBezTo>
                <a:cubicBezTo>
                  <a:pt x="5286547" y="1731159"/>
                  <a:pt x="5093486" y="1768864"/>
                  <a:pt x="4936353" y="1754326"/>
                </a:cubicBezTo>
                <a:cubicBezTo>
                  <a:pt x="4779220" y="1739788"/>
                  <a:pt x="4668201" y="1761864"/>
                  <a:pt x="4433199" y="1754326"/>
                </a:cubicBezTo>
                <a:cubicBezTo>
                  <a:pt x="4198197" y="1746788"/>
                  <a:pt x="4072000" y="1773161"/>
                  <a:pt x="3753260" y="1754326"/>
                </a:cubicBezTo>
                <a:cubicBezTo>
                  <a:pt x="3434520" y="1735491"/>
                  <a:pt x="3462633" y="1734324"/>
                  <a:pt x="3338498" y="1754326"/>
                </a:cubicBezTo>
                <a:cubicBezTo>
                  <a:pt x="3214363" y="1774328"/>
                  <a:pt x="3071174" y="1756410"/>
                  <a:pt x="2923735" y="1754326"/>
                </a:cubicBezTo>
                <a:cubicBezTo>
                  <a:pt x="2776296" y="1752242"/>
                  <a:pt x="2546433" y="1774102"/>
                  <a:pt x="2243797" y="1754326"/>
                </a:cubicBezTo>
                <a:cubicBezTo>
                  <a:pt x="1941161" y="1734550"/>
                  <a:pt x="1869021" y="1771546"/>
                  <a:pt x="1740642" y="1754326"/>
                </a:cubicBezTo>
                <a:cubicBezTo>
                  <a:pt x="1612264" y="1737106"/>
                  <a:pt x="1266993" y="1733962"/>
                  <a:pt x="972312" y="1754326"/>
                </a:cubicBezTo>
                <a:cubicBezTo>
                  <a:pt x="677631" y="1774691"/>
                  <a:pt x="326531" y="1770507"/>
                  <a:pt x="0" y="1754326"/>
                </a:cubicBezTo>
                <a:cubicBezTo>
                  <a:pt x="4484" y="1509684"/>
                  <a:pt x="7438" y="1308471"/>
                  <a:pt x="0" y="1152007"/>
                </a:cubicBezTo>
                <a:cubicBezTo>
                  <a:pt x="-7438" y="995543"/>
                  <a:pt x="-21092" y="841818"/>
                  <a:pt x="0" y="549689"/>
                </a:cubicBezTo>
                <a:cubicBezTo>
                  <a:pt x="21092" y="257560"/>
                  <a:pt x="-3860" y="26628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Planet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radius,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=0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navn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solavstand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radius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antallRinger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A6103C2-E6FE-A132-DCEF-CBE7203DD072}"/>
              </a:ext>
            </a:extLst>
          </p:cNvPr>
          <p:cNvSpPr txBox="1"/>
          <p:nvPr/>
        </p:nvSpPr>
        <p:spPr>
          <a:xfrm>
            <a:off x="1534160" y="5267235"/>
            <a:ext cx="721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Oppgave 2: Utvid planet-klassen din til å ta inn mer informasjon. </a:t>
            </a:r>
          </a:p>
          <a:p>
            <a:r>
              <a:rPr lang="nb-NO" dirty="0"/>
              <a:t>	Start med antall ringer.  </a:t>
            </a:r>
          </a:p>
          <a:p>
            <a:r>
              <a:rPr lang="nb-NO" dirty="0"/>
              <a:t>	Bruk </a:t>
            </a:r>
            <a:r>
              <a:rPr lang="nn-NO" dirty="0" err="1">
                <a:hlinkClick r:id="rId2"/>
              </a:rPr>
              <a:t>planeter</a:t>
            </a:r>
            <a:r>
              <a:rPr lang="nn-NO" dirty="0">
                <a:hlinkClick r:id="rId2"/>
              </a:rPr>
              <a:t> – Store norske leksikon (snl.no)</a:t>
            </a:r>
            <a:r>
              <a:rPr lang="nn-NO" dirty="0"/>
              <a:t> for </a:t>
            </a:r>
            <a:r>
              <a:rPr lang="nn-NO" dirty="0" err="1"/>
              <a:t>annen</a:t>
            </a:r>
            <a:r>
              <a:rPr lang="nn-NO" dirty="0"/>
              <a:t> info.</a:t>
            </a:r>
          </a:p>
          <a:p>
            <a:r>
              <a:rPr lang="nn-NO" dirty="0"/>
              <a:t>	</a:t>
            </a:r>
            <a:r>
              <a:rPr lang="nb-NO" dirty="0"/>
              <a:t>Hvor er det nyttig å bruke standardverdier?</a:t>
            </a:r>
          </a:p>
        </p:txBody>
      </p:sp>
      <p:pic>
        <p:nvPicPr>
          <p:cNvPr id="2050" name="Picture 2" descr="Study: Massive Galilean Moons Prevented Formation of Giant Ring System  around Jupiter | Sci.News">
            <a:extLst>
              <a:ext uri="{FF2B5EF4-FFF2-40B4-BE49-F238E27FC236}">
                <a16:creationId xmlns:a16="http://schemas.microsoft.com/office/drawing/2014/main" id="{A9F26609-BC31-D685-55CD-A9F833A5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0" y="5298102"/>
            <a:ext cx="268224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E3353A-C715-FBD1-02F0-06408E9C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Dokumentering av klasser</a:t>
            </a:r>
            <a:br>
              <a:rPr lang="nb-NO" dirty="0"/>
            </a:br>
            <a:r>
              <a:rPr lang="nb-NO" dirty="0"/>
              <a:t>       Slik at </a:t>
            </a:r>
            <a:r>
              <a:rPr lang="nb-NO" dirty="0" err="1"/>
              <a:t>help</a:t>
            </a:r>
            <a:r>
              <a:rPr lang="nb-NO" dirty="0"/>
              <a:t>() hjelper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9488A-CBEC-1E53-A305-1EAF89AD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6874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For å dokumentere hva en klasse gjør og hvordan vi bruker den bruker vi også her </a:t>
            </a:r>
            <a:r>
              <a:rPr lang="nb-NO" dirty="0" err="1"/>
              <a:t>Docstrings</a:t>
            </a:r>
            <a:r>
              <a:rPr lang="nb-NO" dirty="0"/>
              <a:t>:</a:t>
            </a:r>
          </a:p>
          <a:p>
            <a:pPr marL="0" indent="0">
              <a:buNone/>
            </a:pPr>
            <a:r>
              <a:rPr lang="nb-NO" dirty="0"/>
              <a:t>Bør ha med: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 err="1"/>
              <a:t>Parametre</a:t>
            </a:r>
            <a:r>
              <a:rPr lang="nb-NO" dirty="0"/>
              <a:t>, </a:t>
            </a:r>
            <a:br>
              <a:rPr lang="nb-NO" dirty="0"/>
            </a:br>
            <a:r>
              <a:rPr lang="nb-NO" dirty="0"/>
              <a:t> hvilke attributter</a:t>
            </a:r>
            <a:br>
              <a:rPr lang="nb-NO" dirty="0"/>
            </a:br>
            <a:r>
              <a:rPr lang="nb-NO" dirty="0"/>
              <a:t> og enheter </a:t>
            </a:r>
            <a:br>
              <a:rPr lang="nb-NO" dirty="0"/>
            </a:br>
            <a:r>
              <a:rPr lang="nb-NO" dirty="0"/>
              <a:t> klassen bruker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I alle metoder:</a:t>
            </a:r>
          </a:p>
          <a:p>
            <a:pPr marL="0" indent="0">
              <a:buNone/>
            </a:pPr>
            <a:r>
              <a:rPr lang="nb-NO" b="1" dirty="0" err="1"/>
              <a:t>Docstrings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Typehint</a:t>
            </a:r>
            <a:br>
              <a:rPr lang="nb-NO" dirty="0"/>
            </a:b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6198484-2608-1DE3-C8C9-B21F20F88FEF}"/>
              </a:ext>
            </a:extLst>
          </p:cNvPr>
          <p:cNvSpPr txBox="1"/>
          <p:nvPr/>
        </p:nvSpPr>
        <p:spPr>
          <a:xfrm>
            <a:off x="3281680" y="2684423"/>
            <a:ext cx="8544560" cy="3970318"/>
          </a:xfrm>
          <a:custGeom>
            <a:avLst/>
            <a:gdLst>
              <a:gd name="connsiteX0" fmla="*/ 0 w 8544560"/>
              <a:gd name="connsiteY0" fmla="*/ 0 h 3970318"/>
              <a:gd name="connsiteX1" fmla="*/ 486383 w 8544560"/>
              <a:gd name="connsiteY1" fmla="*/ 0 h 3970318"/>
              <a:gd name="connsiteX2" fmla="*/ 1143656 w 8544560"/>
              <a:gd name="connsiteY2" fmla="*/ 0 h 3970318"/>
              <a:gd name="connsiteX3" fmla="*/ 1886376 w 8544560"/>
              <a:gd name="connsiteY3" fmla="*/ 0 h 3970318"/>
              <a:gd name="connsiteX4" fmla="*/ 2287313 w 8544560"/>
              <a:gd name="connsiteY4" fmla="*/ 0 h 3970318"/>
              <a:gd name="connsiteX5" fmla="*/ 2688250 w 8544560"/>
              <a:gd name="connsiteY5" fmla="*/ 0 h 3970318"/>
              <a:gd name="connsiteX6" fmla="*/ 3516415 w 8544560"/>
              <a:gd name="connsiteY6" fmla="*/ 0 h 3970318"/>
              <a:gd name="connsiteX7" fmla="*/ 4173689 w 8544560"/>
              <a:gd name="connsiteY7" fmla="*/ 0 h 3970318"/>
              <a:gd name="connsiteX8" fmla="*/ 4574626 w 8544560"/>
              <a:gd name="connsiteY8" fmla="*/ 0 h 3970318"/>
              <a:gd name="connsiteX9" fmla="*/ 5231900 w 8544560"/>
              <a:gd name="connsiteY9" fmla="*/ 0 h 3970318"/>
              <a:gd name="connsiteX10" fmla="*/ 6060065 w 8544560"/>
              <a:gd name="connsiteY10" fmla="*/ 0 h 3970318"/>
              <a:gd name="connsiteX11" fmla="*/ 6631893 w 8544560"/>
              <a:gd name="connsiteY11" fmla="*/ 0 h 3970318"/>
              <a:gd name="connsiteX12" fmla="*/ 7203721 w 8544560"/>
              <a:gd name="connsiteY12" fmla="*/ 0 h 3970318"/>
              <a:gd name="connsiteX13" fmla="*/ 7860995 w 8544560"/>
              <a:gd name="connsiteY13" fmla="*/ 0 h 3970318"/>
              <a:gd name="connsiteX14" fmla="*/ 8544560 w 8544560"/>
              <a:gd name="connsiteY14" fmla="*/ 0 h 3970318"/>
              <a:gd name="connsiteX15" fmla="*/ 8544560 w 8544560"/>
              <a:gd name="connsiteY15" fmla="*/ 701423 h 3970318"/>
              <a:gd name="connsiteX16" fmla="*/ 8544560 w 8544560"/>
              <a:gd name="connsiteY16" fmla="*/ 1442549 h 3970318"/>
              <a:gd name="connsiteX17" fmla="*/ 8544560 w 8544560"/>
              <a:gd name="connsiteY17" fmla="*/ 2064565 h 3970318"/>
              <a:gd name="connsiteX18" fmla="*/ 8544560 w 8544560"/>
              <a:gd name="connsiteY18" fmla="*/ 2646879 h 3970318"/>
              <a:gd name="connsiteX19" fmla="*/ 8544560 w 8544560"/>
              <a:gd name="connsiteY19" fmla="*/ 3308598 h 3970318"/>
              <a:gd name="connsiteX20" fmla="*/ 8544560 w 8544560"/>
              <a:gd name="connsiteY20" fmla="*/ 3970318 h 3970318"/>
              <a:gd name="connsiteX21" fmla="*/ 7716395 w 8544560"/>
              <a:gd name="connsiteY21" fmla="*/ 3970318 h 3970318"/>
              <a:gd name="connsiteX22" fmla="*/ 7059121 w 8544560"/>
              <a:gd name="connsiteY22" fmla="*/ 3970318 h 3970318"/>
              <a:gd name="connsiteX23" fmla="*/ 6487293 w 8544560"/>
              <a:gd name="connsiteY23" fmla="*/ 3970318 h 3970318"/>
              <a:gd name="connsiteX24" fmla="*/ 5915465 w 8544560"/>
              <a:gd name="connsiteY24" fmla="*/ 3970318 h 3970318"/>
              <a:gd name="connsiteX25" fmla="*/ 5343636 w 8544560"/>
              <a:gd name="connsiteY25" fmla="*/ 3970318 h 3970318"/>
              <a:gd name="connsiteX26" fmla="*/ 4771808 w 8544560"/>
              <a:gd name="connsiteY26" fmla="*/ 3970318 h 3970318"/>
              <a:gd name="connsiteX27" fmla="*/ 4029089 w 8544560"/>
              <a:gd name="connsiteY27" fmla="*/ 3970318 h 3970318"/>
              <a:gd name="connsiteX28" fmla="*/ 3371815 w 8544560"/>
              <a:gd name="connsiteY28" fmla="*/ 3970318 h 3970318"/>
              <a:gd name="connsiteX29" fmla="*/ 2970878 w 8544560"/>
              <a:gd name="connsiteY29" fmla="*/ 3970318 h 3970318"/>
              <a:gd name="connsiteX30" fmla="*/ 2399050 w 8544560"/>
              <a:gd name="connsiteY30" fmla="*/ 3970318 h 3970318"/>
              <a:gd name="connsiteX31" fmla="*/ 1656330 w 8544560"/>
              <a:gd name="connsiteY31" fmla="*/ 3970318 h 3970318"/>
              <a:gd name="connsiteX32" fmla="*/ 1169947 w 8544560"/>
              <a:gd name="connsiteY32" fmla="*/ 3970318 h 3970318"/>
              <a:gd name="connsiteX33" fmla="*/ 0 w 8544560"/>
              <a:gd name="connsiteY33" fmla="*/ 3970318 h 3970318"/>
              <a:gd name="connsiteX34" fmla="*/ 0 w 8544560"/>
              <a:gd name="connsiteY34" fmla="*/ 3229192 h 3970318"/>
              <a:gd name="connsiteX35" fmla="*/ 0 w 8544560"/>
              <a:gd name="connsiteY35" fmla="*/ 2488066 h 3970318"/>
              <a:gd name="connsiteX36" fmla="*/ 0 w 8544560"/>
              <a:gd name="connsiteY36" fmla="*/ 1945456 h 3970318"/>
              <a:gd name="connsiteX37" fmla="*/ 0 w 8544560"/>
              <a:gd name="connsiteY37" fmla="*/ 1283736 h 3970318"/>
              <a:gd name="connsiteX38" fmla="*/ 0 w 8544560"/>
              <a:gd name="connsiteY38" fmla="*/ 701423 h 3970318"/>
              <a:gd name="connsiteX39" fmla="*/ 0 w 8544560"/>
              <a:gd name="connsiteY39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544560" h="3970318" fill="none" extrusionOk="0">
                <a:moveTo>
                  <a:pt x="0" y="0"/>
                </a:moveTo>
                <a:cubicBezTo>
                  <a:pt x="219651" y="11261"/>
                  <a:pt x="358579" y="8120"/>
                  <a:pt x="486383" y="0"/>
                </a:cubicBezTo>
                <a:cubicBezTo>
                  <a:pt x="614187" y="-8120"/>
                  <a:pt x="999806" y="9081"/>
                  <a:pt x="1143656" y="0"/>
                </a:cubicBezTo>
                <a:cubicBezTo>
                  <a:pt x="1287506" y="-9081"/>
                  <a:pt x="1620958" y="-19693"/>
                  <a:pt x="1886376" y="0"/>
                </a:cubicBezTo>
                <a:cubicBezTo>
                  <a:pt x="2151794" y="19693"/>
                  <a:pt x="2149761" y="255"/>
                  <a:pt x="2287313" y="0"/>
                </a:cubicBezTo>
                <a:cubicBezTo>
                  <a:pt x="2424865" y="-255"/>
                  <a:pt x="2539616" y="-13207"/>
                  <a:pt x="2688250" y="0"/>
                </a:cubicBezTo>
                <a:cubicBezTo>
                  <a:pt x="2836884" y="13207"/>
                  <a:pt x="3122344" y="-36338"/>
                  <a:pt x="3516415" y="0"/>
                </a:cubicBezTo>
                <a:cubicBezTo>
                  <a:pt x="3910486" y="36338"/>
                  <a:pt x="3902719" y="-22813"/>
                  <a:pt x="4173689" y="0"/>
                </a:cubicBezTo>
                <a:cubicBezTo>
                  <a:pt x="4444659" y="22813"/>
                  <a:pt x="4436334" y="10141"/>
                  <a:pt x="4574626" y="0"/>
                </a:cubicBezTo>
                <a:cubicBezTo>
                  <a:pt x="4712918" y="-10141"/>
                  <a:pt x="5064886" y="28847"/>
                  <a:pt x="5231900" y="0"/>
                </a:cubicBezTo>
                <a:cubicBezTo>
                  <a:pt x="5398914" y="-28847"/>
                  <a:pt x="5871118" y="36578"/>
                  <a:pt x="6060065" y="0"/>
                </a:cubicBezTo>
                <a:cubicBezTo>
                  <a:pt x="6249012" y="-36578"/>
                  <a:pt x="6429927" y="-7471"/>
                  <a:pt x="6631893" y="0"/>
                </a:cubicBezTo>
                <a:cubicBezTo>
                  <a:pt x="6833859" y="7471"/>
                  <a:pt x="6960355" y="-11330"/>
                  <a:pt x="7203721" y="0"/>
                </a:cubicBezTo>
                <a:cubicBezTo>
                  <a:pt x="7447087" y="11330"/>
                  <a:pt x="7614271" y="16343"/>
                  <a:pt x="7860995" y="0"/>
                </a:cubicBezTo>
                <a:cubicBezTo>
                  <a:pt x="8107719" y="-16343"/>
                  <a:pt x="8342149" y="-9846"/>
                  <a:pt x="8544560" y="0"/>
                </a:cubicBezTo>
                <a:cubicBezTo>
                  <a:pt x="8524475" y="253382"/>
                  <a:pt x="8520230" y="363368"/>
                  <a:pt x="8544560" y="701423"/>
                </a:cubicBezTo>
                <a:cubicBezTo>
                  <a:pt x="8568890" y="1039478"/>
                  <a:pt x="8537744" y="1129263"/>
                  <a:pt x="8544560" y="1442549"/>
                </a:cubicBezTo>
                <a:cubicBezTo>
                  <a:pt x="8551376" y="1755835"/>
                  <a:pt x="8565557" y="1931196"/>
                  <a:pt x="8544560" y="2064565"/>
                </a:cubicBezTo>
                <a:cubicBezTo>
                  <a:pt x="8523563" y="2197934"/>
                  <a:pt x="8571171" y="2493688"/>
                  <a:pt x="8544560" y="2646879"/>
                </a:cubicBezTo>
                <a:cubicBezTo>
                  <a:pt x="8517949" y="2800070"/>
                  <a:pt x="8536434" y="3027818"/>
                  <a:pt x="8544560" y="3308598"/>
                </a:cubicBezTo>
                <a:cubicBezTo>
                  <a:pt x="8552686" y="3589378"/>
                  <a:pt x="8540149" y="3811235"/>
                  <a:pt x="8544560" y="3970318"/>
                </a:cubicBezTo>
                <a:cubicBezTo>
                  <a:pt x="8217554" y="4006938"/>
                  <a:pt x="8014978" y="3961253"/>
                  <a:pt x="7716395" y="3970318"/>
                </a:cubicBezTo>
                <a:cubicBezTo>
                  <a:pt x="7417812" y="3979383"/>
                  <a:pt x="7326614" y="3991791"/>
                  <a:pt x="7059121" y="3970318"/>
                </a:cubicBezTo>
                <a:cubicBezTo>
                  <a:pt x="6791628" y="3948845"/>
                  <a:pt x="6674647" y="3948020"/>
                  <a:pt x="6487293" y="3970318"/>
                </a:cubicBezTo>
                <a:cubicBezTo>
                  <a:pt x="6299939" y="3992616"/>
                  <a:pt x="6148608" y="3960558"/>
                  <a:pt x="5915465" y="3970318"/>
                </a:cubicBezTo>
                <a:cubicBezTo>
                  <a:pt x="5682322" y="3980078"/>
                  <a:pt x="5547425" y="3967125"/>
                  <a:pt x="5343636" y="3970318"/>
                </a:cubicBezTo>
                <a:cubicBezTo>
                  <a:pt x="5139847" y="3973511"/>
                  <a:pt x="4905451" y="3945160"/>
                  <a:pt x="4771808" y="3970318"/>
                </a:cubicBezTo>
                <a:cubicBezTo>
                  <a:pt x="4638165" y="3995476"/>
                  <a:pt x="4297132" y="3972780"/>
                  <a:pt x="4029089" y="3970318"/>
                </a:cubicBezTo>
                <a:cubicBezTo>
                  <a:pt x="3761046" y="3967856"/>
                  <a:pt x="3675397" y="3975395"/>
                  <a:pt x="3371815" y="3970318"/>
                </a:cubicBezTo>
                <a:cubicBezTo>
                  <a:pt x="3068233" y="3965241"/>
                  <a:pt x="3100438" y="3953870"/>
                  <a:pt x="2970878" y="3970318"/>
                </a:cubicBezTo>
                <a:cubicBezTo>
                  <a:pt x="2841318" y="3986766"/>
                  <a:pt x="2611977" y="3986677"/>
                  <a:pt x="2399050" y="3970318"/>
                </a:cubicBezTo>
                <a:cubicBezTo>
                  <a:pt x="2186123" y="3953959"/>
                  <a:pt x="2026739" y="3966838"/>
                  <a:pt x="1656330" y="3970318"/>
                </a:cubicBezTo>
                <a:cubicBezTo>
                  <a:pt x="1285921" y="3973798"/>
                  <a:pt x="1352355" y="3962426"/>
                  <a:pt x="1169947" y="3970318"/>
                </a:cubicBezTo>
                <a:cubicBezTo>
                  <a:pt x="987539" y="3978210"/>
                  <a:pt x="560839" y="3916536"/>
                  <a:pt x="0" y="3970318"/>
                </a:cubicBezTo>
                <a:cubicBezTo>
                  <a:pt x="11379" y="3819093"/>
                  <a:pt x="-336" y="3492626"/>
                  <a:pt x="0" y="3229192"/>
                </a:cubicBezTo>
                <a:cubicBezTo>
                  <a:pt x="336" y="2965758"/>
                  <a:pt x="-34935" y="2654714"/>
                  <a:pt x="0" y="2488066"/>
                </a:cubicBezTo>
                <a:cubicBezTo>
                  <a:pt x="34935" y="2321418"/>
                  <a:pt x="-17989" y="2195250"/>
                  <a:pt x="0" y="1945456"/>
                </a:cubicBezTo>
                <a:cubicBezTo>
                  <a:pt x="17989" y="1695662"/>
                  <a:pt x="-13590" y="1507152"/>
                  <a:pt x="0" y="1283736"/>
                </a:cubicBezTo>
                <a:cubicBezTo>
                  <a:pt x="13590" y="1060320"/>
                  <a:pt x="-63" y="888041"/>
                  <a:pt x="0" y="701423"/>
                </a:cubicBezTo>
                <a:cubicBezTo>
                  <a:pt x="63" y="514805"/>
                  <a:pt x="-19379" y="176973"/>
                  <a:pt x="0" y="0"/>
                </a:cubicBezTo>
                <a:close/>
              </a:path>
              <a:path w="8544560" h="3970318" stroke="0" extrusionOk="0">
                <a:moveTo>
                  <a:pt x="0" y="0"/>
                </a:moveTo>
                <a:cubicBezTo>
                  <a:pt x="184224" y="-20978"/>
                  <a:pt x="406436" y="10672"/>
                  <a:pt x="571828" y="0"/>
                </a:cubicBezTo>
                <a:cubicBezTo>
                  <a:pt x="737220" y="-10672"/>
                  <a:pt x="808876" y="13532"/>
                  <a:pt x="972765" y="0"/>
                </a:cubicBezTo>
                <a:cubicBezTo>
                  <a:pt x="1136654" y="-13532"/>
                  <a:pt x="1398717" y="22228"/>
                  <a:pt x="1800930" y="0"/>
                </a:cubicBezTo>
                <a:cubicBezTo>
                  <a:pt x="2203143" y="-22228"/>
                  <a:pt x="2241956" y="25202"/>
                  <a:pt x="2372759" y="0"/>
                </a:cubicBezTo>
                <a:cubicBezTo>
                  <a:pt x="2503562" y="-25202"/>
                  <a:pt x="2802615" y="-5647"/>
                  <a:pt x="2944587" y="0"/>
                </a:cubicBezTo>
                <a:cubicBezTo>
                  <a:pt x="3086559" y="5647"/>
                  <a:pt x="3595845" y="33324"/>
                  <a:pt x="3772752" y="0"/>
                </a:cubicBezTo>
                <a:cubicBezTo>
                  <a:pt x="3949659" y="-33324"/>
                  <a:pt x="4088238" y="243"/>
                  <a:pt x="4259135" y="0"/>
                </a:cubicBezTo>
                <a:cubicBezTo>
                  <a:pt x="4430032" y="-243"/>
                  <a:pt x="4725483" y="-30602"/>
                  <a:pt x="5087300" y="0"/>
                </a:cubicBezTo>
                <a:cubicBezTo>
                  <a:pt x="5449118" y="30602"/>
                  <a:pt x="5501530" y="-2022"/>
                  <a:pt x="5915465" y="0"/>
                </a:cubicBezTo>
                <a:cubicBezTo>
                  <a:pt x="6329400" y="2022"/>
                  <a:pt x="6323377" y="-20477"/>
                  <a:pt x="6572738" y="0"/>
                </a:cubicBezTo>
                <a:cubicBezTo>
                  <a:pt x="6822099" y="20477"/>
                  <a:pt x="7118704" y="36580"/>
                  <a:pt x="7400904" y="0"/>
                </a:cubicBezTo>
                <a:cubicBezTo>
                  <a:pt x="7683104" y="-36580"/>
                  <a:pt x="7725051" y="1503"/>
                  <a:pt x="7972732" y="0"/>
                </a:cubicBezTo>
                <a:cubicBezTo>
                  <a:pt x="8220413" y="-1503"/>
                  <a:pt x="8339563" y="7176"/>
                  <a:pt x="8544560" y="0"/>
                </a:cubicBezTo>
                <a:cubicBezTo>
                  <a:pt x="8511786" y="287323"/>
                  <a:pt x="8535758" y="420935"/>
                  <a:pt x="8544560" y="701423"/>
                </a:cubicBezTo>
                <a:cubicBezTo>
                  <a:pt x="8553362" y="981911"/>
                  <a:pt x="8570351" y="1146764"/>
                  <a:pt x="8544560" y="1363143"/>
                </a:cubicBezTo>
                <a:cubicBezTo>
                  <a:pt x="8518769" y="1579522"/>
                  <a:pt x="8570804" y="1704940"/>
                  <a:pt x="8544560" y="2024862"/>
                </a:cubicBezTo>
                <a:cubicBezTo>
                  <a:pt x="8518316" y="2344784"/>
                  <a:pt x="8513586" y="2409948"/>
                  <a:pt x="8544560" y="2726285"/>
                </a:cubicBezTo>
                <a:cubicBezTo>
                  <a:pt x="8575534" y="3042622"/>
                  <a:pt x="8557582" y="3523593"/>
                  <a:pt x="8544560" y="3970318"/>
                </a:cubicBezTo>
                <a:cubicBezTo>
                  <a:pt x="8259459" y="3979888"/>
                  <a:pt x="8025399" y="3941108"/>
                  <a:pt x="7801841" y="3970318"/>
                </a:cubicBezTo>
                <a:cubicBezTo>
                  <a:pt x="7578283" y="3999528"/>
                  <a:pt x="7436480" y="3958864"/>
                  <a:pt x="7315458" y="3970318"/>
                </a:cubicBezTo>
                <a:cubicBezTo>
                  <a:pt x="7194436" y="3981772"/>
                  <a:pt x="6881690" y="4006386"/>
                  <a:pt x="6487293" y="3970318"/>
                </a:cubicBezTo>
                <a:cubicBezTo>
                  <a:pt x="6092896" y="3934250"/>
                  <a:pt x="6016525" y="3967627"/>
                  <a:pt x="5830019" y="3970318"/>
                </a:cubicBezTo>
                <a:cubicBezTo>
                  <a:pt x="5643513" y="3973009"/>
                  <a:pt x="5499801" y="3969954"/>
                  <a:pt x="5343636" y="3970318"/>
                </a:cubicBezTo>
                <a:cubicBezTo>
                  <a:pt x="5187471" y="3970682"/>
                  <a:pt x="4944680" y="3940474"/>
                  <a:pt x="4686363" y="3970318"/>
                </a:cubicBezTo>
                <a:cubicBezTo>
                  <a:pt x="4428046" y="4000162"/>
                  <a:pt x="4470609" y="3971548"/>
                  <a:pt x="4285425" y="3970318"/>
                </a:cubicBezTo>
                <a:cubicBezTo>
                  <a:pt x="4100241" y="3969088"/>
                  <a:pt x="4023000" y="3954276"/>
                  <a:pt x="3884488" y="3970318"/>
                </a:cubicBezTo>
                <a:cubicBezTo>
                  <a:pt x="3745976" y="3986360"/>
                  <a:pt x="3477261" y="3994750"/>
                  <a:pt x="3227215" y="3970318"/>
                </a:cubicBezTo>
                <a:cubicBezTo>
                  <a:pt x="2977169" y="3945886"/>
                  <a:pt x="2946112" y="3983196"/>
                  <a:pt x="2740832" y="3970318"/>
                </a:cubicBezTo>
                <a:cubicBezTo>
                  <a:pt x="2535552" y="3957440"/>
                  <a:pt x="2357558" y="3991261"/>
                  <a:pt x="1998112" y="3970318"/>
                </a:cubicBezTo>
                <a:cubicBezTo>
                  <a:pt x="1638666" y="3949375"/>
                  <a:pt x="1737199" y="3979262"/>
                  <a:pt x="1511730" y="3970318"/>
                </a:cubicBezTo>
                <a:cubicBezTo>
                  <a:pt x="1286261" y="3961374"/>
                  <a:pt x="1049253" y="3933408"/>
                  <a:pt x="769010" y="3970318"/>
                </a:cubicBezTo>
                <a:cubicBezTo>
                  <a:pt x="488767" y="4007228"/>
                  <a:pt x="364596" y="3965492"/>
                  <a:pt x="0" y="3970318"/>
                </a:cubicBezTo>
                <a:cubicBezTo>
                  <a:pt x="32964" y="3696015"/>
                  <a:pt x="19301" y="3580933"/>
                  <a:pt x="0" y="3268895"/>
                </a:cubicBezTo>
                <a:cubicBezTo>
                  <a:pt x="-19301" y="2956857"/>
                  <a:pt x="8029" y="2827789"/>
                  <a:pt x="0" y="2567472"/>
                </a:cubicBezTo>
                <a:cubicBezTo>
                  <a:pt x="-8029" y="2307155"/>
                  <a:pt x="-17498" y="2021552"/>
                  <a:pt x="0" y="1826346"/>
                </a:cubicBezTo>
                <a:cubicBezTo>
                  <a:pt x="17498" y="1631140"/>
                  <a:pt x="24607" y="1507548"/>
                  <a:pt x="0" y="1204330"/>
                </a:cubicBezTo>
                <a:cubicBezTo>
                  <a:pt x="-24607" y="901112"/>
                  <a:pt x="-33396" y="25051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Planet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Klasse for å lage planet-objekter.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Parametre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navn (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Planetens navn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solavstand (float): Avstand fra sola i millioner km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radius (float): Planetens radius i km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0 (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Antall ringer rundt planeten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Konstruktør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6A4FEB-F003-D8E8-1AF8-53E83BF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Dokumentasjon av klasser 2:</a:t>
            </a:r>
            <a:br>
              <a:rPr lang="nb-NO" dirty="0"/>
            </a:br>
            <a:r>
              <a:rPr lang="nb-NO" dirty="0"/>
              <a:t>	Typehint til metoder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DF4CE2-74BE-97AD-6FA0-9BDE6637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59760"/>
            <a:ext cx="9601200" cy="270764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 bør legge inn typehint til alle metoder. </a:t>
            </a:r>
          </a:p>
          <a:p>
            <a:pPr lvl="1"/>
            <a:r>
              <a:rPr lang="nb-NO" dirty="0"/>
              <a:t>Metoder er navnet på (funksjoner i en klasse)</a:t>
            </a:r>
          </a:p>
          <a:p>
            <a:pPr lvl="1"/>
            <a:r>
              <a:rPr lang="nb-NO" dirty="0"/>
              <a:t>Vi trenger ikke hinte om </a:t>
            </a:r>
            <a:r>
              <a:rPr lang="nb-NO" dirty="0" err="1"/>
              <a:t>self</a:t>
            </a:r>
            <a:r>
              <a:rPr lang="nb-NO" dirty="0"/>
              <a:t> sin type.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BB0ECFD-0FCA-71F8-6DA6-4FBAF9EE2644}"/>
              </a:ext>
            </a:extLst>
          </p:cNvPr>
          <p:cNvSpPr txBox="1"/>
          <p:nvPr/>
        </p:nvSpPr>
        <p:spPr>
          <a:xfrm>
            <a:off x="3048000" y="2295475"/>
            <a:ext cx="6096000" cy="646331"/>
          </a:xfrm>
          <a:custGeom>
            <a:avLst/>
            <a:gdLst>
              <a:gd name="connsiteX0" fmla="*/ 0 w 6096000"/>
              <a:gd name="connsiteY0" fmla="*/ 0 h 646331"/>
              <a:gd name="connsiteX1" fmla="*/ 555413 w 6096000"/>
              <a:gd name="connsiteY1" fmla="*/ 0 h 646331"/>
              <a:gd name="connsiteX2" fmla="*/ 1171787 w 6096000"/>
              <a:gd name="connsiteY2" fmla="*/ 0 h 646331"/>
              <a:gd name="connsiteX3" fmla="*/ 1727200 w 6096000"/>
              <a:gd name="connsiteY3" fmla="*/ 0 h 646331"/>
              <a:gd name="connsiteX4" fmla="*/ 2465493 w 6096000"/>
              <a:gd name="connsiteY4" fmla="*/ 0 h 646331"/>
              <a:gd name="connsiteX5" fmla="*/ 3142827 w 6096000"/>
              <a:gd name="connsiteY5" fmla="*/ 0 h 646331"/>
              <a:gd name="connsiteX6" fmla="*/ 3820160 w 6096000"/>
              <a:gd name="connsiteY6" fmla="*/ 0 h 646331"/>
              <a:gd name="connsiteX7" fmla="*/ 4619413 w 6096000"/>
              <a:gd name="connsiteY7" fmla="*/ 0 h 646331"/>
              <a:gd name="connsiteX8" fmla="*/ 5357707 w 6096000"/>
              <a:gd name="connsiteY8" fmla="*/ 0 h 646331"/>
              <a:gd name="connsiteX9" fmla="*/ 6096000 w 6096000"/>
              <a:gd name="connsiteY9" fmla="*/ 0 h 646331"/>
              <a:gd name="connsiteX10" fmla="*/ 6096000 w 6096000"/>
              <a:gd name="connsiteY10" fmla="*/ 646331 h 646331"/>
              <a:gd name="connsiteX11" fmla="*/ 5601547 w 6096000"/>
              <a:gd name="connsiteY11" fmla="*/ 646331 h 646331"/>
              <a:gd name="connsiteX12" fmla="*/ 5046133 w 6096000"/>
              <a:gd name="connsiteY12" fmla="*/ 646331 h 646331"/>
              <a:gd name="connsiteX13" fmla="*/ 4307840 w 6096000"/>
              <a:gd name="connsiteY13" fmla="*/ 646331 h 646331"/>
              <a:gd name="connsiteX14" fmla="*/ 3508587 w 6096000"/>
              <a:gd name="connsiteY14" fmla="*/ 646331 h 646331"/>
              <a:gd name="connsiteX15" fmla="*/ 2892213 w 6096000"/>
              <a:gd name="connsiteY15" fmla="*/ 646331 h 646331"/>
              <a:gd name="connsiteX16" fmla="*/ 2092960 w 6096000"/>
              <a:gd name="connsiteY16" fmla="*/ 646331 h 646331"/>
              <a:gd name="connsiteX17" fmla="*/ 1537547 w 6096000"/>
              <a:gd name="connsiteY17" fmla="*/ 646331 h 646331"/>
              <a:gd name="connsiteX18" fmla="*/ 1043093 w 6096000"/>
              <a:gd name="connsiteY18" fmla="*/ 646331 h 646331"/>
              <a:gd name="connsiteX19" fmla="*/ 0 w 6096000"/>
              <a:gd name="connsiteY19" fmla="*/ 646331 h 646331"/>
              <a:gd name="connsiteX20" fmla="*/ 0 w 6096000"/>
              <a:gd name="connsiteY2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0" h="646331" fill="none" extrusionOk="0">
                <a:moveTo>
                  <a:pt x="0" y="0"/>
                </a:moveTo>
                <a:cubicBezTo>
                  <a:pt x="112058" y="4669"/>
                  <a:pt x="410442" y="-16654"/>
                  <a:pt x="555413" y="0"/>
                </a:cubicBezTo>
                <a:cubicBezTo>
                  <a:pt x="700384" y="16654"/>
                  <a:pt x="866473" y="9676"/>
                  <a:pt x="1171787" y="0"/>
                </a:cubicBezTo>
                <a:cubicBezTo>
                  <a:pt x="1477101" y="-9676"/>
                  <a:pt x="1532255" y="-7704"/>
                  <a:pt x="1727200" y="0"/>
                </a:cubicBezTo>
                <a:cubicBezTo>
                  <a:pt x="1922145" y="7704"/>
                  <a:pt x="2229785" y="-30193"/>
                  <a:pt x="2465493" y="0"/>
                </a:cubicBezTo>
                <a:cubicBezTo>
                  <a:pt x="2701201" y="30193"/>
                  <a:pt x="2898433" y="-32467"/>
                  <a:pt x="3142827" y="0"/>
                </a:cubicBezTo>
                <a:cubicBezTo>
                  <a:pt x="3387221" y="32467"/>
                  <a:pt x="3614843" y="27505"/>
                  <a:pt x="3820160" y="0"/>
                </a:cubicBezTo>
                <a:cubicBezTo>
                  <a:pt x="4025477" y="-27505"/>
                  <a:pt x="4327156" y="-39618"/>
                  <a:pt x="4619413" y="0"/>
                </a:cubicBezTo>
                <a:cubicBezTo>
                  <a:pt x="4911670" y="39618"/>
                  <a:pt x="5049105" y="-36788"/>
                  <a:pt x="5357707" y="0"/>
                </a:cubicBezTo>
                <a:cubicBezTo>
                  <a:pt x="5666309" y="36788"/>
                  <a:pt x="5812793" y="283"/>
                  <a:pt x="6096000" y="0"/>
                </a:cubicBezTo>
                <a:cubicBezTo>
                  <a:pt x="6116179" y="254793"/>
                  <a:pt x="6121959" y="491732"/>
                  <a:pt x="6096000" y="646331"/>
                </a:cubicBezTo>
                <a:cubicBezTo>
                  <a:pt x="5871467" y="641112"/>
                  <a:pt x="5787037" y="635151"/>
                  <a:pt x="5601547" y="646331"/>
                </a:cubicBezTo>
                <a:cubicBezTo>
                  <a:pt x="5416057" y="657511"/>
                  <a:pt x="5318248" y="661358"/>
                  <a:pt x="5046133" y="646331"/>
                </a:cubicBezTo>
                <a:cubicBezTo>
                  <a:pt x="4774018" y="631304"/>
                  <a:pt x="4662894" y="623520"/>
                  <a:pt x="4307840" y="646331"/>
                </a:cubicBezTo>
                <a:cubicBezTo>
                  <a:pt x="3952786" y="669142"/>
                  <a:pt x="3852805" y="662639"/>
                  <a:pt x="3508587" y="646331"/>
                </a:cubicBezTo>
                <a:cubicBezTo>
                  <a:pt x="3164369" y="630023"/>
                  <a:pt x="3076570" y="629992"/>
                  <a:pt x="2892213" y="646331"/>
                </a:cubicBezTo>
                <a:cubicBezTo>
                  <a:pt x="2707856" y="662670"/>
                  <a:pt x="2433275" y="620391"/>
                  <a:pt x="2092960" y="646331"/>
                </a:cubicBezTo>
                <a:cubicBezTo>
                  <a:pt x="1752645" y="672271"/>
                  <a:pt x="1684608" y="650841"/>
                  <a:pt x="1537547" y="646331"/>
                </a:cubicBezTo>
                <a:cubicBezTo>
                  <a:pt x="1390486" y="641821"/>
                  <a:pt x="1260492" y="639828"/>
                  <a:pt x="1043093" y="646331"/>
                </a:cubicBezTo>
                <a:cubicBezTo>
                  <a:pt x="825694" y="652834"/>
                  <a:pt x="481481" y="660717"/>
                  <a:pt x="0" y="646331"/>
                </a:cubicBezTo>
                <a:cubicBezTo>
                  <a:pt x="-23592" y="425250"/>
                  <a:pt x="-5091" y="257856"/>
                  <a:pt x="0" y="0"/>
                </a:cubicBezTo>
                <a:close/>
              </a:path>
              <a:path w="6096000" h="646331" stroke="0" extrusionOk="0">
                <a:moveTo>
                  <a:pt x="0" y="0"/>
                </a:moveTo>
                <a:cubicBezTo>
                  <a:pt x="264583" y="-25371"/>
                  <a:pt x="481411" y="-18371"/>
                  <a:pt x="616373" y="0"/>
                </a:cubicBezTo>
                <a:cubicBezTo>
                  <a:pt x="751335" y="18371"/>
                  <a:pt x="907041" y="-14168"/>
                  <a:pt x="1110827" y="0"/>
                </a:cubicBezTo>
                <a:cubicBezTo>
                  <a:pt x="1314613" y="14168"/>
                  <a:pt x="1729901" y="13416"/>
                  <a:pt x="1910080" y="0"/>
                </a:cubicBezTo>
                <a:cubicBezTo>
                  <a:pt x="2090259" y="-13416"/>
                  <a:pt x="2237512" y="-4259"/>
                  <a:pt x="2526453" y="0"/>
                </a:cubicBezTo>
                <a:cubicBezTo>
                  <a:pt x="2815394" y="4259"/>
                  <a:pt x="2936556" y="24524"/>
                  <a:pt x="3142827" y="0"/>
                </a:cubicBezTo>
                <a:cubicBezTo>
                  <a:pt x="3349098" y="-24524"/>
                  <a:pt x="3543106" y="11340"/>
                  <a:pt x="3942080" y="0"/>
                </a:cubicBezTo>
                <a:cubicBezTo>
                  <a:pt x="4341054" y="-11340"/>
                  <a:pt x="4360476" y="22576"/>
                  <a:pt x="4497493" y="0"/>
                </a:cubicBezTo>
                <a:cubicBezTo>
                  <a:pt x="4634510" y="-22576"/>
                  <a:pt x="5106185" y="-6968"/>
                  <a:pt x="5296747" y="0"/>
                </a:cubicBezTo>
                <a:cubicBezTo>
                  <a:pt x="5487309" y="6968"/>
                  <a:pt x="5825845" y="-32265"/>
                  <a:pt x="6096000" y="0"/>
                </a:cubicBezTo>
                <a:cubicBezTo>
                  <a:pt x="6073416" y="248388"/>
                  <a:pt x="6086008" y="371654"/>
                  <a:pt x="6096000" y="646331"/>
                </a:cubicBezTo>
                <a:cubicBezTo>
                  <a:pt x="5854201" y="659759"/>
                  <a:pt x="5755676" y="651768"/>
                  <a:pt x="5418667" y="646331"/>
                </a:cubicBezTo>
                <a:cubicBezTo>
                  <a:pt x="5081658" y="640894"/>
                  <a:pt x="5028878" y="656532"/>
                  <a:pt x="4802293" y="646331"/>
                </a:cubicBezTo>
                <a:cubicBezTo>
                  <a:pt x="4575708" y="636130"/>
                  <a:pt x="4297370" y="619803"/>
                  <a:pt x="4003040" y="646331"/>
                </a:cubicBezTo>
                <a:cubicBezTo>
                  <a:pt x="3708710" y="672859"/>
                  <a:pt x="3455530" y="680299"/>
                  <a:pt x="3203787" y="646331"/>
                </a:cubicBezTo>
                <a:cubicBezTo>
                  <a:pt x="2952044" y="612363"/>
                  <a:pt x="2799414" y="637528"/>
                  <a:pt x="2648373" y="646331"/>
                </a:cubicBezTo>
                <a:cubicBezTo>
                  <a:pt x="2497332" y="655134"/>
                  <a:pt x="2271556" y="628811"/>
                  <a:pt x="1971040" y="646331"/>
                </a:cubicBezTo>
                <a:cubicBezTo>
                  <a:pt x="1670524" y="663851"/>
                  <a:pt x="1348789" y="643693"/>
                  <a:pt x="1171787" y="646331"/>
                </a:cubicBezTo>
                <a:cubicBezTo>
                  <a:pt x="994785" y="648969"/>
                  <a:pt x="317466" y="626120"/>
                  <a:pt x="0" y="646331"/>
                </a:cubicBezTo>
                <a:cubicBezTo>
                  <a:pt x="6772" y="390777"/>
                  <a:pt x="-11382" y="21385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antallRinger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79975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48A12-77F9-541B-D69E-9BC4CBA5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		Lag din første klasse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D6B76D-77E4-5CE9-2620-62667D94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/>
              <a:t>Lag klassen person i en ny </a:t>
            </a:r>
            <a:r>
              <a:rPr lang="nb-NO" sz="2800" dirty="0" err="1"/>
              <a:t>python</a:t>
            </a:r>
            <a:r>
              <a:rPr lang="nb-NO" sz="2800" dirty="0"/>
              <a:t> fil, personer.py</a:t>
            </a:r>
          </a:p>
          <a:p>
            <a:pPr marL="0" indent="0">
              <a:buNone/>
            </a:pPr>
            <a:r>
              <a:rPr lang="nb-NO" dirty="0"/>
              <a:t>	Klassen skal lagre informasjon om: Fornavn, Etternavn og fødselsår. </a:t>
            </a:r>
          </a:p>
          <a:p>
            <a:pPr marL="0" indent="0">
              <a:buNone/>
            </a:pPr>
            <a:r>
              <a:rPr lang="nb-NO" dirty="0"/>
              <a:t>	Dokumenter klassen godt.</a:t>
            </a:r>
          </a:p>
          <a:p>
            <a:pPr marL="0" indent="0">
              <a:buNone/>
            </a:pPr>
            <a:r>
              <a:rPr lang="nb-NO" dirty="0"/>
              <a:t>		Sjekk dette med Help(Person)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Utvid klassen til å ta inn informasjon om høyde og vekt til personen.</a:t>
            </a:r>
          </a:p>
        </p:txBody>
      </p:sp>
    </p:spTree>
    <p:extLst>
      <p:ext uri="{BB962C8B-B14F-4D97-AF65-F5344CB8AC3E}">
        <p14:creationId xmlns:p14="http://schemas.microsoft.com/office/powerpoint/2010/main" val="294699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B21DDDF-67EE-9CE5-6A5F-D5E5DBE3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306" y="480515"/>
            <a:ext cx="604338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66BF283-2861-4881-5999-EC850D7D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nb-NO"/>
              <a:t>Metoder</a:t>
            </a:r>
            <a:br>
              <a:rPr lang="nb-NO"/>
            </a:br>
            <a:r>
              <a:rPr lang="nb-NO"/>
              <a:t>	Funksjoner som hører til en klasse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88C389E5-51A0-FEAB-F000-7F83A41EB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195558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2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3FF27C-AC62-4C3D-9EC9-3D1EE9127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F5D7F-E0D8-43A9-A520-8D03E626C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A86FF9-E529-464B-9935-59A75701B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BA6F09-1E37-48E6-B600-72EE90C61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F48AAD-2DAE-4CCA-8292-F1082C5E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A1B856-DFD0-4B02-8F69-E8A18C4F5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5CDCB0-2FBB-4FAE-A9E9-B8E9AF340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758ECE-76D9-48AE-9764-3DC077321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3AA5EB-DC41-4079-B911-7E2EE09E2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0069CE-CFCD-466D-824F-38D863DB5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E9FA6F-FF87-4568-A69A-58998339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286D07-B6C4-4FEB-A7D0-01C622D9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0D7FA4-8208-4605-B863-9E19B84A2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0290CE-5567-4D8B-BAD1-1EB52D43A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388E73-1045-4D16-B83C-9500A4963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034F98D-B720-E360-E79E-A141F19E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 skal lære: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F15E47-4756-F834-A5CC-42648215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</a:rPr>
              <a:t>forklare hva klasser og objekter er</a:t>
            </a:r>
          </a:p>
          <a:p>
            <a:r>
              <a:rPr lang="en-US" b="0" i="0">
                <a:effectLst/>
              </a:rPr>
              <a:t>lage klasser med attributter, metoder og klassevariabler</a:t>
            </a:r>
          </a:p>
          <a:p>
            <a:r>
              <a:rPr lang="en-US" b="0" i="0">
                <a:effectLst/>
              </a:rPr>
              <a:t>lage subklasser som arver fra andre klasser</a:t>
            </a:r>
          </a:p>
          <a:p>
            <a:r>
              <a:rPr lang="en-US" b="0" i="0">
                <a:effectLst/>
              </a:rPr>
              <a:t>tilpasse konstruktører og metoder i subklasser</a:t>
            </a:r>
          </a:p>
          <a:p>
            <a:r>
              <a:rPr lang="en-US" b="0" i="0">
                <a:effectLst/>
              </a:rPr>
              <a:t>samle objekter i lister og ordbøker</a:t>
            </a:r>
          </a:p>
          <a:p>
            <a:r>
              <a:rPr lang="en-US" b="0" i="0">
                <a:effectLst/>
              </a:rPr>
              <a:t>dokumentere egne klasser </a:t>
            </a:r>
          </a:p>
          <a:p>
            <a:endParaRPr lang="en-US"/>
          </a:p>
        </p:txBody>
      </p:sp>
      <p:pic>
        <p:nvPicPr>
          <p:cNvPr id="3074" name="Picture 2" descr="Mange små lekebiler.">
            <a:extLst>
              <a:ext uri="{FF2B5EF4-FFF2-40B4-BE49-F238E27FC236}">
                <a16:creationId xmlns:a16="http://schemas.microsoft.com/office/drawing/2014/main" id="{725171F9-5020-B872-036F-58F4947DE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9" r="19077"/>
          <a:stretch/>
        </p:blipFill>
        <p:spPr bwMode="auto"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6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4AF2A-9EB9-A6EB-89FF-95EEDCE9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53840" cy="1485900"/>
          </a:xfrm>
        </p:spPr>
        <p:txBody>
          <a:bodyPr>
            <a:normAutofit/>
          </a:bodyPr>
          <a:lstStyle/>
          <a:p>
            <a:r>
              <a:rPr lang="nb-NO" sz="2400" dirty="0"/>
              <a:t>Eksempel metode:</a:t>
            </a:r>
            <a:br>
              <a:rPr lang="nb-NO" sz="2400" dirty="0"/>
            </a:br>
            <a:r>
              <a:rPr lang="nb-NO" sz="2400" dirty="0"/>
              <a:t>	Volumet av 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0A75FC-7026-217F-07B6-5DC2D562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696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For å regne volumet til en planet:</a:t>
            </a:r>
          </a:p>
          <a:p>
            <a:pPr marL="0" indent="0">
              <a:buNone/>
            </a:pPr>
            <a:r>
              <a:rPr lang="nb-NO" dirty="0"/>
              <a:t>	pi</a:t>
            </a:r>
          </a:p>
          <a:p>
            <a:pPr marL="0" indent="0">
              <a:buNone/>
            </a:pPr>
            <a:r>
              <a:rPr lang="nb-NO" dirty="0"/>
              <a:t>	radiusen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Pi, får vi fra Math biblioteket.</a:t>
            </a:r>
          </a:p>
          <a:p>
            <a:pPr marL="0" indent="0">
              <a:buNone/>
            </a:pPr>
            <a:r>
              <a:rPr lang="nb-NO" dirty="0"/>
              <a:t>Radiusen fra objektet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kan prøve oss på metoden slik: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3076" name="Picture 2" descr="Volume of Sphere - Definition, Formula, Derivation, Solved ...">
            <a:extLst>
              <a:ext uri="{FF2B5EF4-FFF2-40B4-BE49-F238E27FC236}">
                <a16:creationId xmlns:a16="http://schemas.microsoft.com/office/drawing/2014/main" id="{CB566196-6C25-5245-27AD-803B85CE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639713"/>
            <a:ext cx="6517065" cy="32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7177F56D-6703-9D17-6D17-B9046B29CAEC}"/>
              </a:ext>
            </a:extLst>
          </p:cNvPr>
          <p:cNvSpPr txBox="1"/>
          <p:nvPr/>
        </p:nvSpPr>
        <p:spPr>
          <a:xfrm>
            <a:off x="5110480" y="4475480"/>
            <a:ext cx="6096000" cy="2308324"/>
          </a:xfrm>
          <a:prstGeom prst="rect">
            <a:avLst/>
          </a:prstGeom>
          <a:solidFill>
            <a:schemeClr val="bg1"/>
          </a:solidFill>
          <a:ln w="47625">
            <a:solidFill>
              <a:schemeClr val="dk2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67F99"/>
                </a:solidFill>
                <a:latin typeface="Consolas" panose="020B0609020204030204" pitchFamily="49" charset="0"/>
              </a:rPr>
              <a:t>Planet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nb-NO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navn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solavstand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795E26"/>
                </a:solidFill>
                <a:latin typeface="Consolas" panose="020B0609020204030204" pitchFamily="49" charset="0"/>
              </a:rPr>
              <a:t>volum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b-NO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nb-NO" dirty="0" err="1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* radius**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Multiplikasjonstegn 5">
            <a:extLst>
              <a:ext uri="{FF2B5EF4-FFF2-40B4-BE49-F238E27FC236}">
                <a16:creationId xmlns:a16="http://schemas.microsoft.com/office/drawing/2014/main" id="{F05F6137-76C6-FB85-4344-023E6B90B017}"/>
              </a:ext>
            </a:extLst>
          </p:cNvPr>
          <p:cNvSpPr/>
          <p:nvPr/>
        </p:nvSpPr>
        <p:spPr>
          <a:xfrm>
            <a:off x="8795747" y="5577334"/>
            <a:ext cx="2926080" cy="1889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40A94D3-00CF-3693-6C91-AF28142FB04B}"/>
              </a:ext>
            </a:extLst>
          </p:cNvPr>
          <p:cNvSpPr txBox="1"/>
          <p:nvPr/>
        </p:nvSpPr>
        <p:spPr>
          <a:xfrm>
            <a:off x="2086759" y="6101080"/>
            <a:ext cx="2970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volum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808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4AF2A-9EB9-A6EB-89FF-95EEDCE9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53840" cy="1485900"/>
          </a:xfrm>
        </p:spPr>
        <p:txBody>
          <a:bodyPr>
            <a:normAutofit/>
          </a:bodyPr>
          <a:lstStyle/>
          <a:p>
            <a:r>
              <a:rPr lang="nb-NO" sz="2400" dirty="0"/>
              <a:t>Eksempel metode:</a:t>
            </a:r>
            <a:br>
              <a:rPr lang="nb-NO" sz="2400" dirty="0"/>
            </a:br>
            <a:r>
              <a:rPr lang="nb-NO" sz="2400" dirty="0"/>
              <a:t>	Volumet av en planet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0A75FC-7026-217F-07B6-5DC2D562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696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For å regne volumet til en planet:</a:t>
            </a:r>
          </a:p>
          <a:p>
            <a:pPr marL="0" indent="0">
              <a:buNone/>
            </a:pPr>
            <a:r>
              <a:rPr lang="nb-NO" dirty="0"/>
              <a:t>	pi</a:t>
            </a:r>
          </a:p>
          <a:p>
            <a:pPr marL="0" indent="0">
              <a:buNone/>
            </a:pPr>
            <a:r>
              <a:rPr lang="nb-NO" dirty="0"/>
              <a:t>	radiusen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Pi, får vi fra Math biblioteket.</a:t>
            </a:r>
          </a:p>
          <a:p>
            <a:pPr marL="0" indent="0">
              <a:buNone/>
            </a:pPr>
            <a:r>
              <a:rPr lang="nb-NO" dirty="0"/>
              <a:t>Radiusen fra objektet</a:t>
            </a:r>
          </a:p>
          <a:p>
            <a:pPr marL="0" indent="0">
              <a:buNone/>
            </a:pPr>
            <a:r>
              <a:rPr lang="nb-NO" dirty="0"/>
              <a:t>For at metoden skal vite hvilket objekt som kaller den, må vi ha med </a:t>
            </a:r>
            <a:r>
              <a:rPr lang="nb-NO" dirty="0" err="1"/>
              <a:t>self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Denne er </a:t>
            </a:r>
            <a:r>
              <a:rPr lang="nb-NO" b="1" dirty="0"/>
              <a:t>alltid</a:t>
            </a:r>
            <a:r>
              <a:rPr lang="nb-NO" dirty="0"/>
              <a:t> med i et metodekall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3076" name="Picture 2" descr="Volume of Sphere - Definition, Formula, Derivation, Solved ...">
            <a:extLst>
              <a:ext uri="{FF2B5EF4-FFF2-40B4-BE49-F238E27FC236}">
                <a16:creationId xmlns:a16="http://schemas.microsoft.com/office/drawing/2014/main" id="{CB566196-6C25-5245-27AD-803B85CE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639713"/>
            <a:ext cx="6517065" cy="32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7177F56D-6703-9D17-6D17-B9046B29CAEC}"/>
              </a:ext>
            </a:extLst>
          </p:cNvPr>
          <p:cNvSpPr txBox="1"/>
          <p:nvPr/>
        </p:nvSpPr>
        <p:spPr>
          <a:xfrm>
            <a:off x="4886960" y="5849034"/>
            <a:ext cx="6096000" cy="646331"/>
          </a:xfrm>
          <a:prstGeom prst="rect">
            <a:avLst/>
          </a:prstGeom>
          <a:solidFill>
            <a:schemeClr val="bg1"/>
          </a:solidFill>
          <a:ln w="47625">
            <a:solidFill>
              <a:schemeClr val="dk2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volum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EC71C2-55DF-1559-BFD8-D63E40B4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 - metoder til Planet klassen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FAD5D6-B485-E666-6D6F-79FBBEE6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Implementer volum metoden for planeter.</a:t>
            </a:r>
          </a:p>
          <a:p>
            <a:pPr lvl="1"/>
            <a:r>
              <a:rPr lang="nb-NO" dirty="0"/>
              <a:t>Sjekk at den fungerer på noen planeter</a:t>
            </a:r>
          </a:p>
          <a:p>
            <a:r>
              <a:rPr lang="nb-NO" dirty="0"/>
              <a:t>Lag en metode for å regne ut overflate til en planet</a:t>
            </a:r>
          </a:p>
          <a:p>
            <a:pPr lvl="1"/>
            <a:r>
              <a:rPr lang="nb-NO" dirty="0"/>
              <a:t>Overflate kule er: </a:t>
            </a:r>
            <a:r>
              <a:rPr lang="el-GR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4π</a:t>
            </a:r>
            <a:r>
              <a:rPr lang="nb-NO" b="0" i="1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nb-NO" b="0" i="0" baseline="3000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2</a:t>
            </a:r>
            <a:endParaRPr lang="nb-NO" dirty="0"/>
          </a:p>
          <a:p>
            <a:r>
              <a:rPr lang="nb-NO" dirty="0"/>
              <a:t>Lag en metode for å regne ut hvor lang tid lyset fra sola bruker på å komme til en planet. </a:t>
            </a:r>
          </a:p>
          <a:p>
            <a:pPr lvl="1"/>
            <a:r>
              <a:rPr lang="nb-NO" dirty="0"/>
              <a:t>Lyshastigheten er på omtrent 300 000 km/s</a:t>
            </a:r>
          </a:p>
          <a:p>
            <a:r>
              <a:rPr lang="nb-NO" dirty="0"/>
              <a:t>Lag en metode som kun skriver ut attributtene til klassen. Kall denne for </a:t>
            </a:r>
            <a:r>
              <a:rPr lang="nb-NO" dirty="0" err="1"/>
              <a:t>visInfo</a:t>
            </a:r>
            <a:r>
              <a:rPr lang="nb-N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312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DD4C6-89F2-A511-8F0D-E83FB33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for utskrift av attributter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A6041-6DA2-2005-459C-2092BFFE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21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Om vi prøver å </a:t>
            </a:r>
            <a:r>
              <a:rPr lang="nb-NO" dirty="0" err="1"/>
              <a:t>printe</a:t>
            </a:r>
            <a:r>
              <a:rPr lang="nb-NO" dirty="0"/>
              <a:t> ut et objekt:</a:t>
            </a:r>
          </a:p>
          <a:p>
            <a:pPr lvl="1"/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87552" lvl="2" indent="0">
              <a:buNone/>
            </a:pPr>
            <a:r>
              <a:rPr lang="en-US" dirty="0"/>
              <a:t>&lt;__</a:t>
            </a:r>
            <a:r>
              <a:rPr lang="en-US" dirty="0" err="1"/>
              <a:t>main__.Planet</a:t>
            </a:r>
            <a:r>
              <a:rPr lang="en-US" dirty="0"/>
              <a:t> object at 0x000001D33ED91D30&gt;</a:t>
            </a:r>
            <a:endParaRPr lang="nb-NO" dirty="0"/>
          </a:p>
          <a:p>
            <a:pPr marL="987552" lvl="2" indent="0">
              <a:buNone/>
            </a:pPr>
            <a:endParaRPr lang="en-US" dirty="0"/>
          </a:p>
          <a:p>
            <a:pPr marL="987552" lvl="2" indent="0">
              <a:buNone/>
            </a:pPr>
            <a:r>
              <a:rPr lang="en-US" dirty="0" err="1"/>
              <a:t>Nyttig</a:t>
            </a:r>
            <a:r>
              <a:rPr lang="en-US" dirty="0"/>
              <a:t> å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alle </a:t>
            </a:r>
            <a:r>
              <a:rPr lang="en-US" dirty="0" err="1"/>
              <a:t>attributtene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object: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B079600-1F0A-1ADC-282D-C9A18D33B552}"/>
              </a:ext>
            </a:extLst>
          </p:cNvPr>
          <p:cNvSpPr txBox="1"/>
          <p:nvPr/>
        </p:nvSpPr>
        <p:spPr>
          <a:xfrm>
            <a:off x="1371600" y="4024312"/>
            <a:ext cx="841248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9E0B75-2ABB-200D-FD50-2BEF18ABD7E8}"/>
              </a:ext>
            </a:extLst>
          </p:cNvPr>
          <p:cNvSpPr txBox="1"/>
          <p:nvPr/>
        </p:nvSpPr>
        <p:spPr>
          <a:xfrm>
            <a:off x="1371600" y="5100935"/>
            <a:ext cx="1007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-Planeten mars er 227.9 millioner km unna sola og har radius 3389.5 km.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5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DD4C6-89F2-A511-8F0D-E83FB33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2 for utskrift av attributter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A6041-6DA2-2005-459C-2092BFFE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11600"/>
            <a:ext cx="9601200" cy="171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Hva</a:t>
            </a:r>
            <a:r>
              <a:rPr lang="en-US" dirty="0"/>
              <a:t> om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 print(mars)?</a:t>
            </a:r>
          </a:p>
          <a:p>
            <a:pPr marL="0" indent="0">
              <a:buNone/>
            </a:pPr>
            <a:r>
              <a:rPr lang="en-US" dirty="0"/>
              <a:t>	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definere</a:t>
            </a:r>
            <a:r>
              <a:rPr lang="en-US" dirty="0"/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metoden.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Denne kalles når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skal gjøre ting om til tekst.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Ved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og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B079600-1F0A-1ADC-282D-C9A18D33B552}"/>
              </a:ext>
            </a:extLst>
          </p:cNvPr>
          <p:cNvSpPr txBox="1"/>
          <p:nvPr/>
        </p:nvSpPr>
        <p:spPr>
          <a:xfrm>
            <a:off x="1371600" y="1771888"/>
            <a:ext cx="841248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9E0B75-2ABB-200D-FD50-2BEF18ABD7E8}"/>
              </a:ext>
            </a:extLst>
          </p:cNvPr>
          <p:cNvSpPr txBox="1"/>
          <p:nvPr/>
        </p:nvSpPr>
        <p:spPr>
          <a:xfrm>
            <a:off x="1371600" y="2934622"/>
            <a:ext cx="1007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mars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visInfo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	-Planeten mars er 227.9 millioner km unna sola og har radius 3389.5 km.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EDFD3A-9FD1-FFB8-9C62-2A73BBE07576}"/>
              </a:ext>
            </a:extLst>
          </p:cNvPr>
          <p:cNvSpPr txBox="1"/>
          <p:nvPr/>
        </p:nvSpPr>
        <p:spPr>
          <a:xfrm>
            <a:off x="1534160" y="5710535"/>
            <a:ext cx="8636000" cy="923330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"Planeten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er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solavstand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millioner km unna sola og har radius 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nb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km."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2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204D30D-8465-8322-AD7C-A4C58DD9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 dirty="0"/>
              <a:t>__</a:t>
            </a:r>
            <a:r>
              <a:rPr lang="en-US" sz="6600" cap="all" dirty="0" err="1"/>
              <a:t>Metoder</a:t>
            </a:r>
            <a:r>
              <a:rPr lang="en-US" sz="6600" cap="all" dirty="0"/>
              <a:t>__</a:t>
            </a:r>
            <a:br>
              <a:rPr lang="en-US" sz="6600" cap="all" dirty="0"/>
            </a:br>
            <a:br>
              <a:rPr lang="en-US" sz="4800" cap="all" dirty="0"/>
            </a:br>
            <a:r>
              <a:rPr lang="en-US" sz="4800" cap="all" dirty="0"/>
              <a:t>	</a:t>
            </a:r>
            <a:endParaRPr lang="en-US" sz="6600" cap="all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72743-D95B-6909-3C11-08BCFC53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21" y="1480929"/>
            <a:ext cx="2920759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Innebygde</a:t>
            </a:r>
            <a:r>
              <a:rPr lang="en-US" sz="2300" dirty="0"/>
              <a:t> </a:t>
            </a:r>
            <a:r>
              <a:rPr lang="en-US" sz="2300" dirty="0" err="1"/>
              <a:t>metoder</a:t>
            </a:r>
            <a:r>
              <a:rPr lang="en-US" sz="2300" dirty="0"/>
              <a:t> </a:t>
            </a:r>
            <a:r>
              <a:rPr lang="en-US" sz="2300" dirty="0" err="1"/>
              <a:t>som</a:t>
            </a:r>
            <a:r>
              <a:rPr lang="en-US" sz="2300" dirty="0"/>
              <a:t> Python </a:t>
            </a:r>
            <a:r>
              <a:rPr lang="en-US" sz="2300" dirty="0" err="1"/>
              <a:t>støtter</a:t>
            </a:r>
            <a:r>
              <a:rPr lang="en-US" sz="2300" dirty="0"/>
              <a:t> seg </a:t>
            </a:r>
            <a:r>
              <a:rPr lang="en-US" sz="2300" dirty="0" err="1"/>
              <a:t>på</a:t>
            </a:r>
            <a:r>
              <a:rPr lang="en-US" sz="2300" dirty="0"/>
              <a:t>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u="sng" dirty="0"/>
              <a:t>IKKE</a:t>
            </a:r>
            <a:r>
              <a:rPr lang="en-US" sz="2300" dirty="0"/>
              <a:t> lag </a:t>
            </a:r>
            <a:r>
              <a:rPr lang="en-US" sz="2300" dirty="0" err="1"/>
              <a:t>egne</a:t>
            </a:r>
            <a:r>
              <a:rPr lang="en-US" sz="2300" dirty="0"/>
              <a:t>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Bør</a:t>
            </a:r>
            <a:r>
              <a:rPr lang="en-US" sz="2300" dirty="0"/>
              <a:t> lese </a:t>
            </a:r>
            <a:r>
              <a:rPr lang="en-US" sz="2300" dirty="0" err="1"/>
              <a:t>dokumentasjon</a:t>
            </a:r>
            <a:r>
              <a:rPr lang="en-US" sz="2300" dirty="0"/>
              <a:t> </a:t>
            </a:r>
            <a:r>
              <a:rPr lang="en-US" sz="2300" dirty="0" err="1"/>
              <a:t>før</a:t>
            </a:r>
            <a:r>
              <a:rPr lang="en-US" sz="2300" dirty="0"/>
              <a:t> vi </a:t>
            </a:r>
            <a:r>
              <a:rPr lang="en-US" sz="2300" dirty="0" err="1"/>
              <a:t>endrer</a:t>
            </a:r>
            <a:r>
              <a:rPr lang="en-US" sz="2300" dirty="0"/>
              <a:t> </a:t>
            </a:r>
            <a:r>
              <a:rPr lang="en-US" sz="2300" dirty="0" err="1"/>
              <a:t>på</a:t>
            </a:r>
            <a:r>
              <a:rPr lang="en-US" sz="2300" dirty="0"/>
              <a:t> de.</a:t>
            </a:r>
          </a:p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Kalles</a:t>
            </a:r>
            <a:r>
              <a:rPr lang="en-US" sz="2300" dirty="0"/>
              <a:t>: </a:t>
            </a:r>
            <a:r>
              <a:rPr lang="en-US" sz="2300" dirty="0" err="1"/>
              <a:t>Magiske</a:t>
            </a:r>
            <a:r>
              <a:rPr lang="en-US" sz="2300" dirty="0"/>
              <a:t> </a:t>
            </a:r>
            <a:r>
              <a:rPr lang="en-US" sz="2300" dirty="0" err="1"/>
              <a:t>metoder</a:t>
            </a:r>
            <a:endParaRPr lang="en-US" sz="23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DE1AE09-3733-58EE-5956-045422B7DE43}"/>
              </a:ext>
            </a:extLst>
          </p:cNvPr>
          <p:cNvSpPr txBox="1"/>
          <p:nvPr/>
        </p:nvSpPr>
        <p:spPr>
          <a:xfrm>
            <a:off x="1747519" y="3779520"/>
            <a:ext cx="592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__</a:t>
            </a:r>
            <a:r>
              <a:rPr lang="nb-NO" dirty="0" err="1"/>
              <a:t>str</a:t>
            </a:r>
            <a:r>
              <a:rPr lang="nb-NO" dirty="0"/>
              <a:t>__ 		hvordan objektet vises i tekst</a:t>
            </a:r>
          </a:p>
          <a:p>
            <a:r>
              <a:rPr lang="nb-NO" dirty="0"/>
              <a:t>__</a:t>
            </a:r>
            <a:r>
              <a:rPr lang="nb-NO" dirty="0" err="1"/>
              <a:t>init</a:t>
            </a:r>
            <a:r>
              <a:rPr lang="nb-NO" dirty="0"/>
              <a:t>__		hvordan objektet skal lages, konstruktør</a:t>
            </a:r>
          </a:p>
          <a:p>
            <a:r>
              <a:rPr lang="nb-NO" dirty="0"/>
              <a:t>__len__		hvor langt* objektet er </a:t>
            </a:r>
          </a:p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C6F0E50-2DAA-4A9F-2F7E-BA908ED053AA}"/>
              </a:ext>
            </a:extLst>
          </p:cNvPr>
          <p:cNvSpPr txBox="1"/>
          <p:nvPr/>
        </p:nvSpPr>
        <p:spPr>
          <a:xfrm>
            <a:off x="1747519" y="5909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3. Data model — Python 3.11.0 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514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856871-829C-4181-86DD-1185D9B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Oppgaver til metoder</a:t>
            </a:r>
            <a:br>
              <a:rPr lang="nb-NO" dirty="0"/>
            </a:br>
            <a:r>
              <a:rPr lang="nb-NO" dirty="0"/>
              <a:t>	Også på </a:t>
            </a:r>
            <a:r>
              <a:rPr lang="nb-NO" dirty="0" err="1"/>
              <a:t>GitHubClassroom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F34664-644D-FB31-9400-16C63B1E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Oppgaver til Planeter:</a:t>
            </a:r>
          </a:p>
          <a:p>
            <a:r>
              <a:rPr lang="nb-NO" dirty="0"/>
              <a:t>Lag en </a:t>
            </a:r>
            <a:r>
              <a:rPr lang="nb-NO" dirty="0" err="1"/>
              <a:t>visInfo</a:t>
            </a:r>
            <a:r>
              <a:rPr lang="nb-NO" dirty="0"/>
              <a:t>() metode til Planetene</a:t>
            </a:r>
          </a:p>
          <a:p>
            <a:pPr lvl="1"/>
            <a:r>
              <a:rPr lang="nb-NO" dirty="0"/>
              <a:t>Prøv den ut på ulike planeter</a:t>
            </a:r>
          </a:p>
          <a:p>
            <a:r>
              <a:rPr lang="nb-NO" dirty="0"/>
              <a:t>Utvid </a:t>
            </a:r>
            <a:r>
              <a:rPr lang="nb-NO" dirty="0" err="1"/>
              <a:t>visInfo</a:t>
            </a:r>
            <a:r>
              <a:rPr lang="nb-NO" dirty="0"/>
              <a:t>() til å skrive ut volum og overflate på planetene også.</a:t>
            </a:r>
          </a:p>
          <a:p>
            <a:pPr marL="0" indent="0">
              <a:buNone/>
            </a:pPr>
            <a:r>
              <a:rPr lang="nb-NO" dirty="0"/>
              <a:t>Oppgaver til Personer:</a:t>
            </a:r>
          </a:p>
          <a:p>
            <a:r>
              <a:rPr lang="nb-NO" dirty="0"/>
              <a:t>Lag en metode </a:t>
            </a:r>
            <a:r>
              <a:rPr lang="nb-NO" dirty="0" err="1"/>
              <a:t>beregnAlder</a:t>
            </a:r>
            <a:r>
              <a:rPr lang="nb-NO" dirty="0"/>
              <a:t>(), du kan selv velge hvilket år vi er i.</a:t>
            </a:r>
          </a:p>
          <a:p>
            <a:pPr lvl="1"/>
            <a:r>
              <a:rPr lang="nb-NO" dirty="0"/>
              <a:t>Mer </a:t>
            </a:r>
            <a:r>
              <a:rPr lang="nb-NO" dirty="0" err="1"/>
              <a:t>elegent</a:t>
            </a:r>
            <a:r>
              <a:rPr lang="nb-NO" dirty="0"/>
              <a:t> kan du prøve å bruke </a:t>
            </a:r>
            <a:r>
              <a:rPr lang="nb-NO" dirty="0" err="1"/>
              <a:t>datetime</a:t>
            </a:r>
            <a:r>
              <a:rPr lang="nb-NO" dirty="0"/>
              <a:t> til dette, se læreboka:</a:t>
            </a:r>
            <a:r>
              <a:rPr lang="nb-NO" sz="1700" dirty="0"/>
              <a:t> KLASSER OG OBJEKTER - Metoder</a:t>
            </a:r>
          </a:p>
          <a:p>
            <a:r>
              <a:rPr lang="nb-NO" dirty="0"/>
              <a:t>Lag en </a:t>
            </a:r>
            <a:r>
              <a:rPr lang="nb-NO" dirty="0" err="1"/>
              <a:t>visInfo</a:t>
            </a:r>
            <a:r>
              <a:rPr lang="nb-NO" dirty="0"/>
              <a:t>() funksjon til Person.</a:t>
            </a:r>
          </a:p>
          <a:p>
            <a:pPr marL="0" indent="0">
              <a:buNone/>
            </a:pPr>
            <a:r>
              <a:rPr lang="nb-NO" dirty="0"/>
              <a:t>Bonus: Prøv å lage en __</a:t>
            </a:r>
            <a:r>
              <a:rPr lang="nb-NO" dirty="0" err="1"/>
              <a:t>str</a:t>
            </a:r>
            <a:r>
              <a:rPr lang="nb-NO" dirty="0"/>
              <a:t>__ funksjon. </a:t>
            </a:r>
          </a:p>
          <a:p>
            <a:pPr lvl="1"/>
            <a:r>
              <a:rPr lang="nb-NO" i="0" dirty="0"/>
              <a:t>Lag </a:t>
            </a:r>
            <a:r>
              <a:rPr lang="nb-NO" i="0" dirty="0" err="1"/>
              <a:t>visInfo</a:t>
            </a:r>
            <a:r>
              <a:rPr lang="nb-NO" i="0" dirty="0"/>
              <a:t>() på nytt, men bruk nå __</a:t>
            </a:r>
            <a:r>
              <a:rPr lang="nb-NO" i="0" dirty="0" err="1"/>
              <a:t>str</a:t>
            </a:r>
            <a:r>
              <a:rPr lang="nb-NO" i="0" dirty="0"/>
              <a:t>__ til å implementere den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3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Repetisjon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848249"/>
              </p:ext>
            </p:extLst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5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typer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57472"/>
              </p:ext>
            </p:extLst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09815"/>
              </p:ext>
            </p:extLst>
          </p:nvPr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0749"/>
              </p:ext>
            </p:extLst>
          </p:nvPr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9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/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/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71D88EC-9AC4-8315-7789-D0DA6DC968C1}"/>
              </a:ext>
            </a:extLst>
          </p:cNvPr>
          <p:cNvCxnSpPr/>
          <p:nvPr/>
        </p:nvCxnSpPr>
        <p:spPr>
          <a:xfrm>
            <a:off x="6039573" y="1927718"/>
            <a:ext cx="965339" cy="181389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8690BEF-DAAD-7984-29D1-3CC11353BB90}"/>
              </a:ext>
            </a:extLst>
          </p:cNvPr>
          <p:cNvCxnSpPr>
            <a:cxnSpLocks/>
          </p:cNvCxnSpPr>
          <p:nvPr/>
        </p:nvCxnSpPr>
        <p:spPr>
          <a:xfrm>
            <a:off x="6039573" y="1927718"/>
            <a:ext cx="931639" cy="2039672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BB201C-F475-8795-ED75-6DDA3FA0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Prosedyreorientert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latin typeface="+mj-lt"/>
                <a:ea typeface="+mj-ea"/>
                <a:cs typeface="+mj-cs"/>
              </a:rPr>
              <a:t>programmering</a:t>
            </a:r>
            <a:endParaRPr lang="en-US" sz="4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3026316-D9DC-1EC8-2E22-68AEB7522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972" y="119743"/>
            <a:ext cx="5769428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Bruker </a:t>
            </a:r>
            <a:r>
              <a:rPr lang="en-US" sz="1800" dirty="0" err="1"/>
              <a:t>funksjoner</a:t>
            </a:r>
            <a:r>
              <a:rPr lang="en-US" sz="1800" dirty="0"/>
              <a:t> og </a:t>
            </a:r>
            <a:r>
              <a:rPr lang="en-US" sz="1800" dirty="0" err="1"/>
              <a:t>prosedyrer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å </a:t>
            </a:r>
            <a:r>
              <a:rPr lang="en-US" sz="1800" dirty="0" err="1"/>
              <a:t>løse</a:t>
            </a:r>
            <a:r>
              <a:rPr lang="en-US" sz="1800" dirty="0"/>
              <a:t> </a:t>
            </a:r>
            <a:r>
              <a:rPr lang="en-US" sz="1800" dirty="0" err="1"/>
              <a:t>problemene</a:t>
            </a:r>
            <a:r>
              <a:rPr lang="en-US" sz="1800" dirty="0"/>
              <a:t> </a:t>
            </a:r>
            <a:r>
              <a:rPr lang="en-US" sz="1800" dirty="0" err="1"/>
              <a:t>våre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Vi lager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funksjon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løser</a:t>
            </a:r>
            <a:r>
              <a:rPr lang="en-US" sz="1800" dirty="0"/>
              <a:t> et problem, </a:t>
            </a:r>
            <a:r>
              <a:rPr lang="en-US" sz="1800" dirty="0" err="1"/>
              <a:t>denne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bruke</a:t>
            </a:r>
            <a:r>
              <a:rPr lang="en-US" sz="1800" dirty="0"/>
              <a:t> </a:t>
            </a:r>
            <a:r>
              <a:rPr lang="en-US" sz="1800" dirty="0" err="1"/>
              <a:t>andre</a:t>
            </a:r>
            <a:r>
              <a:rPr lang="en-US" sz="1800" dirty="0"/>
              <a:t> </a:t>
            </a:r>
            <a:r>
              <a:rPr lang="en-US" sz="1800" dirty="0" err="1"/>
              <a:t>funksjoner</a:t>
            </a:r>
            <a:r>
              <a:rPr lang="en-US" sz="1800" dirty="0"/>
              <a:t> </a:t>
            </a:r>
            <a:r>
              <a:rPr lang="en-US" sz="1800" dirty="0" err="1"/>
              <a:t>osv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Ulempe</a:t>
            </a:r>
            <a:r>
              <a:rPr lang="en-US" sz="1800" dirty="0"/>
              <a:t>: En </a:t>
            </a:r>
            <a:r>
              <a:rPr lang="en-US" sz="1800" dirty="0" err="1"/>
              <a:t>funksjon</a:t>
            </a:r>
            <a:r>
              <a:rPr lang="en-US" sz="1800" dirty="0"/>
              <a:t> </a:t>
            </a:r>
            <a:r>
              <a:rPr lang="en-US" sz="1800" dirty="0" err="1"/>
              <a:t>ofte</a:t>
            </a:r>
            <a:r>
              <a:rPr lang="en-US" sz="1800" dirty="0"/>
              <a:t> </a:t>
            </a:r>
            <a:r>
              <a:rPr lang="en-US" sz="1800" dirty="0" err="1"/>
              <a:t>veldig</a:t>
            </a:r>
            <a:r>
              <a:rPr lang="en-US" sz="1800" dirty="0"/>
              <a:t> </a:t>
            </a:r>
            <a:r>
              <a:rPr lang="en-US" sz="1800" dirty="0" err="1"/>
              <a:t>spesifikk</a:t>
            </a:r>
            <a:r>
              <a:rPr lang="en-US" sz="1800" dirty="0"/>
              <a:t>. </a:t>
            </a:r>
          </a:p>
        </p:txBody>
      </p:sp>
      <p:pic>
        <p:nvPicPr>
          <p:cNvPr id="1026" name="Picture 2" descr="Tegnestripe fra Lunsj">
            <a:extLst>
              <a:ext uri="{FF2B5EF4-FFF2-40B4-BE49-F238E27FC236}">
                <a16:creationId xmlns:a16="http://schemas.microsoft.com/office/drawing/2014/main" id="{F87CA499-F37D-0E58-2DB7-F93E3DDC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336"/>
            <a:ext cx="12192000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4D8BC6-F0F0-B4B1-ABC9-1CFB06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om vi vil ha andre dyr?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29660F8-3E31-0ED8-BAF3-68C77611E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1775" y="1743075"/>
          <a:ext cx="3200399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Alder: </a:t>
                      </a:r>
                      <a:r>
                        <a:rPr lang="nb-NO" dirty="0" err="1"/>
                        <a:t>int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Kjønn: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Familie: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Pattedyr: </a:t>
                      </a:r>
                      <a:r>
                        <a:rPr lang="nb-NO" dirty="0" err="1"/>
                        <a:t>bool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Lyd: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  <a:r>
                        <a:rPr lang="nb-NO" dirty="0" err="1"/>
                        <a:t>lagLyd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0812"/>
                  </a:ext>
                </a:extLst>
              </a:tr>
            </a:tbl>
          </a:graphicData>
        </a:graphic>
      </p:graphicFrame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78A93270-E5F8-5066-DBA2-AF74122F6552}"/>
              </a:ext>
            </a:extLst>
          </p:cNvPr>
          <p:cNvGraphicFramePr>
            <a:graphicFrameLocks/>
          </p:cNvGraphicFramePr>
          <p:nvPr/>
        </p:nvGraphicFramePr>
        <p:xfrm>
          <a:off x="7072312" y="188595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Ferskvannsfisk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Fiskerifisk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6DF25981-5F9D-530A-CD3C-A466B4A16A61}"/>
              </a:ext>
            </a:extLst>
          </p:cNvPr>
          <p:cNvGraphicFramePr>
            <a:graphicFrameLocks/>
          </p:cNvGraphicFramePr>
          <p:nvPr/>
        </p:nvGraphicFramePr>
        <p:xfrm>
          <a:off x="7072311" y="4013200"/>
          <a:ext cx="3200399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892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Trekkfugl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Matkilder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7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Størrelse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01228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71D88EC-9AC4-8315-7789-D0DA6DC968C1}"/>
              </a:ext>
            </a:extLst>
          </p:cNvPr>
          <p:cNvCxnSpPr/>
          <p:nvPr/>
        </p:nvCxnSpPr>
        <p:spPr>
          <a:xfrm>
            <a:off x="6039573" y="1927718"/>
            <a:ext cx="965339" cy="181389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E8690BEF-DAAD-7984-29D1-3CC11353BB90}"/>
              </a:ext>
            </a:extLst>
          </p:cNvPr>
          <p:cNvCxnSpPr>
            <a:cxnSpLocks/>
          </p:cNvCxnSpPr>
          <p:nvPr/>
        </p:nvCxnSpPr>
        <p:spPr>
          <a:xfrm>
            <a:off x="6039573" y="1927718"/>
            <a:ext cx="931639" cy="2039672"/>
          </a:xfrm>
          <a:prstGeom prst="straightConnector1">
            <a:avLst/>
          </a:prstGeom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E4D3546E-F692-4FA9-EED2-C51CD1D29B97}"/>
              </a:ext>
            </a:extLst>
          </p:cNvPr>
          <p:cNvSpPr txBox="1"/>
          <p:nvPr/>
        </p:nvSpPr>
        <p:spPr>
          <a:xfrm>
            <a:off x="2488563" y="4886142"/>
            <a:ext cx="401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kan lage klasser som arver fra hverandre</a:t>
            </a:r>
          </a:p>
        </p:txBody>
      </p:sp>
    </p:spTree>
    <p:extLst>
      <p:ext uri="{BB962C8B-B14F-4D97-AF65-F5344CB8AC3E}">
        <p14:creationId xmlns:p14="http://schemas.microsoft.com/office/powerpoint/2010/main" val="23540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7D8F80-969A-6233-574A-BE147E097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Hva er objektorientert programmering?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4F4FE1-71F0-AC30-FB44-2C93E57FB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Objektorientert programmering er en form for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2"/>
              </a:rPr>
              <a:t>dataprogrammering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der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3"/>
              </a:rPr>
              <a:t>dataprogrammene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organiseres i en struktur med klasser og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  <a:hlinkClick r:id="rId4"/>
              </a:rPr>
              <a:t>objekter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som minner om hvordan vi organiserer virkeligheten rundt oss.</a:t>
            </a:r>
          </a:p>
          <a:p>
            <a:endParaRPr lang="nb-NO" dirty="0">
              <a:solidFill>
                <a:srgbClr val="203E51"/>
              </a:solidFill>
              <a:latin typeface="Publico text"/>
            </a:endParaRPr>
          </a:p>
          <a:p>
            <a:r>
              <a:rPr lang="nb-NO" dirty="0">
                <a:solidFill>
                  <a:srgbClr val="203E51"/>
                </a:solidFill>
                <a:latin typeface="Publico text"/>
              </a:rPr>
              <a:t>Vi opplever virkeligheten igjennom objekter som ligner på hverandre: </a:t>
            </a:r>
            <a:br>
              <a:rPr lang="nb-NO" dirty="0">
                <a:solidFill>
                  <a:srgbClr val="203E51"/>
                </a:solidFill>
                <a:latin typeface="Publico text"/>
              </a:rPr>
            </a:br>
            <a:r>
              <a:rPr lang="nb-NO" dirty="0">
                <a:solidFill>
                  <a:srgbClr val="203E51"/>
                </a:solidFill>
                <a:latin typeface="Publico text"/>
              </a:rPr>
              <a:t>	Hus, Biler, mennesker, dyr, hester etc. </a:t>
            </a:r>
            <a:br>
              <a:rPr lang="nb-NO" dirty="0">
                <a:solidFill>
                  <a:srgbClr val="203E51"/>
                </a:solidFill>
                <a:latin typeface="Publico text"/>
              </a:rPr>
            </a:br>
            <a:r>
              <a:rPr lang="nb-NO" dirty="0">
                <a:solidFill>
                  <a:srgbClr val="203E51"/>
                </a:solidFill>
                <a:latin typeface="Publico text"/>
              </a:rPr>
              <a:t>	Hva om disse har egne variabler og funksjoner knyttet til seg?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25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A3826AE-B01F-BFE9-49B2-B6BF76CD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782"/>
            <a:ext cx="10766774" cy="15141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Litt historie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62FDD41-C6FA-EC16-AC18-47838ABD5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270" y="1057275"/>
            <a:ext cx="4813752" cy="4509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b="0" i="0" dirty="0">
                <a:effectLst/>
              </a:rPr>
              <a:t>Objektorientert programmering ble oppfunnet i Norge av Ole-Johan Dahl og Kristen Nygaard på 1960 tallet.</a:t>
            </a:r>
          </a:p>
          <a:p>
            <a:r>
              <a:rPr lang="nb-NO" dirty="0"/>
              <a:t>Igjennom språket Simula</a:t>
            </a:r>
          </a:p>
          <a:p>
            <a:r>
              <a:rPr lang="nb-NO" i="1" dirty="0"/>
              <a:t>regnes som den største bragden i norsk IT-historie </a:t>
            </a:r>
          </a:p>
          <a:p>
            <a:r>
              <a:rPr lang="nb-NO" b="0" i="1" dirty="0">
                <a:effectLst/>
              </a:rPr>
              <a:t>av Steve Jobs blitt kalt «den industrielle revolusjonen innen programmering»</a:t>
            </a:r>
            <a:endParaRPr lang="nb-NO" b="0" dirty="0">
              <a:effectLst/>
            </a:endParaRPr>
          </a:p>
          <a:p>
            <a:r>
              <a:rPr lang="nb-NO" i="1" dirty="0"/>
              <a:t>Mottok turning prisen i 2001, som sidestilles med Nobelprisen, bare i IT</a:t>
            </a:r>
            <a:endParaRPr lang="nb-NO" b="0" i="1" dirty="0">
              <a:effectLst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2C17DAA-5831-83E4-3F24-3B421F01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5" r="556" b="-2"/>
          <a:stretch/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pic>
        <p:nvPicPr>
          <p:cNvPr id="1030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B5AEFDAF-EB03-670F-81D6-C42F3A4E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6" y="4200849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207029F7-2A1A-2338-ADDA-66A167EB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1038">
            <a:off x="3704793" y="-1237392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537D2E3C-9D8D-BCE0-1CB8-ED310FE8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1887">
            <a:off x="-1100251" y="-935625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90543273-6579-620D-B3F3-7988C6A4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22" y="4332248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anatic Vectors &amp; Illustrations for Free Download | Freepik">
            <a:extLst>
              <a:ext uri="{FF2B5EF4-FFF2-40B4-BE49-F238E27FC236}">
                <a16:creationId xmlns:a16="http://schemas.microsoft.com/office/drawing/2014/main" id="{51B81CAC-61E4-2F83-A864-108918AA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556" y1="48000" x2="42222" y2="32000"/>
                        <a14:foregroundMark x1="42222" y1="32000" x2="32889" y2="61778"/>
                        <a14:foregroundMark x1="32889" y1="61778" x2="61333" y2="65778"/>
                        <a14:foregroundMark x1="61333" y1="65778" x2="60000" y2="42222"/>
                        <a14:foregroundMark x1="60000" y1="42222" x2="58222" y2="43111"/>
                        <a14:foregroundMark x1="58222" y1="47111" x2="36889" y2="54222"/>
                        <a14:foregroundMark x1="36889" y1="54222" x2="40000" y2="44889"/>
                        <a14:foregroundMark x1="62667" y1="49333" x2="61333" y2="51111"/>
                        <a14:foregroundMark x1="49778" y1="57778" x2="46667" y2="54667"/>
                        <a14:foregroundMark x1="49778" y1="55111" x2="52889" y2="51556"/>
                        <a14:foregroundMark x1="48889" y1="43111" x2="48444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90" y="4200849"/>
            <a:ext cx="3368459" cy="33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55C726-D476-14BD-0A97-362B4B25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Hva er objektorientering?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F550A72-F2BB-EEEE-1254-C5406CF5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En måte å strukturere programmene våre på med å bruker klasser og objekter.</a:t>
            </a:r>
          </a:p>
          <a:p>
            <a:r>
              <a:rPr lang="nb-NO" dirty="0"/>
              <a:t>Et objekt er en datastruktur, og vi har arbeidet med mange objekter før.</a:t>
            </a:r>
          </a:p>
          <a:p>
            <a:r>
              <a:rPr lang="nb-NO" dirty="0"/>
              <a:t>	I IT1: DOM	-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i="1" dirty="0"/>
              <a:t>Object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	</a:t>
            </a:r>
          </a:p>
          <a:p>
            <a:r>
              <a:rPr lang="nb-NO" dirty="0"/>
              <a:t>	Nå: </a:t>
            </a:r>
            <a:r>
              <a:rPr lang="nb-NO" dirty="0" err="1"/>
              <a:t>str</a:t>
            </a:r>
            <a:r>
              <a:rPr lang="nb-NO" dirty="0"/>
              <a:t>		</a:t>
            </a:r>
            <a:r>
              <a:rPr lang="nb-NO" dirty="0" err="1"/>
              <a:t>int</a:t>
            </a:r>
            <a:r>
              <a:rPr lang="nb-NO" dirty="0"/>
              <a:t>		float		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776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A0C0D5-BDBF-CF5C-BE0A-EC74D294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Undersøk - objekter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269BEB7-8130-F1ED-2009-8B21F8D6F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Hvilke objekter har du brukt i IT2?</a:t>
            </a:r>
          </a:p>
          <a:p>
            <a:r>
              <a:rPr lang="nb-NO" sz="2400" dirty="0"/>
              <a:t>For å sjekke hvilken type objekt noe er, kan vi bruke type()-funksjonen.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3C09AAA-2373-605B-5D0B-178210004008}"/>
              </a:ext>
            </a:extLst>
          </p:cNvPr>
          <p:cNvSpPr txBox="1"/>
          <p:nvPr/>
        </p:nvSpPr>
        <p:spPr>
          <a:xfrm>
            <a:off x="7143750" y="3329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desimaltall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"Hei"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desimaltall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938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0F3E03-8FDE-427D-F42A-5641E444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nb-NO" sz="6600" dirty="0"/>
              <a:t>Klasser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C1E89B6-67E8-96F0-94DC-E05C9DB7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Malen for alle objektene vi bruker i Objektorientertprogrammering</a:t>
            </a:r>
          </a:p>
        </p:txBody>
      </p:sp>
    </p:spTree>
    <p:extLst>
      <p:ext uri="{BB962C8B-B14F-4D97-AF65-F5344CB8AC3E}">
        <p14:creationId xmlns:p14="http://schemas.microsoft.com/office/powerpoint/2010/main" val="22118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0A8CC9-9BD8-A5A1-43B1-F6B99C72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nb-NO" dirty="0"/>
              <a:t>Hva kan vi si om planeter?</a:t>
            </a:r>
            <a:br>
              <a:rPr lang="nb-NO" dirty="0"/>
            </a:br>
            <a:r>
              <a:rPr lang="nb-NO" dirty="0"/>
              <a:t>	Diskuter!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58A3B063-BF19-09BA-F85D-52788D2B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4831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73086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Beskjæring">
  <a:themeElements>
    <a:clrScheme name="Gråton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Beskjæring">
  <a:themeElements>
    <a:clrScheme name="Beskj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1945</Words>
  <Application>Microsoft Office PowerPoint</Application>
  <PresentationFormat>Widescreen</PresentationFormat>
  <Paragraphs>305</Paragraphs>
  <Slides>30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30</vt:i4>
      </vt:variant>
    </vt:vector>
  </HeadingPairs>
  <TitlesOfParts>
    <vt:vector size="40" baseType="lpstr">
      <vt:lpstr>Arial</vt:lpstr>
      <vt:lpstr>Avenir Next LT Pro</vt:lpstr>
      <vt:lpstr>Consolas</vt:lpstr>
      <vt:lpstr>Franklin Gothic Book</vt:lpstr>
      <vt:lpstr>Posterama</vt:lpstr>
      <vt:lpstr>Publico text</vt:lpstr>
      <vt:lpstr>roboto</vt:lpstr>
      <vt:lpstr>SplashVTI</vt:lpstr>
      <vt:lpstr>Beskjæring</vt:lpstr>
      <vt:lpstr>1_Beskjæring</vt:lpstr>
      <vt:lpstr>Objektorientert Programmering</vt:lpstr>
      <vt:lpstr>Vi skal lære:</vt:lpstr>
      <vt:lpstr>Prosedyreorientert programmering</vt:lpstr>
      <vt:lpstr>Hva er objektorientert programmering?</vt:lpstr>
      <vt:lpstr>Litt historie</vt:lpstr>
      <vt:lpstr>Hva er objektorientering?</vt:lpstr>
      <vt:lpstr>Undersøk - objekter</vt:lpstr>
      <vt:lpstr>Klasser</vt:lpstr>
      <vt:lpstr>Hva kan vi si om planeter?  Diskuter!</vt:lpstr>
      <vt:lpstr>Klassen planet</vt:lpstr>
      <vt:lpstr>Hvordan lage en klasse i Python?</vt:lpstr>
      <vt:lpstr>Klassen planet</vt:lpstr>
      <vt:lpstr>Oppgave 1:  Bruk klassen planeter</vt:lpstr>
      <vt:lpstr>Standardverdier i klasser</vt:lpstr>
      <vt:lpstr>Dokumentering av klasser        Slik at help() hjelper</vt:lpstr>
      <vt:lpstr>Dokumentasjon av klasser 2:  Typehint til metoder</vt:lpstr>
      <vt:lpstr>Oppgave 3  Lag din første klasse</vt:lpstr>
      <vt:lpstr>PowerPoint-presentasjon</vt:lpstr>
      <vt:lpstr>Metoder  Funksjoner som hører til en klasse</vt:lpstr>
      <vt:lpstr>Eksempel metode:  Volumet av en planet</vt:lpstr>
      <vt:lpstr>Eksempel metode:  Volumet av en planet</vt:lpstr>
      <vt:lpstr>Oppgaver - metoder til Planet klassen</vt:lpstr>
      <vt:lpstr>Metoder for utskrift av attributter</vt:lpstr>
      <vt:lpstr>Metoder 2 for utskrift av attributter</vt:lpstr>
      <vt:lpstr>__Metoder__   </vt:lpstr>
      <vt:lpstr>Oppgaver til metoder  Også på GitHubClassroom</vt:lpstr>
      <vt:lpstr>Repetisjon</vt:lpstr>
      <vt:lpstr>Hva om vi vil ha andre typer dyr?</vt:lpstr>
      <vt:lpstr>Hva om vi vil ha andre dyr?</vt:lpstr>
      <vt:lpstr>Hva om vi vil ha andre dyr?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Objektorientert Programmering</dc:title>
  <dc:creator>Hans Kristian Strandli Vie</dc:creator>
  <cp:lastModifiedBy>Hans Kristian Strandli Vie</cp:lastModifiedBy>
  <cp:revision>9</cp:revision>
  <dcterms:created xsi:type="dcterms:W3CDTF">2022-11-01T14:39:42Z</dcterms:created>
  <dcterms:modified xsi:type="dcterms:W3CDTF">2023-10-29T18:50:32Z</dcterms:modified>
</cp:coreProperties>
</file>