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ys stil 2 – uthev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560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569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299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718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2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130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19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387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929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31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000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 10">
            <a:extLst>
              <a:ext uri="{FF2B5EF4-FFF2-40B4-BE49-F238E27FC236}">
                <a16:creationId xmlns:a16="http://schemas.microsoft.com/office/drawing/2014/main" id="{C781E744-0428-C96E-A0B5-07AFD993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89303"/>
              </p:ext>
            </p:extLst>
          </p:nvPr>
        </p:nvGraphicFramePr>
        <p:xfrm>
          <a:off x="1582603" y="903880"/>
          <a:ext cx="3512450" cy="19633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12450">
                  <a:extLst>
                    <a:ext uri="{9D8B030D-6E8A-4147-A177-3AD203B41FA5}">
                      <a16:colId xmlns:a16="http://schemas.microsoft.com/office/drawing/2014/main" val="3535288998"/>
                    </a:ext>
                  </a:extLst>
                </a:gridCol>
              </a:tblGrid>
              <a:tr h="355257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8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Attributter: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personName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personAge</a:t>
                      </a: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Int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59651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Metoder: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getPersonName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getAge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Int</a:t>
                      </a: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1005734625"/>
                  </a:ext>
                </a:extLst>
              </a:tr>
            </a:tbl>
          </a:graphicData>
        </a:graphic>
      </p:graphicFrame>
      <p:graphicFrame>
        <p:nvGraphicFramePr>
          <p:cNvPr id="11" name="Tabell 10">
            <a:extLst>
              <a:ext uri="{FF2B5EF4-FFF2-40B4-BE49-F238E27FC236}">
                <a16:creationId xmlns:a16="http://schemas.microsoft.com/office/drawing/2014/main" id="{7350330C-F0BF-8BE3-5510-89F5106B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14957"/>
              </p:ext>
            </p:extLst>
          </p:nvPr>
        </p:nvGraphicFramePr>
        <p:xfrm>
          <a:off x="1465950" y="4065278"/>
          <a:ext cx="3512450" cy="19633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12450">
                  <a:extLst>
                    <a:ext uri="{9D8B030D-6E8A-4147-A177-3AD203B41FA5}">
                      <a16:colId xmlns:a16="http://schemas.microsoft.com/office/drawing/2014/main" val="353528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Elev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8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Attributter: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studentNo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classNo</a:t>
                      </a: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Int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59651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Metoder: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getStudentNo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getClassNo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Int</a:t>
                      </a: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1005734625"/>
                  </a:ext>
                </a:extLst>
              </a:tr>
            </a:tbl>
          </a:graphicData>
        </a:graphic>
      </p:graphicFrame>
      <p:cxnSp>
        <p:nvCxnSpPr>
          <p:cNvPr id="15" name="Kobling: vinkel 14">
            <a:extLst>
              <a:ext uri="{FF2B5EF4-FFF2-40B4-BE49-F238E27FC236}">
                <a16:creationId xmlns:a16="http://schemas.microsoft.com/office/drawing/2014/main" id="{41570235-DC74-6097-AF34-F03543F1D99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2681482" y="3407931"/>
            <a:ext cx="1198041" cy="116653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42</Words>
  <Application>Microsoft Office PowerPoint</Application>
  <PresentationFormat>Egendefinert</PresentationFormat>
  <Paragraphs>14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Hans Kristian Strandli Vie</dc:creator>
  <cp:lastModifiedBy>Hans Kristian Strandli Vie</cp:lastModifiedBy>
  <cp:revision>2</cp:revision>
  <dcterms:created xsi:type="dcterms:W3CDTF">2023-10-31T09:48:25Z</dcterms:created>
  <dcterms:modified xsi:type="dcterms:W3CDTF">2023-11-03T08:23:38Z</dcterms:modified>
</cp:coreProperties>
</file>