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57"/>
  </p:notesMasterIdLst>
  <p:sldIdLst>
    <p:sldId id="256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2" r:id="rId17"/>
    <p:sldId id="276" r:id="rId18"/>
    <p:sldId id="270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1" r:id="rId28"/>
    <p:sldId id="289" r:id="rId29"/>
    <p:sldId id="290" r:id="rId30"/>
    <p:sldId id="288" r:id="rId31"/>
    <p:sldId id="292" r:id="rId32"/>
    <p:sldId id="293" r:id="rId33"/>
    <p:sldId id="300" r:id="rId34"/>
    <p:sldId id="298" r:id="rId35"/>
    <p:sldId id="299" r:id="rId36"/>
    <p:sldId id="294" r:id="rId37"/>
    <p:sldId id="297" r:id="rId38"/>
    <p:sldId id="295" r:id="rId39"/>
    <p:sldId id="316" r:id="rId40"/>
    <p:sldId id="296" r:id="rId41"/>
    <p:sldId id="301" r:id="rId42"/>
    <p:sldId id="304" r:id="rId43"/>
    <p:sldId id="303" r:id="rId44"/>
    <p:sldId id="308" r:id="rId45"/>
    <p:sldId id="302" r:id="rId46"/>
    <p:sldId id="305" r:id="rId47"/>
    <p:sldId id="306" r:id="rId48"/>
    <p:sldId id="307" r:id="rId49"/>
    <p:sldId id="309" r:id="rId50"/>
    <p:sldId id="310" r:id="rId51"/>
    <p:sldId id="311" r:id="rId52"/>
    <p:sldId id="312" r:id="rId53"/>
    <p:sldId id="313" r:id="rId54"/>
    <p:sldId id="314" r:id="rId55"/>
    <p:sldId id="315" r:id="rId5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1F63271F-6FA7-48A1-AA79-8AE580345A85}">
          <p14:sldIdLst>
            <p14:sldId id="256"/>
            <p14:sldId id="259"/>
            <p14:sldId id="260"/>
            <p14:sldId id="261"/>
            <p14:sldId id="263"/>
            <p14:sldId id="265"/>
          </p14:sldIdLst>
        </p14:section>
        <p14:section name="Intro pyplot" id="{FA09E8D5-5BB3-4A6B-BE73-72855B833371}">
          <p14:sldIdLst>
            <p14:sldId id="264"/>
            <p14:sldId id="266"/>
            <p14:sldId id="267"/>
            <p14:sldId id="268"/>
            <p14:sldId id="269"/>
            <p14:sldId id="271"/>
          </p14:sldIdLst>
        </p14:section>
        <p14:section name="Graf fra funksjon" id="{5A7DF5CA-9106-4D03-B717-D303AF4A5E0C}">
          <p14:sldIdLst>
            <p14:sldId id="273"/>
            <p14:sldId id="274"/>
            <p14:sldId id="275"/>
            <p14:sldId id="272"/>
            <p14:sldId id="276"/>
          </p14:sldIdLst>
        </p14:section>
        <p14:section name="Titler og rutenett" id="{F232C2AA-817F-486E-8639-F482AB5F92B7}">
          <p14:sldIdLst>
            <p14:sldId id="270"/>
            <p14:sldId id="279"/>
            <p14:sldId id="281"/>
          </p14:sldIdLst>
        </p14:section>
        <p14:section name="Farge og stil" id="{1B762D7A-2867-485F-BF68-FF90A972D9ED}">
          <p14:sldIdLst>
            <p14:sldId id="282"/>
          </p14:sldIdLst>
        </p14:section>
        <p14:section name="Markører" id="{B4C81CFB-F9D7-4BB8-B7A9-E4CB33B5F64B}">
          <p14:sldIdLst>
            <p14:sldId id="283"/>
            <p14:sldId id="284"/>
            <p14:sldId id="285"/>
            <p14:sldId id="286"/>
            <p14:sldId id="287"/>
          </p14:sldIdLst>
        </p14:section>
        <p14:section name="Nøkkelord" id="{1A5838B0-F202-4E2E-90A1-D6F50458C30A}">
          <p14:sldIdLst>
            <p14:sldId id="291"/>
            <p14:sldId id="289"/>
            <p14:sldId id="290"/>
          </p14:sldIdLst>
        </p14:section>
        <p14:section name="Innebygde stiler" id="{791C4C2B-A04B-4B28-ACD0-B4B1D29DFF26}">
          <p14:sldIdLst>
            <p14:sldId id="288"/>
            <p14:sldId id="292"/>
            <p14:sldId id="293"/>
            <p14:sldId id="300"/>
          </p14:sldIdLst>
        </p14:section>
        <p14:section name="Å lagre plot som bildefiler" id="{20606285-733F-4601-AF04-EA8934DB287E}">
          <p14:sldIdLst>
            <p14:sldId id="298"/>
            <p14:sldId id="299"/>
          </p14:sldIdLst>
        </p14:section>
        <p14:section name="Flere grafer i samme figur" id="{B8A6EB39-A89C-45E7-B1A2-4A7D9AF5E071}">
          <p14:sldIdLst>
            <p14:sldId id="294"/>
            <p14:sldId id="297"/>
            <p14:sldId id="295"/>
            <p14:sldId id="316"/>
            <p14:sldId id="296"/>
          </p14:sldIdLst>
        </p14:section>
        <p14:section name="Stolpediagram" id="{3C0E9CDE-B09B-46D4-A656-B490BFB8057E}">
          <p14:sldIdLst>
            <p14:sldId id="301"/>
            <p14:sldId id="304"/>
            <p14:sldId id="303"/>
            <p14:sldId id="308"/>
            <p14:sldId id="302"/>
            <p14:sldId id="305"/>
            <p14:sldId id="306"/>
            <p14:sldId id="307"/>
            <p14:sldId id="309"/>
          </p14:sldIdLst>
        </p14:section>
        <p14:section name="Sektordiagram" id="{AC71CCED-33D7-4D1C-A069-177BEA7438D7}">
          <p14:sldIdLst>
            <p14:sldId id="310"/>
            <p14:sldId id="311"/>
            <p14:sldId id="312"/>
          </p14:sldIdLst>
        </p14:section>
        <p14:section name="Histogram" id="{C1D53B07-0C91-4495-B186-AD9BDA250546}">
          <p14:sldIdLst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926D-8A40-4A80-A718-5CA98406B03C}" type="datetimeFigureOut">
              <a:rPr lang="nb-NO" smtClean="0"/>
              <a:t>08.01.2024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2FC2B-A59D-4CA7-ACE3-AC22DFE4EE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899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FC2B-A59D-4CA7-ACE3-AC22DFE4EE7E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68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1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lines.Line2D.html#matplotlib.lines.Line2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s://www.w3schools.com/python/matplotlib_plotting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atplotlib.org/stable/gallery/subplots_axes_and_figures/subplots_demo.html#sphx-glr-gallery-subplots-axes-and-figures-subplots-demo-py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worldometers.info/cars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AA36-A940-5D0F-D604-165A84F0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2191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13DFF88-59E0-48D3-65B8-17482DA2B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5" y="1943100"/>
            <a:ext cx="5694061" cy="2902365"/>
          </a:xfrm>
        </p:spPr>
        <p:txBody>
          <a:bodyPr>
            <a:normAutofit/>
          </a:bodyPr>
          <a:lstStyle/>
          <a:p>
            <a:r>
              <a:rPr lang="nb-NO" sz="4000"/>
              <a:t>3A Tegning av grafer</a:t>
            </a:r>
          </a:p>
        </p:txBody>
      </p:sp>
      <p:sp>
        <p:nvSpPr>
          <p:cNvPr id="5" name="Undertittel 2">
            <a:extLst>
              <a:ext uri="{FF2B5EF4-FFF2-40B4-BE49-F238E27FC236}">
                <a16:creationId xmlns:a16="http://schemas.microsoft.com/office/drawing/2014/main" id="{39525CF7-5056-1663-C750-07C45865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507665"/>
            <a:ext cx="5043377" cy="664534"/>
          </a:xfrm>
          <a:solidFill>
            <a:srgbClr val="CECECE">
              <a:alpha val="8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Med 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2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D4408-435E-4C6D-FB05-6CF7F85B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Plotting i Python, med </a:t>
            </a:r>
            <a:r>
              <a:rPr lang="nb-NO" dirty="0" err="1"/>
              <a:t>pyplot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E485B9-97C3-4E29-1410-108B66EC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#Liste med x-verdier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#Liste med y-verdier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#Lager grafen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   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#Tegner grafen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72569CF9-1074-FED2-BB87-C0743A525E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770880" y="1857326"/>
            <a:ext cx="2773680" cy="5607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F62E2FA-7DB9-0E52-2EF4-0BDA6D5A9490}"/>
              </a:ext>
            </a:extLst>
          </p:cNvPr>
          <p:cNvSpPr txBox="1"/>
          <p:nvPr/>
        </p:nvSpPr>
        <p:spPr>
          <a:xfrm>
            <a:off x="8544560" y="1534160"/>
            <a:ext cx="329184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Bibliotek vi importerer</a:t>
            </a:r>
          </a:p>
          <a:p>
            <a:r>
              <a:rPr lang="nb-NO" dirty="0"/>
              <a:t>- kun modulen </a:t>
            </a:r>
            <a:r>
              <a:rPr lang="nb-NO" dirty="0" err="1"/>
              <a:t>pyplot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78C21674-C0A2-4512-8B3E-B1E66430D4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91680" y="2608346"/>
            <a:ext cx="1452880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91DBFCC-5A2E-56F8-B868-7BF2A4858CD8}"/>
              </a:ext>
            </a:extLst>
          </p:cNvPr>
          <p:cNvSpPr txBox="1"/>
          <p:nvPr/>
        </p:nvSpPr>
        <p:spPr>
          <a:xfrm>
            <a:off x="8544560" y="2423680"/>
            <a:ext cx="3291840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Kallenavn for </a:t>
            </a:r>
            <a:r>
              <a:rPr lang="nb-NO" dirty="0" err="1"/>
              <a:t>pyplot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3CE53322-B097-49BD-E925-EE471EABDC0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25440" y="3220867"/>
            <a:ext cx="3119120" cy="31949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97D2117-9949-7CFC-443E-11A11C082879}"/>
              </a:ext>
            </a:extLst>
          </p:cNvPr>
          <p:cNvSpPr txBox="1"/>
          <p:nvPr/>
        </p:nvSpPr>
        <p:spPr>
          <a:xfrm>
            <a:off x="8544560" y="3036201"/>
            <a:ext cx="3291840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Data vi vil plotte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3AC3E450-7784-2A87-0EDA-2B06BE02C22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85360" y="4742700"/>
            <a:ext cx="3759200" cy="15442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5946F7F-6478-04DB-B5BF-5AB9764EBD05}"/>
              </a:ext>
            </a:extLst>
          </p:cNvPr>
          <p:cNvSpPr txBox="1"/>
          <p:nvPr/>
        </p:nvSpPr>
        <p:spPr>
          <a:xfrm>
            <a:off x="8544560" y="4419534"/>
            <a:ext cx="329184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Plotting av dataene.</a:t>
            </a:r>
            <a:br>
              <a:rPr lang="nb-NO" dirty="0"/>
            </a:br>
            <a:r>
              <a:rPr lang="nb-NO" dirty="0" err="1"/>
              <a:t>X</a:t>
            </a:r>
            <a:r>
              <a:rPr lang="nb-NO" dirty="0"/>
              <a:t>-verdier så Y-verdier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A91BBF27-1AC1-852E-4DA5-440B872A081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322320" y="5747702"/>
            <a:ext cx="5110480" cy="49191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0CB7248-70E9-C43C-9B09-C84C8A0C03A3}"/>
              </a:ext>
            </a:extLst>
          </p:cNvPr>
          <p:cNvSpPr txBox="1"/>
          <p:nvPr/>
        </p:nvSpPr>
        <p:spPr>
          <a:xfrm>
            <a:off x="8432800" y="5916447"/>
            <a:ext cx="329184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For å vise oss grafen vi har lagd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C367BF9A-8C13-1F24-0B64-C3A1DC61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51" y="0"/>
            <a:ext cx="7978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50ECF2F-3F00-06C3-5724-026494F5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1" y="172818"/>
            <a:ext cx="4974338" cy="4228188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9886D5E9-658F-68CE-58DB-385D1248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76" y="172818"/>
            <a:ext cx="4916497" cy="42281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2DDEDFE-DA0E-4A73-8894-7BF19EB3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6D243BB-17C9-4E35-A6AB-BCBE2E1DA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D667C39-1E9A-4EBF-9AE0-A66827DE6D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6">
                <a:extLst>
                  <a:ext uri="{FF2B5EF4-FFF2-40B4-BE49-F238E27FC236}">
                    <a16:creationId xmlns:a16="http://schemas.microsoft.com/office/drawing/2014/main" id="{6BB0F062-CC3E-4632-907E-DADDD3052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26B424-CBBD-44D8-9FE6-A5CD6739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kstSylinder 7">
            <a:extLst>
              <a:ext uri="{FF2B5EF4-FFF2-40B4-BE49-F238E27FC236}">
                <a16:creationId xmlns:a16="http://schemas.microsoft.com/office/drawing/2014/main" id="{97791C5F-C7F9-14EC-B830-7A4E6E254C5F}"/>
              </a:ext>
            </a:extLst>
          </p:cNvPr>
          <p:cNvSpPr txBox="1"/>
          <p:nvPr/>
        </p:nvSpPr>
        <p:spPr>
          <a:xfrm>
            <a:off x="6759891" y="3772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6408054-1444-8D94-0F0C-8CA16D8314EE}"/>
              </a:ext>
            </a:extLst>
          </p:cNvPr>
          <p:cNvSpPr txBox="1"/>
          <p:nvPr/>
        </p:nvSpPr>
        <p:spPr>
          <a:xfrm>
            <a:off x="1019491" y="3787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nb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nb-NO" dirty="0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64FCDA0B-06A4-77AD-E26F-37D9CAB9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4582338"/>
            <a:ext cx="9493249" cy="788987"/>
          </a:xfrm>
        </p:spPr>
        <p:txBody>
          <a:bodyPr/>
          <a:lstStyle/>
          <a:p>
            <a:r>
              <a:rPr lang="nb-NO" dirty="0"/>
              <a:t>Mange ulike diagram alternativer</a:t>
            </a:r>
          </a:p>
        </p:txBody>
      </p:sp>
    </p:spTree>
    <p:extLst>
      <p:ext uri="{BB962C8B-B14F-4D97-AF65-F5344CB8AC3E}">
        <p14:creationId xmlns:p14="http://schemas.microsoft.com/office/powerpoint/2010/main" val="8616613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90318A3-7A0F-4949-A473-C3529E9E8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703CEB-64E5-465C-A005-82F42BC1C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94356">
            <a:off x="1432297" y="-265398"/>
            <a:ext cx="5427406" cy="7248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F672B51-4C3C-4FFC-840C-0083AE633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01580">
            <a:off x="1372793" y="-288472"/>
            <a:ext cx="5549799" cy="7264585"/>
          </a:xfrm>
          <a:custGeom>
            <a:avLst/>
            <a:gdLst>
              <a:gd name="connsiteX0" fmla="*/ 0 w 5861642"/>
              <a:gd name="connsiteY0" fmla="*/ 7584901 h 7919265"/>
              <a:gd name="connsiteX1" fmla="*/ 58824 w 5861642"/>
              <a:gd name="connsiteY1" fmla="*/ 6543594 h 7919265"/>
              <a:gd name="connsiteX2" fmla="*/ 52937 w 5861642"/>
              <a:gd name="connsiteY2" fmla="*/ 6543280 h 7919265"/>
              <a:gd name="connsiteX3" fmla="*/ 422572 w 5861642"/>
              <a:gd name="connsiteY3" fmla="*/ 0 h 7919265"/>
              <a:gd name="connsiteX4" fmla="*/ 4284829 w 5861642"/>
              <a:gd name="connsiteY4" fmla="*/ 212657 h 7919265"/>
              <a:gd name="connsiteX5" fmla="*/ 5823654 w 5861642"/>
              <a:gd name="connsiteY5" fmla="*/ 306262 h 7919265"/>
              <a:gd name="connsiteX6" fmla="*/ 5861642 w 5861642"/>
              <a:gd name="connsiteY6" fmla="*/ 317988 h 7919265"/>
              <a:gd name="connsiteX7" fmla="*/ 5856157 w 5861642"/>
              <a:gd name="connsiteY7" fmla="*/ 378751 h 7919265"/>
              <a:gd name="connsiteX8" fmla="*/ 5842343 w 5861642"/>
              <a:gd name="connsiteY8" fmla="*/ 627797 h 7919265"/>
              <a:gd name="connsiteX9" fmla="*/ 5837543 w 5861642"/>
              <a:gd name="connsiteY9" fmla="*/ 720595 h 7919265"/>
              <a:gd name="connsiteX10" fmla="*/ 5820125 w 5861642"/>
              <a:gd name="connsiteY10" fmla="*/ 1012687 h 7919265"/>
              <a:gd name="connsiteX11" fmla="*/ 5822318 w 5861642"/>
              <a:gd name="connsiteY11" fmla="*/ 1018677 h 7919265"/>
              <a:gd name="connsiteX12" fmla="*/ 5809530 w 5861642"/>
              <a:gd name="connsiteY12" fmla="*/ 1196200 h 7919265"/>
              <a:gd name="connsiteX13" fmla="*/ 5812189 w 5861642"/>
              <a:gd name="connsiteY13" fmla="*/ 1197315 h 7919265"/>
              <a:gd name="connsiteX14" fmla="*/ 5817462 w 5861642"/>
              <a:gd name="connsiteY14" fmla="*/ 1242155 h 7919265"/>
              <a:gd name="connsiteX15" fmla="*/ 5811320 w 5861642"/>
              <a:gd name="connsiteY15" fmla="*/ 1364256 h 7919265"/>
              <a:gd name="connsiteX16" fmla="*/ 5811185 w 5861642"/>
              <a:gd name="connsiteY16" fmla="*/ 1436500 h 7919265"/>
              <a:gd name="connsiteX17" fmla="*/ 5816694 w 5861642"/>
              <a:gd name="connsiteY17" fmla="*/ 1462669 h 7919265"/>
              <a:gd name="connsiteX18" fmla="*/ 5818070 w 5861642"/>
              <a:gd name="connsiteY18" fmla="*/ 1637067 h 7919265"/>
              <a:gd name="connsiteX19" fmla="*/ 5811245 w 5861642"/>
              <a:gd name="connsiteY19" fmla="*/ 1696270 h 7919265"/>
              <a:gd name="connsiteX20" fmla="*/ 5795186 w 5861642"/>
              <a:gd name="connsiteY20" fmla="*/ 1818360 h 7919265"/>
              <a:gd name="connsiteX21" fmla="*/ 5796218 w 5861642"/>
              <a:gd name="connsiteY21" fmla="*/ 1911947 h 7919265"/>
              <a:gd name="connsiteX22" fmla="*/ 5789969 w 5861642"/>
              <a:gd name="connsiteY22" fmla="*/ 1925528 h 7919265"/>
              <a:gd name="connsiteX23" fmla="*/ 5771499 w 5861642"/>
              <a:gd name="connsiteY23" fmla="*/ 2014848 h 7919265"/>
              <a:gd name="connsiteX24" fmla="*/ 5767709 w 5861642"/>
              <a:gd name="connsiteY24" fmla="*/ 2045563 h 7919265"/>
              <a:gd name="connsiteX25" fmla="*/ 5767187 w 5861642"/>
              <a:gd name="connsiteY25" fmla="*/ 2054308 h 7919265"/>
              <a:gd name="connsiteX26" fmla="*/ 5769380 w 5861642"/>
              <a:gd name="connsiteY26" fmla="*/ 2060299 h 7919265"/>
              <a:gd name="connsiteX27" fmla="*/ 5756593 w 5861642"/>
              <a:gd name="connsiteY27" fmla="*/ 2237821 h 7919265"/>
              <a:gd name="connsiteX28" fmla="*/ 5759252 w 5861642"/>
              <a:gd name="connsiteY28" fmla="*/ 2238936 h 7919265"/>
              <a:gd name="connsiteX29" fmla="*/ 5764525 w 5861642"/>
              <a:gd name="connsiteY29" fmla="*/ 2283776 h 7919265"/>
              <a:gd name="connsiteX30" fmla="*/ 5758382 w 5861642"/>
              <a:gd name="connsiteY30" fmla="*/ 2405877 h 7919265"/>
              <a:gd name="connsiteX31" fmla="*/ 5758248 w 5861642"/>
              <a:gd name="connsiteY31" fmla="*/ 2478121 h 7919265"/>
              <a:gd name="connsiteX32" fmla="*/ 5763756 w 5861642"/>
              <a:gd name="connsiteY32" fmla="*/ 2504290 h 7919265"/>
              <a:gd name="connsiteX33" fmla="*/ 5765133 w 5861642"/>
              <a:gd name="connsiteY33" fmla="*/ 2678688 h 7919265"/>
              <a:gd name="connsiteX34" fmla="*/ 5758308 w 5861642"/>
              <a:gd name="connsiteY34" fmla="*/ 2737891 h 7919265"/>
              <a:gd name="connsiteX35" fmla="*/ 5742249 w 5861642"/>
              <a:gd name="connsiteY35" fmla="*/ 2859981 h 7919265"/>
              <a:gd name="connsiteX36" fmla="*/ 5743281 w 5861642"/>
              <a:gd name="connsiteY36" fmla="*/ 2953568 h 7919265"/>
              <a:gd name="connsiteX37" fmla="*/ 5737032 w 5861642"/>
              <a:gd name="connsiteY37" fmla="*/ 2967149 h 7919265"/>
              <a:gd name="connsiteX38" fmla="*/ 5718561 w 5861642"/>
              <a:gd name="connsiteY38" fmla="*/ 3056469 h 7919265"/>
              <a:gd name="connsiteX39" fmla="*/ 5704157 w 5861642"/>
              <a:gd name="connsiteY39" fmla="*/ 3191664 h 7919265"/>
              <a:gd name="connsiteX40" fmla="*/ 5701519 w 5861642"/>
              <a:gd name="connsiteY40" fmla="*/ 3191820 h 7919265"/>
              <a:gd name="connsiteX41" fmla="*/ 5689148 w 5861642"/>
              <a:gd name="connsiteY41" fmla="*/ 3349428 h 7919265"/>
              <a:gd name="connsiteX42" fmla="*/ 5698460 w 5861642"/>
              <a:gd name="connsiteY42" fmla="*/ 3452640 h 7919265"/>
              <a:gd name="connsiteX43" fmla="*/ 5688292 w 5861642"/>
              <a:gd name="connsiteY43" fmla="*/ 3569167 h 7919265"/>
              <a:gd name="connsiteX44" fmla="*/ 5679997 w 5861642"/>
              <a:gd name="connsiteY44" fmla="*/ 3665756 h 7919265"/>
              <a:gd name="connsiteX45" fmla="*/ 5670612 w 5861642"/>
              <a:gd name="connsiteY45" fmla="*/ 3727201 h 7919265"/>
              <a:gd name="connsiteX46" fmla="*/ 5646783 w 5861642"/>
              <a:gd name="connsiteY46" fmla="*/ 4090075 h 7919265"/>
              <a:gd name="connsiteX47" fmla="*/ 5643566 w 5861642"/>
              <a:gd name="connsiteY47" fmla="*/ 4151837 h 7919265"/>
              <a:gd name="connsiteX48" fmla="*/ 5635382 w 5861642"/>
              <a:gd name="connsiteY48" fmla="*/ 4309007 h 7919265"/>
              <a:gd name="connsiteX49" fmla="*/ 5607588 w 5861642"/>
              <a:gd name="connsiteY49" fmla="*/ 4783566 h 7919265"/>
              <a:gd name="connsiteX50" fmla="*/ 5605250 w 5861642"/>
              <a:gd name="connsiteY50" fmla="*/ 4823208 h 7919265"/>
              <a:gd name="connsiteX51" fmla="*/ 5598814 w 5861642"/>
              <a:gd name="connsiteY51" fmla="*/ 5036288 h 7919265"/>
              <a:gd name="connsiteX52" fmla="*/ 5582445 w 5861642"/>
              <a:gd name="connsiteY52" fmla="*/ 5350628 h 7919265"/>
              <a:gd name="connsiteX53" fmla="*/ 5515806 w 5861642"/>
              <a:gd name="connsiteY53" fmla="*/ 6483795 h 7919265"/>
              <a:gd name="connsiteX54" fmla="*/ 5510305 w 5861642"/>
              <a:gd name="connsiteY54" fmla="*/ 6577332 h 7919265"/>
              <a:gd name="connsiteX55" fmla="*/ 5511780 w 5861642"/>
              <a:gd name="connsiteY55" fmla="*/ 6587223 h 7919265"/>
              <a:gd name="connsiteX56" fmla="*/ 5510197 w 5861642"/>
              <a:gd name="connsiteY56" fmla="*/ 6670719 h 7919265"/>
              <a:gd name="connsiteX57" fmla="*/ 5499832 w 5861642"/>
              <a:gd name="connsiteY57" fmla="*/ 6770108 h 7919265"/>
              <a:gd name="connsiteX58" fmla="*/ 5498316 w 5861642"/>
              <a:gd name="connsiteY58" fmla="*/ 6781200 h 7919265"/>
              <a:gd name="connsiteX59" fmla="*/ 5497062 w 5861642"/>
              <a:gd name="connsiteY59" fmla="*/ 6802542 h 7919265"/>
              <a:gd name="connsiteX60" fmla="*/ 5499947 w 5861642"/>
              <a:gd name="connsiteY60" fmla="*/ 6820932 h 7919265"/>
              <a:gd name="connsiteX61" fmla="*/ 5494409 w 5861642"/>
              <a:gd name="connsiteY61" fmla="*/ 6847760 h 7919265"/>
              <a:gd name="connsiteX62" fmla="*/ 5486503 w 5861642"/>
              <a:gd name="connsiteY62" fmla="*/ 6982763 h 7919265"/>
              <a:gd name="connsiteX63" fmla="*/ 5452061 w 5861642"/>
              <a:gd name="connsiteY63" fmla="*/ 7583356 h 7919265"/>
              <a:gd name="connsiteX64" fmla="*/ 5458843 w 5861642"/>
              <a:gd name="connsiteY64" fmla="*/ 7628844 h 7919265"/>
              <a:gd name="connsiteX65" fmla="*/ 5457259 w 5861642"/>
              <a:gd name="connsiteY65" fmla="*/ 7712341 h 7919265"/>
              <a:gd name="connsiteX66" fmla="*/ 5443236 w 5861642"/>
              <a:gd name="connsiteY66" fmla="*/ 7838503 h 7919265"/>
              <a:gd name="connsiteX67" fmla="*/ 5447010 w 5861642"/>
              <a:gd name="connsiteY67" fmla="*/ 7862553 h 7919265"/>
              <a:gd name="connsiteX68" fmla="*/ 5432854 w 5861642"/>
              <a:gd name="connsiteY68" fmla="*/ 7919237 h 7919265"/>
              <a:gd name="connsiteX69" fmla="*/ 397307 w 5861642"/>
              <a:gd name="connsiteY69" fmla="*/ 7606085 h 7919265"/>
              <a:gd name="connsiteX0" fmla="*/ 0 w 5861642"/>
              <a:gd name="connsiteY0" fmla="*/ 7584901 h 7919265"/>
              <a:gd name="connsiteX1" fmla="*/ 58824 w 5861642"/>
              <a:gd name="connsiteY1" fmla="*/ 6543594 h 7919265"/>
              <a:gd name="connsiteX2" fmla="*/ 422572 w 5861642"/>
              <a:gd name="connsiteY2" fmla="*/ 0 h 7919265"/>
              <a:gd name="connsiteX3" fmla="*/ 4284829 w 5861642"/>
              <a:gd name="connsiteY3" fmla="*/ 212657 h 7919265"/>
              <a:gd name="connsiteX4" fmla="*/ 5823654 w 5861642"/>
              <a:gd name="connsiteY4" fmla="*/ 306262 h 7919265"/>
              <a:gd name="connsiteX5" fmla="*/ 5861642 w 5861642"/>
              <a:gd name="connsiteY5" fmla="*/ 317988 h 7919265"/>
              <a:gd name="connsiteX6" fmla="*/ 5856157 w 5861642"/>
              <a:gd name="connsiteY6" fmla="*/ 378751 h 7919265"/>
              <a:gd name="connsiteX7" fmla="*/ 5842343 w 5861642"/>
              <a:gd name="connsiteY7" fmla="*/ 627797 h 7919265"/>
              <a:gd name="connsiteX8" fmla="*/ 5837543 w 5861642"/>
              <a:gd name="connsiteY8" fmla="*/ 720595 h 7919265"/>
              <a:gd name="connsiteX9" fmla="*/ 5820125 w 5861642"/>
              <a:gd name="connsiteY9" fmla="*/ 1012687 h 7919265"/>
              <a:gd name="connsiteX10" fmla="*/ 5822318 w 5861642"/>
              <a:gd name="connsiteY10" fmla="*/ 1018677 h 7919265"/>
              <a:gd name="connsiteX11" fmla="*/ 5809530 w 5861642"/>
              <a:gd name="connsiteY11" fmla="*/ 1196200 h 7919265"/>
              <a:gd name="connsiteX12" fmla="*/ 5812189 w 5861642"/>
              <a:gd name="connsiteY12" fmla="*/ 1197315 h 7919265"/>
              <a:gd name="connsiteX13" fmla="*/ 5817462 w 5861642"/>
              <a:gd name="connsiteY13" fmla="*/ 1242155 h 7919265"/>
              <a:gd name="connsiteX14" fmla="*/ 5811320 w 5861642"/>
              <a:gd name="connsiteY14" fmla="*/ 1364256 h 7919265"/>
              <a:gd name="connsiteX15" fmla="*/ 5811185 w 5861642"/>
              <a:gd name="connsiteY15" fmla="*/ 1436500 h 7919265"/>
              <a:gd name="connsiteX16" fmla="*/ 5816694 w 5861642"/>
              <a:gd name="connsiteY16" fmla="*/ 1462669 h 7919265"/>
              <a:gd name="connsiteX17" fmla="*/ 5818070 w 5861642"/>
              <a:gd name="connsiteY17" fmla="*/ 1637067 h 7919265"/>
              <a:gd name="connsiteX18" fmla="*/ 5811245 w 5861642"/>
              <a:gd name="connsiteY18" fmla="*/ 1696270 h 7919265"/>
              <a:gd name="connsiteX19" fmla="*/ 5795186 w 5861642"/>
              <a:gd name="connsiteY19" fmla="*/ 1818360 h 7919265"/>
              <a:gd name="connsiteX20" fmla="*/ 5796218 w 5861642"/>
              <a:gd name="connsiteY20" fmla="*/ 1911947 h 7919265"/>
              <a:gd name="connsiteX21" fmla="*/ 5789969 w 5861642"/>
              <a:gd name="connsiteY21" fmla="*/ 1925528 h 7919265"/>
              <a:gd name="connsiteX22" fmla="*/ 5771499 w 5861642"/>
              <a:gd name="connsiteY22" fmla="*/ 2014848 h 7919265"/>
              <a:gd name="connsiteX23" fmla="*/ 5767709 w 5861642"/>
              <a:gd name="connsiteY23" fmla="*/ 2045563 h 7919265"/>
              <a:gd name="connsiteX24" fmla="*/ 5767187 w 5861642"/>
              <a:gd name="connsiteY24" fmla="*/ 2054308 h 7919265"/>
              <a:gd name="connsiteX25" fmla="*/ 5769380 w 5861642"/>
              <a:gd name="connsiteY25" fmla="*/ 2060299 h 7919265"/>
              <a:gd name="connsiteX26" fmla="*/ 5756593 w 5861642"/>
              <a:gd name="connsiteY26" fmla="*/ 2237821 h 7919265"/>
              <a:gd name="connsiteX27" fmla="*/ 5759252 w 5861642"/>
              <a:gd name="connsiteY27" fmla="*/ 2238936 h 7919265"/>
              <a:gd name="connsiteX28" fmla="*/ 5764525 w 5861642"/>
              <a:gd name="connsiteY28" fmla="*/ 2283776 h 7919265"/>
              <a:gd name="connsiteX29" fmla="*/ 5758382 w 5861642"/>
              <a:gd name="connsiteY29" fmla="*/ 2405877 h 7919265"/>
              <a:gd name="connsiteX30" fmla="*/ 5758248 w 5861642"/>
              <a:gd name="connsiteY30" fmla="*/ 2478121 h 7919265"/>
              <a:gd name="connsiteX31" fmla="*/ 5763756 w 5861642"/>
              <a:gd name="connsiteY31" fmla="*/ 2504290 h 7919265"/>
              <a:gd name="connsiteX32" fmla="*/ 5765133 w 5861642"/>
              <a:gd name="connsiteY32" fmla="*/ 2678688 h 7919265"/>
              <a:gd name="connsiteX33" fmla="*/ 5758308 w 5861642"/>
              <a:gd name="connsiteY33" fmla="*/ 2737891 h 7919265"/>
              <a:gd name="connsiteX34" fmla="*/ 5742249 w 5861642"/>
              <a:gd name="connsiteY34" fmla="*/ 2859981 h 7919265"/>
              <a:gd name="connsiteX35" fmla="*/ 5743281 w 5861642"/>
              <a:gd name="connsiteY35" fmla="*/ 2953568 h 7919265"/>
              <a:gd name="connsiteX36" fmla="*/ 5737032 w 5861642"/>
              <a:gd name="connsiteY36" fmla="*/ 2967149 h 7919265"/>
              <a:gd name="connsiteX37" fmla="*/ 5718561 w 5861642"/>
              <a:gd name="connsiteY37" fmla="*/ 3056469 h 7919265"/>
              <a:gd name="connsiteX38" fmla="*/ 5704157 w 5861642"/>
              <a:gd name="connsiteY38" fmla="*/ 3191664 h 7919265"/>
              <a:gd name="connsiteX39" fmla="*/ 5701519 w 5861642"/>
              <a:gd name="connsiteY39" fmla="*/ 3191820 h 7919265"/>
              <a:gd name="connsiteX40" fmla="*/ 5689148 w 5861642"/>
              <a:gd name="connsiteY40" fmla="*/ 3349428 h 7919265"/>
              <a:gd name="connsiteX41" fmla="*/ 5698460 w 5861642"/>
              <a:gd name="connsiteY41" fmla="*/ 3452640 h 7919265"/>
              <a:gd name="connsiteX42" fmla="*/ 5688292 w 5861642"/>
              <a:gd name="connsiteY42" fmla="*/ 3569167 h 7919265"/>
              <a:gd name="connsiteX43" fmla="*/ 5679997 w 5861642"/>
              <a:gd name="connsiteY43" fmla="*/ 3665756 h 7919265"/>
              <a:gd name="connsiteX44" fmla="*/ 5670612 w 5861642"/>
              <a:gd name="connsiteY44" fmla="*/ 3727201 h 7919265"/>
              <a:gd name="connsiteX45" fmla="*/ 5646783 w 5861642"/>
              <a:gd name="connsiteY45" fmla="*/ 4090075 h 7919265"/>
              <a:gd name="connsiteX46" fmla="*/ 5643566 w 5861642"/>
              <a:gd name="connsiteY46" fmla="*/ 4151837 h 7919265"/>
              <a:gd name="connsiteX47" fmla="*/ 5635382 w 5861642"/>
              <a:gd name="connsiteY47" fmla="*/ 4309007 h 7919265"/>
              <a:gd name="connsiteX48" fmla="*/ 5607588 w 5861642"/>
              <a:gd name="connsiteY48" fmla="*/ 4783566 h 7919265"/>
              <a:gd name="connsiteX49" fmla="*/ 5605250 w 5861642"/>
              <a:gd name="connsiteY49" fmla="*/ 4823208 h 7919265"/>
              <a:gd name="connsiteX50" fmla="*/ 5598814 w 5861642"/>
              <a:gd name="connsiteY50" fmla="*/ 5036288 h 7919265"/>
              <a:gd name="connsiteX51" fmla="*/ 5582445 w 5861642"/>
              <a:gd name="connsiteY51" fmla="*/ 5350628 h 7919265"/>
              <a:gd name="connsiteX52" fmla="*/ 5515806 w 5861642"/>
              <a:gd name="connsiteY52" fmla="*/ 6483795 h 7919265"/>
              <a:gd name="connsiteX53" fmla="*/ 5510305 w 5861642"/>
              <a:gd name="connsiteY53" fmla="*/ 6577332 h 7919265"/>
              <a:gd name="connsiteX54" fmla="*/ 5511780 w 5861642"/>
              <a:gd name="connsiteY54" fmla="*/ 6587223 h 7919265"/>
              <a:gd name="connsiteX55" fmla="*/ 5510197 w 5861642"/>
              <a:gd name="connsiteY55" fmla="*/ 6670719 h 7919265"/>
              <a:gd name="connsiteX56" fmla="*/ 5499832 w 5861642"/>
              <a:gd name="connsiteY56" fmla="*/ 6770108 h 7919265"/>
              <a:gd name="connsiteX57" fmla="*/ 5498316 w 5861642"/>
              <a:gd name="connsiteY57" fmla="*/ 6781200 h 7919265"/>
              <a:gd name="connsiteX58" fmla="*/ 5497062 w 5861642"/>
              <a:gd name="connsiteY58" fmla="*/ 6802542 h 7919265"/>
              <a:gd name="connsiteX59" fmla="*/ 5499947 w 5861642"/>
              <a:gd name="connsiteY59" fmla="*/ 6820932 h 7919265"/>
              <a:gd name="connsiteX60" fmla="*/ 5494409 w 5861642"/>
              <a:gd name="connsiteY60" fmla="*/ 6847760 h 7919265"/>
              <a:gd name="connsiteX61" fmla="*/ 5486503 w 5861642"/>
              <a:gd name="connsiteY61" fmla="*/ 6982763 h 7919265"/>
              <a:gd name="connsiteX62" fmla="*/ 5452061 w 5861642"/>
              <a:gd name="connsiteY62" fmla="*/ 7583356 h 7919265"/>
              <a:gd name="connsiteX63" fmla="*/ 5458843 w 5861642"/>
              <a:gd name="connsiteY63" fmla="*/ 7628844 h 7919265"/>
              <a:gd name="connsiteX64" fmla="*/ 5457259 w 5861642"/>
              <a:gd name="connsiteY64" fmla="*/ 7712341 h 7919265"/>
              <a:gd name="connsiteX65" fmla="*/ 5443236 w 5861642"/>
              <a:gd name="connsiteY65" fmla="*/ 7838503 h 7919265"/>
              <a:gd name="connsiteX66" fmla="*/ 5447010 w 5861642"/>
              <a:gd name="connsiteY66" fmla="*/ 7862553 h 7919265"/>
              <a:gd name="connsiteX67" fmla="*/ 5432854 w 5861642"/>
              <a:gd name="connsiteY67" fmla="*/ 7919237 h 7919265"/>
              <a:gd name="connsiteX68" fmla="*/ 397307 w 5861642"/>
              <a:gd name="connsiteY68" fmla="*/ 7606085 h 7919265"/>
              <a:gd name="connsiteX69" fmla="*/ 0 w 5861642"/>
              <a:gd name="connsiteY6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605250 w 5861642"/>
              <a:gd name="connsiteY48" fmla="*/ 4823208 h 7919265"/>
              <a:gd name="connsiteX49" fmla="*/ 5598814 w 5861642"/>
              <a:gd name="connsiteY49" fmla="*/ 5036288 h 7919265"/>
              <a:gd name="connsiteX50" fmla="*/ 5582445 w 5861642"/>
              <a:gd name="connsiteY50" fmla="*/ 5350628 h 7919265"/>
              <a:gd name="connsiteX51" fmla="*/ 5515806 w 5861642"/>
              <a:gd name="connsiteY51" fmla="*/ 6483795 h 7919265"/>
              <a:gd name="connsiteX52" fmla="*/ 5510305 w 5861642"/>
              <a:gd name="connsiteY52" fmla="*/ 6577332 h 7919265"/>
              <a:gd name="connsiteX53" fmla="*/ 5511780 w 5861642"/>
              <a:gd name="connsiteY53" fmla="*/ 6587223 h 7919265"/>
              <a:gd name="connsiteX54" fmla="*/ 5510197 w 5861642"/>
              <a:gd name="connsiteY54" fmla="*/ 6670719 h 7919265"/>
              <a:gd name="connsiteX55" fmla="*/ 5499832 w 5861642"/>
              <a:gd name="connsiteY55" fmla="*/ 6770108 h 7919265"/>
              <a:gd name="connsiteX56" fmla="*/ 5498316 w 5861642"/>
              <a:gd name="connsiteY56" fmla="*/ 6781200 h 7919265"/>
              <a:gd name="connsiteX57" fmla="*/ 5497062 w 5861642"/>
              <a:gd name="connsiteY57" fmla="*/ 6802542 h 7919265"/>
              <a:gd name="connsiteX58" fmla="*/ 5499947 w 5861642"/>
              <a:gd name="connsiteY58" fmla="*/ 6820932 h 7919265"/>
              <a:gd name="connsiteX59" fmla="*/ 5494409 w 5861642"/>
              <a:gd name="connsiteY59" fmla="*/ 6847760 h 7919265"/>
              <a:gd name="connsiteX60" fmla="*/ 5486503 w 5861642"/>
              <a:gd name="connsiteY60" fmla="*/ 6982763 h 7919265"/>
              <a:gd name="connsiteX61" fmla="*/ 5452061 w 5861642"/>
              <a:gd name="connsiteY61" fmla="*/ 7583356 h 7919265"/>
              <a:gd name="connsiteX62" fmla="*/ 5458843 w 5861642"/>
              <a:gd name="connsiteY62" fmla="*/ 7628844 h 7919265"/>
              <a:gd name="connsiteX63" fmla="*/ 5457259 w 5861642"/>
              <a:gd name="connsiteY63" fmla="*/ 7712341 h 7919265"/>
              <a:gd name="connsiteX64" fmla="*/ 5443236 w 5861642"/>
              <a:gd name="connsiteY64" fmla="*/ 7838503 h 7919265"/>
              <a:gd name="connsiteX65" fmla="*/ 5447010 w 5861642"/>
              <a:gd name="connsiteY65" fmla="*/ 7862553 h 7919265"/>
              <a:gd name="connsiteX66" fmla="*/ 5432854 w 5861642"/>
              <a:gd name="connsiteY66" fmla="*/ 7919237 h 7919265"/>
              <a:gd name="connsiteX67" fmla="*/ 397307 w 5861642"/>
              <a:gd name="connsiteY67" fmla="*/ 7606085 h 7919265"/>
              <a:gd name="connsiteX68" fmla="*/ 0 w 5861642"/>
              <a:gd name="connsiteY6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605250 w 5861642"/>
              <a:gd name="connsiteY48" fmla="*/ 4823208 h 7919265"/>
              <a:gd name="connsiteX49" fmla="*/ 5598814 w 5861642"/>
              <a:gd name="connsiteY49" fmla="*/ 5036288 h 7919265"/>
              <a:gd name="connsiteX50" fmla="*/ 5515806 w 5861642"/>
              <a:gd name="connsiteY50" fmla="*/ 6483795 h 7919265"/>
              <a:gd name="connsiteX51" fmla="*/ 5510305 w 5861642"/>
              <a:gd name="connsiteY51" fmla="*/ 6577332 h 7919265"/>
              <a:gd name="connsiteX52" fmla="*/ 5511780 w 5861642"/>
              <a:gd name="connsiteY52" fmla="*/ 6587223 h 7919265"/>
              <a:gd name="connsiteX53" fmla="*/ 5510197 w 5861642"/>
              <a:gd name="connsiteY53" fmla="*/ 6670719 h 7919265"/>
              <a:gd name="connsiteX54" fmla="*/ 5499832 w 5861642"/>
              <a:gd name="connsiteY54" fmla="*/ 6770108 h 7919265"/>
              <a:gd name="connsiteX55" fmla="*/ 5498316 w 5861642"/>
              <a:gd name="connsiteY55" fmla="*/ 6781200 h 7919265"/>
              <a:gd name="connsiteX56" fmla="*/ 5497062 w 5861642"/>
              <a:gd name="connsiteY56" fmla="*/ 6802542 h 7919265"/>
              <a:gd name="connsiteX57" fmla="*/ 5499947 w 5861642"/>
              <a:gd name="connsiteY57" fmla="*/ 6820932 h 7919265"/>
              <a:gd name="connsiteX58" fmla="*/ 5494409 w 5861642"/>
              <a:gd name="connsiteY58" fmla="*/ 6847760 h 7919265"/>
              <a:gd name="connsiteX59" fmla="*/ 5486503 w 5861642"/>
              <a:gd name="connsiteY59" fmla="*/ 6982763 h 7919265"/>
              <a:gd name="connsiteX60" fmla="*/ 5452061 w 5861642"/>
              <a:gd name="connsiteY60" fmla="*/ 7583356 h 7919265"/>
              <a:gd name="connsiteX61" fmla="*/ 5458843 w 5861642"/>
              <a:gd name="connsiteY61" fmla="*/ 7628844 h 7919265"/>
              <a:gd name="connsiteX62" fmla="*/ 5457259 w 5861642"/>
              <a:gd name="connsiteY62" fmla="*/ 7712341 h 7919265"/>
              <a:gd name="connsiteX63" fmla="*/ 5443236 w 5861642"/>
              <a:gd name="connsiteY63" fmla="*/ 7838503 h 7919265"/>
              <a:gd name="connsiteX64" fmla="*/ 5447010 w 5861642"/>
              <a:gd name="connsiteY64" fmla="*/ 7862553 h 7919265"/>
              <a:gd name="connsiteX65" fmla="*/ 5432854 w 5861642"/>
              <a:gd name="connsiteY65" fmla="*/ 7919237 h 7919265"/>
              <a:gd name="connsiteX66" fmla="*/ 397307 w 5861642"/>
              <a:gd name="connsiteY66" fmla="*/ 7606085 h 7919265"/>
              <a:gd name="connsiteX67" fmla="*/ 0 w 5861642"/>
              <a:gd name="connsiteY6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598814 w 5861642"/>
              <a:gd name="connsiteY48" fmla="*/ 5036288 h 7919265"/>
              <a:gd name="connsiteX49" fmla="*/ 5515806 w 5861642"/>
              <a:gd name="connsiteY49" fmla="*/ 6483795 h 7919265"/>
              <a:gd name="connsiteX50" fmla="*/ 5510305 w 5861642"/>
              <a:gd name="connsiteY50" fmla="*/ 6577332 h 7919265"/>
              <a:gd name="connsiteX51" fmla="*/ 5511780 w 5861642"/>
              <a:gd name="connsiteY51" fmla="*/ 6587223 h 7919265"/>
              <a:gd name="connsiteX52" fmla="*/ 5510197 w 5861642"/>
              <a:gd name="connsiteY52" fmla="*/ 6670719 h 7919265"/>
              <a:gd name="connsiteX53" fmla="*/ 5499832 w 5861642"/>
              <a:gd name="connsiteY53" fmla="*/ 6770108 h 7919265"/>
              <a:gd name="connsiteX54" fmla="*/ 5498316 w 5861642"/>
              <a:gd name="connsiteY54" fmla="*/ 6781200 h 7919265"/>
              <a:gd name="connsiteX55" fmla="*/ 5497062 w 5861642"/>
              <a:gd name="connsiteY55" fmla="*/ 6802542 h 7919265"/>
              <a:gd name="connsiteX56" fmla="*/ 5499947 w 5861642"/>
              <a:gd name="connsiteY56" fmla="*/ 6820932 h 7919265"/>
              <a:gd name="connsiteX57" fmla="*/ 5494409 w 5861642"/>
              <a:gd name="connsiteY57" fmla="*/ 6847760 h 7919265"/>
              <a:gd name="connsiteX58" fmla="*/ 5486503 w 5861642"/>
              <a:gd name="connsiteY58" fmla="*/ 6982763 h 7919265"/>
              <a:gd name="connsiteX59" fmla="*/ 5452061 w 5861642"/>
              <a:gd name="connsiteY59" fmla="*/ 7583356 h 7919265"/>
              <a:gd name="connsiteX60" fmla="*/ 5458843 w 5861642"/>
              <a:gd name="connsiteY60" fmla="*/ 7628844 h 7919265"/>
              <a:gd name="connsiteX61" fmla="*/ 5457259 w 5861642"/>
              <a:gd name="connsiteY61" fmla="*/ 7712341 h 7919265"/>
              <a:gd name="connsiteX62" fmla="*/ 5443236 w 5861642"/>
              <a:gd name="connsiteY62" fmla="*/ 7838503 h 7919265"/>
              <a:gd name="connsiteX63" fmla="*/ 5447010 w 5861642"/>
              <a:gd name="connsiteY63" fmla="*/ 7862553 h 7919265"/>
              <a:gd name="connsiteX64" fmla="*/ 5432854 w 5861642"/>
              <a:gd name="connsiteY64" fmla="*/ 7919237 h 7919265"/>
              <a:gd name="connsiteX65" fmla="*/ 397307 w 5861642"/>
              <a:gd name="connsiteY65" fmla="*/ 7606085 h 7919265"/>
              <a:gd name="connsiteX66" fmla="*/ 0 w 5861642"/>
              <a:gd name="connsiteY6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07588 w 5861642"/>
              <a:gd name="connsiteY46" fmla="*/ 4783566 h 7919265"/>
              <a:gd name="connsiteX47" fmla="*/ 5598814 w 5861642"/>
              <a:gd name="connsiteY47" fmla="*/ 5036288 h 7919265"/>
              <a:gd name="connsiteX48" fmla="*/ 5515806 w 5861642"/>
              <a:gd name="connsiteY48" fmla="*/ 6483795 h 7919265"/>
              <a:gd name="connsiteX49" fmla="*/ 5510305 w 5861642"/>
              <a:gd name="connsiteY49" fmla="*/ 6577332 h 7919265"/>
              <a:gd name="connsiteX50" fmla="*/ 5511780 w 5861642"/>
              <a:gd name="connsiteY50" fmla="*/ 6587223 h 7919265"/>
              <a:gd name="connsiteX51" fmla="*/ 5510197 w 5861642"/>
              <a:gd name="connsiteY51" fmla="*/ 6670719 h 7919265"/>
              <a:gd name="connsiteX52" fmla="*/ 5499832 w 5861642"/>
              <a:gd name="connsiteY52" fmla="*/ 6770108 h 7919265"/>
              <a:gd name="connsiteX53" fmla="*/ 5498316 w 5861642"/>
              <a:gd name="connsiteY53" fmla="*/ 6781200 h 7919265"/>
              <a:gd name="connsiteX54" fmla="*/ 5497062 w 5861642"/>
              <a:gd name="connsiteY54" fmla="*/ 6802542 h 7919265"/>
              <a:gd name="connsiteX55" fmla="*/ 5499947 w 5861642"/>
              <a:gd name="connsiteY55" fmla="*/ 6820932 h 7919265"/>
              <a:gd name="connsiteX56" fmla="*/ 5494409 w 5861642"/>
              <a:gd name="connsiteY56" fmla="*/ 6847760 h 7919265"/>
              <a:gd name="connsiteX57" fmla="*/ 5486503 w 5861642"/>
              <a:gd name="connsiteY57" fmla="*/ 6982763 h 7919265"/>
              <a:gd name="connsiteX58" fmla="*/ 5452061 w 5861642"/>
              <a:gd name="connsiteY58" fmla="*/ 7583356 h 7919265"/>
              <a:gd name="connsiteX59" fmla="*/ 5458843 w 5861642"/>
              <a:gd name="connsiteY59" fmla="*/ 7628844 h 7919265"/>
              <a:gd name="connsiteX60" fmla="*/ 5457259 w 5861642"/>
              <a:gd name="connsiteY60" fmla="*/ 7712341 h 7919265"/>
              <a:gd name="connsiteX61" fmla="*/ 5443236 w 5861642"/>
              <a:gd name="connsiteY61" fmla="*/ 7838503 h 7919265"/>
              <a:gd name="connsiteX62" fmla="*/ 5447010 w 5861642"/>
              <a:gd name="connsiteY62" fmla="*/ 7862553 h 7919265"/>
              <a:gd name="connsiteX63" fmla="*/ 5432854 w 5861642"/>
              <a:gd name="connsiteY63" fmla="*/ 7919237 h 7919265"/>
              <a:gd name="connsiteX64" fmla="*/ 397307 w 5861642"/>
              <a:gd name="connsiteY64" fmla="*/ 7606085 h 7919265"/>
              <a:gd name="connsiteX65" fmla="*/ 0 w 5861642"/>
              <a:gd name="connsiteY6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07588 w 5861642"/>
              <a:gd name="connsiteY45" fmla="*/ 4783566 h 7919265"/>
              <a:gd name="connsiteX46" fmla="*/ 5598814 w 5861642"/>
              <a:gd name="connsiteY46" fmla="*/ 5036288 h 7919265"/>
              <a:gd name="connsiteX47" fmla="*/ 5515806 w 5861642"/>
              <a:gd name="connsiteY47" fmla="*/ 6483795 h 7919265"/>
              <a:gd name="connsiteX48" fmla="*/ 5510305 w 5861642"/>
              <a:gd name="connsiteY48" fmla="*/ 6577332 h 7919265"/>
              <a:gd name="connsiteX49" fmla="*/ 5511780 w 5861642"/>
              <a:gd name="connsiteY49" fmla="*/ 6587223 h 7919265"/>
              <a:gd name="connsiteX50" fmla="*/ 5510197 w 5861642"/>
              <a:gd name="connsiteY50" fmla="*/ 6670719 h 7919265"/>
              <a:gd name="connsiteX51" fmla="*/ 5499832 w 5861642"/>
              <a:gd name="connsiteY51" fmla="*/ 6770108 h 7919265"/>
              <a:gd name="connsiteX52" fmla="*/ 5498316 w 5861642"/>
              <a:gd name="connsiteY52" fmla="*/ 6781200 h 7919265"/>
              <a:gd name="connsiteX53" fmla="*/ 5497062 w 5861642"/>
              <a:gd name="connsiteY53" fmla="*/ 6802542 h 7919265"/>
              <a:gd name="connsiteX54" fmla="*/ 5499947 w 5861642"/>
              <a:gd name="connsiteY54" fmla="*/ 6820932 h 7919265"/>
              <a:gd name="connsiteX55" fmla="*/ 5494409 w 5861642"/>
              <a:gd name="connsiteY55" fmla="*/ 6847760 h 7919265"/>
              <a:gd name="connsiteX56" fmla="*/ 5486503 w 5861642"/>
              <a:gd name="connsiteY56" fmla="*/ 6982763 h 7919265"/>
              <a:gd name="connsiteX57" fmla="*/ 5452061 w 5861642"/>
              <a:gd name="connsiteY57" fmla="*/ 7583356 h 7919265"/>
              <a:gd name="connsiteX58" fmla="*/ 5458843 w 5861642"/>
              <a:gd name="connsiteY58" fmla="*/ 7628844 h 7919265"/>
              <a:gd name="connsiteX59" fmla="*/ 5457259 w 5861642"/>
              <a:gd name="connsiteY59" fmla="*/ 7712341 h 7919265"/>
              <a:gd name="connsiteX60" fmla="*/ 5443236 w 5861642"/>
              <a:gd name="connsiteY60" fmla="*/ 7838503 h 7919265"/>
              <a:gd name="connsiteX61" fmla="*/ 5447010 w 5861642"/>
              <a:gd name="connsiteY61" fmla="*/ 7862553 h 7919265"/>
              <a:gd name="connsiteX62" fmla="*/ 5432854 w 5861642"/>
              <a:gd name="connsiteY62" fmla="*/ 7919237 h 7919265"/>
              <a:gd name="connsiteX63" fmla="*/ 397307 w 5861642"/>
              <a:gd name="connsiteY63" fmla="*/ 7606085 h 7919265"/>
              <a:gd name="connsiteX64" fmla="*/ 0 w 5861642"/>
              <a:gd name="connsiteY6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07588 w 5861642"/>
              <a:gd name="connsiteY44" fmla="*/ 4783566 h 7919265"/>
              <a:gd name="connsiteX45" fmla="*/ 5598814 w 5861642"/>
              <a:gd name="connsiteY45" fmla="*/ 5036288 h 7919265"/>
              <a:gd name="connsiteX46" fmla="*/ 5515806 w 5861642"/>
              <a:gd name="connsiteY46" fmla="*/ 6483795 h 7919265"/>
              <a:gd name="connsiteX47" fmla="*/ 5510305 w 5861642"/>
              <a:gd name="connsiteY47" fmla="*/ 6577332 h 7919265"/>
              <a:gd name="connsiteX48" fmla="*/ 5511780 w 5861642"/>
              <a:gd name="connsiteY48" fmla="*/ 6587223 h 7919265"/>
              <a:gd name="connsiteX49" fmla="*/ 5510197 w 5861642"/>
              <a:gd name="connsiteY49" fmla="*/ 6670719 h 7919265"/>
              <a:gd name="connsiteX50" fmla="*/ 5499832 w 5861642"/>
              <a:gd name="connsiteY50" fmla="*/ 6770108 h 7919265"/>
              <a:gd name="connsiteX51" fmla="*/ 5498316 w 5861642"/>
              <a:gd name="connsiteY51" fmla="*/ 6781200 h 7919265"/>
              <a:gd name="connsiteX52" fmla="*/ 5497062 w 5861642"/>
              <a:gd name="connsiteY52" fmla="*/ 6802542 h 7919265"/>
              <a:gd name="connsiteX53" fmla="*/ 5499947 w 5861642"/>
              <a:gd name="connsiteY53" fmla="*/ 6820932 h 7919265"/>
              <a:gd name="connsiteX54" fmla="*/ 5494409 w 5861642"/>
              <a:gd name="connsiteY54" fmla="*/ 6847760 h 7919265"/>
              <a:gd name="connsiteX55" fmla="*/ 5486503 w 5861642"/>
              <a:gd name="connsiteY55" fmla="*/ 6982763 h 7919265"/>
              <a:gd name="connsiteX56" fmla="*/ 5452061 w 5861642"/>
              <a:gd name="connsiteY56" fmla="*/ 7583356 h 7919265"/>
              <a:gd name="connsiteX57" fmla="*/ 5458843 w 5861642"/>
              <a:gd name="connsiteY57" fmla="*/ 7628844 h 7919265"/>
              <a:gd name="connsiteX58" fmla="*/ 5457259 w 5861642"/>
              <a:gd name="connsiteY58" fmla="*/ 7712341 h 7919265"/>
              <a:gd name="connsiteX59" fmla="*/ 5443236 w 5861642"/>
              <a:gd name="connsiteY59" fmla="*/ 7838503 h 7919265"/>
              <a:gd name="connsiteX60" fmla="*/ 5447010 w 5861642"/>
              <a:gd name="connsiteY60" fmla="*/ 7862553 h 7919265"/>
              <a:gd name="connsiteX61" fmla="*/ 5432854 w 5861642"/>
              <a:gd name="connsiteY61" fmla="*/ 7919237 h 7919265"/>
              <a:gd name="connsiteX62" fmla="*/ 397307 w 5861642"/>
              <a:gd name="connsiteY62" fmla="*/ 7606085 h 7919265"/>
              <a:gd name="connsiteX63" fmla="*/ 0 w 5861642"/>
              <a:gd name="connsiteY6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598814 w 5861642"/>
              <a:gd name="connsiteY44" fmla="*/ 5036288 h 7919265"/>
              <a:gd name="connsiteX45" fmla="*/ 5515806 w 5861642"/>
              <a:gd name="connsiteY45" fmla="*/ 6483795 h 7919265"/>
              <a:gd name="connsiteX46" fmla="*/ 5510305 w 5861642"/>
              <a:gd name="connsiteY46" fmla="*/ 6577332 h 7919265"/>
              <a:gd name="connsiteX47" fmla="*/ 5511780 w 5861642"/>
              <a:gd name="connsiteY47" fmla="*/ 6587223 h 7919265"/>
              <a:gd name="connsiteX48" fmla="*/ 5510197 w 5861642"/>
              <a:gd name="connsiteY48" fmla="*/ 6670719 h 7919265"/>
              <a:gd name="connsiteX49" fmla="*/ 5499832 w 5861642"/>
              <a:gd name="connsiteY49" fmla="*/ 6770108 h 7919265"/>
              <a:gd name="connsiteX50" fmla="*/ 5498316 w 5861642"/>
              <a:gd name="connsiteY50" fmla="*/ 6781200 h 7919265"/>
              <a:gd name="connsiteX51" fmla="*/ 5497062 w 5861642"/>
              <a:gd name="connsiteY51" fmla="*/ 6802542 h 7919265"/>
              <a:gd name="connsiteX52" fmla="*/ 5499947 w 5861642"/>
              <a:gd name="connsiteY52" fmla="*/ 6820932 h 7919265"/>
              <a:gd name="connsiteX53" fmla="*/ 5494409 w 5861642"/>
              <a:gd name="connsiteY53" fmla="*/ 6847760 h 7919265"/>
              <a:gd name="connsiteX54" fmla="*/ 5486503 w 5861642"/>
              <a:gd name="connsiteY54" fmla="*/ 6982763 h 7919265"/>
              <a:gd name="connsiteX55" fmla="*/ 5452061 w 5861642"/>
              <a:gd name="connsiteY55" fmla="*/ 7583356 h 7919265"/>
              <a:gd name="connsiteX56" fmla="*/ 5458843 w 5861642"/>
              <a:gd name="connsiteY56" fmla="*/ 7628844 h 7919265"/>
              <a:gd name="connsiteX57" fmla="*/ 5457259 w 5861642"/>
              <a:gd name="connsiteY57" fmla="*/ 7712341 h 7919265"/>
              <a:gd name="connsiteX58" fmla="*/ 5443236 w 5861642"/>
              <a:gd name="connsiteY58" fmla="*/ 7838503 h 7919265"/>
              <a:gd name="connsiteX59" fmla="*/ 5447010 w 5861642"/>
              <a:gd name="connsiteY59" fmla="*/ 7862553 h 7919265"/>
              <a:gd name="connsiteX60" fmla="*/ 5432854 w 5861642"/>
              <a:gd name="connsiteY60" fmla="*/ 7919237 h 7919265"/>
              <a:gd name="connsiteX61" fmla="*/ 397307 w 5861642"/>
              <a:gd name="connsiteY61" fmla="*/ 7606085 h 7919265"/>
              <a:gd name="connsiteX62" fmla="*/ 0 w 5861642"/>
              <a:gd name="connsiteY6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515806 w 5861642"/>
              <a:gd name="connsiteY44" fmla="*/ 6483795 h 7919265"/>
              <a:gd name="connsiteX45" fmla="*/ 5510305 w 5861642"/>
              <a:gd name="connsiteY45" fmla="*/ 6577332 h 7919265"/>
              <a:gd name="connsiteX46" fmla="*/ 5511780 w 5861642"/>
              <a:gd name="connsiteY46" fmla="*/ 6587223 h 7919265"/>
              <a:gd name="connsiteX47" fmla="*/ 5510197 w 5861642"/>
              <a:gd name="connsiteY47" fmla="*/ 6670719 h 7919265"/>
              <a:gd name="connsiteX48" fmla="*/ 5499832 w 5861642"/>
              <a:gd name="connsiteY48" fmla="*/ 6770108 h 7919265"/>
              <a:gd name="connsiteX49" fmla="*/ 5498316 w 5861642"/>
              <a:gd name="connsiteY49" fmla="*/ 6781200 h 7919265"/>
              <a:gd name="connsiteX50" fmla="*/ 5497062 w 5861642"/>
              <a:gd name="connsiteY50" fmla="*/ 6802542 h 7919265"/>
              <a:gd name="connsiteX51" fmla="*/ 5499947 w 5861642"/>
              <a:gd name="connsiteY51" fmla="*/ 6820932 h 7919265"/>
              <a:gd name="connsiteX52" fmla="*/ 5494409 w 5861642"/>
              <a:gd name="connsiteY52" fmla="*/ 6847760 h 7919265"/>
              <a:gd name="connsiteX53" fmla="*/ 5486503 w 5861642"/>
              <a:gd name="connsiteY53" fmla="*/ 6982763 h 7919265"/>
              <a:gd name="connsiteX54" fmla="*/ 5452061 w 5861642"/>
              <a:gd name="connsiteY54" fmla="*/ 7583356 h 7919265"/>
              <a:gd name="connsiteX55" fmla="*/ 5458843 w 5861642"/>
              <a:gd name="connsiteY55" fmla="*/ 7628844 h 7919265"/>
              <a:gd name="connsiteX56" fmla="*/ 5457259 w 5861642"/>
              <a:gd name="connsiteY56" fmla="*/ 7712341 h 7919265"/>
              <a:gd name="connsiteX57" fmla="*/ 5443236 w 5861642"/>
              <a:gd name="connsiteY57" fmla="*/ 7838503 h 7919265"/>
              <a:gd name="connsiteX58" fmla="*/ 5447010 w 5861642"/>
              <a:gd name="connsiteY58" fmla="*/ 7862553 h 7919265"/>
              <a:gd name="connsiteX59" fmla="*/ 5432854 w 5861642"/>
              <a:gd name="connsiteY59" fmla="*/ 7919237 h 7919265"/>
              <a:gd name="connsiteX60" fmla="*/ 397307 w 5861642"/>
              <a:gd name="connsiteY60" fmla="*/ 7606085 h 7919265"/>
              <a:gd name="connsiteX61" fmla="*/ 0 w 5861642"/>
              <a:gd name="connsiteY6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88292 w 5861642"/>
              <a:gd name="connsiteY40" fmla="*/ 3569167 h 7919265"/>
              <a:gd name="connsiteX41" fmla="*/ 5679997 w 5861642"/>
              <a:gd name="connsiteY41" fmla="*/ 3665756 h 7919265"/>
              <a:gd name="connsiteX42" fmla="*/ 5670612 w 5861642"/>
              <a:gd name="connsiteY42" fmla="*/ 3727201 h 7919265"/>
              <a:gd name="connsiteX43" fmla="*/ 5515806 w 5861642"/>
              <a:gd name="connsiteY43" fmla="*/ 6483795 h 7919265"/>
              <a:gd name="connsiteX44" fmla="*/ 5510305 w 5861642"/>
              <a:gd name="connsiteY44" fmla="*/ 6577332 h 7919265"/>
              <a:gd name="connsiteX45" fmla="*/ 5511780 w 5861642"/>
              <a:gd name="connsiteY45" fmla="*/ 6587223 h 7919265"/>
              <a:gd name="connsiteX46" fmla="*/ 5510197 w 5861642"/>
              <a:gd name="connsiteY46" fmla="*/ 6670719 h 7919265"/>
              <a:gd name="connsiteX47" fmla="*/ 5499832 w 5861642"/>
              <a:gd name="connsiteY47" fmla="*/ 6770108 h 7919265"/>
              <a:gd name="connsiteX48" fmla="*/ 5498316 w 5861642"/>
              <a:gd name="connsiteY48" fmla="*/ 6781200 h 7919265"/>
              <a:gd name="connsiteX49" fmla="*/ 5497062 w 5861642"/>
              <a:gd name="connsiteY49" fmla="*/ 6802542 h 7919265"/>
              <a:gd name="connsiteX50" fmla="*/ 5499947 w 5861642"/>
              <a:gd name="connsiteY50" fmla="*/ 6820932 h 7919265"/>
              <a:gd name="connsiteX51" fmla="*/ 5494409 w 5861642"/>
              <a:gd name="connsiteY51" fmla="*/ 6847760 h 7919265"/>
              <a:gd name="connsiteX52" fmla="*/ 5486503 w 5861642"/>
              <a:gd name="connsiteY52" fmla="*/ 6982763 h 7919265"/>
              <a:gd name="connsiteX53" fmla="*/ 5452061 w 5861642"/>
              <a:gd name="connsiteY53" fmla="*/ 7583356 h 7919265"/>
              <a:gd name="connsiteX54" fmla="*/ 5458843 w 5861642"/>
              <a:gd name="connsiteY54" fmla="*/ 7628844 h 7919265"/>
              <a:gd name="connsiteX55" fmla="*/ 5457259 w 5861642"/>
              <a:gd name="connsiteY55" fmla="*/ 7712341 h 7919265"/>
              <a:gd name="connsiteX56" fmla="*/ 5443236 w 5861642"/>
              <a:gd name="connsiteY56" fmla="*/ 7838503 h 7919265"/>
              <a:gd name="connsiteX57" fmla="*/ 5447010 w 5861642"/>
              <a:gd name="connsiteY57" fmla="*/ 7862553 h 7919265"/>
              <a:gd name="connsiteX58" fmla="*/ 5432854 w 5861642"/>
              <a:gd name="connsiteY58" fmla="*/ 7919237 h 7919265"/>
              <a:gd name="connsiteX59" fmla="*/ 397307 w 5861642"/>
              <a:gd name="connsiteY59" fmla="*/ 7606085 h 7919265"/>
              <a:gd name="connsiteX60" fmla="*/ 0 w 5861642"/>
              <a:gd name="connsiteY6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79997 w 5861642"/>
              <a:gd name="connsiteY40" fmla="*/ 3665756 h 7919265"/>
              <a:gd name="connsiteX41" fmla="*/ 5670612 w 5861642"/>
              <a:gd name="connsiteY41" fmla="*/ 3727201 h 7919265"/>
              <a:gd name="connsiteX42" fmla="*/ 5515806 w 5861642"/>
              <a:gd name="connsiteY42" fmla="*/ 6483795 h 7919265"/>
              <a:gd name="connsiteX43" fmla="*/ 5510305 w 5861642"/>
              <a:gd name="connsiteY43" fmla="*/ 6577332 h 7919265"/>
              <a:gd name="connsiteX44" fmla="*/ 5511780 w 5861642"/>
              <a:gd name="connsiteY44" fmla="*/ 6587223 h 7919265"/>
              <a:gd name="connsiteX45" fmla="*/ 5510197 w 5861642"/>
              <a:gd name="connsiteY45" fmla="*/ 6670719 h 7919265"/>
              <a:gd name="connsiteX46" fmla="*/ 5499832 w 5861642"/>
              <a:gd name="connsiteY46" fmla="*/ 6770108 h 7919265"/>
              <a:gd name="connsiteX47" fmla="*/ 5498316 w 5861642"/>
              <a:gd name="connsiteY47" fmla="*/ 6781200 h 7919265"/>
              <a:gd name="connsiteX48" fmla="*/ 5497062 w 5861642"/>
              <a:gd name="connsiteY48" fmla="*/ 6802542 h 7919265"/>
              <a:gd name="connsiteX49" fmla="*/ 5499947 w 5861642"/>
              <a:gd name="connsiteY49" fmla="*/ 6820932 h 7919265"/>
              <a:gd name="connsiteX50" fmla="*/ 5494409 w 5861642"/>
              <a:gd name="connsiteY50" fmla="*/ 6847760 h 7919265"/>
              <a:gd name="connsiteX51" fmla="*/ 5486503 w 5861642"/>
              <a:gd name="connsiteY51" fmla="*/ 6982763 h 7919265"/>
              <a:gd name="connsiteX52" fmla="*/ 5452061 w 5861642"/>
              <a:gd name="connsiteY52" fmla="*/ 7583356 h 7919265"/>
              <a:gd name="connsiteX53" fmla="*/ 5458843 w 5861642"/>
              <a:gd name="connsiteY53" fmla="*/ 7628844 h 7919265"/>
              <a:gd name="connsiteX54" fmla="*/ 5457259 w 5861642"/>
              <a:gd name="connsiteY54" fmla="*/ 7712341 h 7919265"/>
              <a:gd name="connsiteX55" fmla="*/ 5443236 w 5861642"/>
              <a:gd name="connsiteY55" fmla="*/ 7838503 h 7919265"/>
              <a:gd name="connsiteX56" fmla="*/ 5447010 w 5861642"/>
              <a:gd name="connsiteY56" fmla="*/ 7862553 h 7919265"/>
              <a:gd name="connsiteX57" fmla="*/ 5432854 w 5861642"/>
              <a:gd name="connsiteY57" fmla="*/ 7919237 h 7919265"/>
              <a:gd name="connsiteX58" fmla="*/ 397307 w 5861642"/>
              <a:gd name="connsiteY58" fmla="*/ 7606085 h 7919265"/>
              <a:gd name="connsiteX59" fmla="*/ 0 w 5861642"/>
              <a:gd name="connsiteY5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70612 w 5861642"/>
              <a:gd name="connsiteY40" fmla="*/ 3727201 h 7919265"/>
              <a:gd name="connsiteX41" fmla="*/ 5515806 w 5861642"/>
              <a:gd name="connsiteY41" fmla="*/ 6483795 h 7919265"/>
              <a:gd name="connsiteX42" fmla="*/ 5510305 w 5861642"/>
              <a:gd name="connsiteY42" fmla="*/ 6577332 h 7919265"/>
              <a:gd name="connsiteX43" fmla="*/ 5511780 w 5861642"/>
              <a:gd name="connsiteY43" fmla="*/ 6587223 h 7919265"/>
              <a:gd name="connsiteX44" fmla="*/ 5510197 w 5861642"/>
              <a:gd name="connsiteY44" fmla="*/ 6670719 h 7919265"/>
              <a:gd name="connsiteX45" fmla="*/ 5499832 w 5861642"/>
              <a:gd name="connsiteY45" fmla="*/ 6770108 h 7919265"/>
              <a:gd name="connsiteX46" fmla="*/ 5498316 w 5861642"/>
              <a:gd name="connsiteY46" fmla="*/ 6781200 h 7919265"/>
              <a:gd name="connsiteX47" fmla="*/ 5497062 w 5861642"/>
              <a:gd name="connsiteY47" fmla="*/ 6802542 h 7919265"/>
              <a:gd name="connsiteX48" fmla="*/ 5499947 w 5861642"/>
              <a:gd name="connsiteY48" fmla="*/ 6820932 h 7919265"/>
              <a:gd name="connsiteX49" fmla="*/ 5494409 w 5861642"/>
              <a:gd name="connsiteY49" fmla="*/ 6847760 h 7919265"/>
              <a:gd name="connsiteX50" fmla="*/ 5486503 w 5861642"/>
              <a:gd name="connsiteY50" fmla="*/ 6982763 h 7919265"/>
              <a:gd name="connsiteX51" fmla="*/ 5452061 w 5861642"/>
              <a:gd name="connsiteY51" fmla="*/ 7583356 h 7919265"/>
              <a:gd name="connsiteX52" fmla="*/ 5458843 w 5861642"/>
              <a:gd name="connsiteY52" fmla="*/ 7628844 h 7919265"/>
              <a:gd name="connsiteX53" fmla="*/ 5457259 w 5861642"/>
              <a:gd name="connsiteY53" fmla="*/ 7712341 h 7919265"/>
              <a:gd name="connsiteX54" fmla="*/ 5443236 w 5861642"/>
              <a:gd name="connsiteY54" fmla="*/ 7838503 h 7919265"/>
              <a:gd name="connsiteX55" fmla="*/ 5447010 w 5861642"/>
              <a:gd name="connsiteY55" fmla="*/ 7862553 h 7919265"/>
              <a:gd name="connsiteX56" fmla="*/ 5432854 w 5861642"/>
              <a:gd name="connsiteY56" fmla="*/ 7919237 h 7919265"/>
              <a:gd name="connsiteX57" fmla="*/ 397307 w 5861642"/>
              <a:gd name="connsiteY57" fmla="*/ 7606085 h 7919265"/>
              <a:gd name="connsiteX58" fmla="*/ 0 w 5861642"/>
              <a:gd name="connsiteY5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515806 w 5861642"/>
              <a:gd name="connsiteY40" fmla="*/ 6483795 h 7919265"/>
              <a:gd name="connsiteX41" fmla="*/ 5510305 w 5861642"/>
              <a:gd name="connsiteY41" fmla="*/ 6577332 h 7919265"/>
              <a:gd name="connsiteX42" fmla="*/ 5511780 w 5861642"/>
              <a:gd name="connsiteY42" fmla="*/ 6587223 h 7919265"/>
              <a:gd name="connsiteX43" fmla="*/ 5510197 w 5861642"/>
              <a:gd name="connsiteY43" fmla="*/ 6670719 h 7919265"/>
              <a:gd name="connsiteX44" fmla="*/ 5499832 w 5861642"/>
              <a:gd name="connsiteY44" fmla="*/ 6770108 h 7919265"/>
              <a:gd name="connsiteX45" fmla="*/ 5498316 w 5861642"/>
              <a:gd name="connsiteY45" fmla="*/ 6781200 h 7919265"/>
              <a:gd name="connsiteX46" fmla="*/ 5497062 w 5861642"/>
              <a:gd name="connsiteY46" fmla="*/ 6802542 h 7919265"/>
              <a:gd name="connsiteX47" fmla="*/ 5499947 w 5861642"/>
              <a:gd name="connsiteY47" fmla="*/ 6820932 h 7919265"/>
              <a:gd name="connsiteX48" fmla="*/ 5494409 w 5861642"/>
              <a:gd name="connsiteY48" fmla="*/ 6847760 h 7919265"/>
              <a:gd name="connsiteX49" fmla="*/ 5486503 w 5861642"/>
              <a:gd name="connsiteY49" fmla="*/ 6982763 h 7919265"/>
              <a:gd name="connsiteX50" fmla="*/ 5452061 w 5861642"/>
              <a:gd name="connsiteY50" fmla="*/ 7583356 h 7919265"/>
              <a:gd name="connsiteX51" fmla="*/ 5458843 w 5861642"/>
              <a:gd name="connsiteY51" fmla="*/ 7628844 h 7919265"/>
              <a:gd name="connsiteX52" fmla="*/ 5457259 w 5861642"/>
              <a:gd name="connsiteY52" fmla="*/ 7712341 h 7919265"/>
              <a:gd name="connsiteX53" fmla="*/ 5443236 w 5861642"/>
              <a:gd name="connsiteY53" fmla="*/ 7838503 h 7919265"/>
              <a:gd name="connsiteX54" fmla="*/ 5447010 w 5861642"/>
              <a:gd name="connsiteY54" fmla="*/ 7862553 h 7919265"/>
              <a:gd name="connsiteX55" fmla="*/ 5432854 w 5861642"/>
              <a:gd name="connsiteY55" fmla="*/ 7919237 h 7919265"/>
              <a:gd name="connsiteX56" fmla="*/ 397307 w 5861642"/>
              <a:gd name="connsiteY56" fmla="*/ 7606085 h 7919265"/>
              <a:gd name="connsiteX57" fmla="*/ 0 w 5861642"/>
              <a:gd name="connsiteY5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515806 w 5861642"/>
              <a:gd name="connsiteY39" fmla="*/ 6483795 h 7919265"/>
              <a:gd name="connsiteX40" fmla="*/ 5510305 w 5861642"/>
              <a:gd name="connsiteY40" fmla="*/ 6577332 h 7919265"/>
              <a:gd name="connsiteX41" fmla="*/ 5511780 w 5861642"/>
              <a:gd name="connsiteY41" fmla="*/ 6587223 h 7919265"/>
              <a:gd name="connsiteX42" fmla="*/ 5510197 w 5861642"/>
              <a:gd name="connsiteY42" fmla="*/ 6670719 h 7919265"/>
              <a:gd name="connsiteX43" fmla="*/ 5499832 w 5861642"/>
              <a:gd name="connsiteY43" fmla="*/ 6770108 h 7919265"/>
              <a:gd name="connsiteX44" fmla="*/ 5498316 w 5861642"/>
              <a:gd name="connsiteY44" fmla="*/ 6781200 h 7919265"/>
              <a:gd name="connsiteX45" fmla="*/ 5497062 w 5861642"/>
              <a:gd name="connsiteY45" fmla="*/ 6802542 h 7919265"/>
              <a:gd name="connsiteX46" fmla="*/ 5499947 w 5861642"/>
              <a:gd name="connsiteY46" fmla="*/ 6820932 h 7919265"/>
              <a:gd name="connsiteX47" fmla="*/ 5494409 w 5861642"/>
              <a:gd name="connsiteY47" fmla="*/ 6847760 h 7919265"/>
              <a:gd name="connsiteX48" fmla="*/ 5486503 w 5861642"/>
              <a:gd name="connsiteY48" fmla="*/ 6982763 h 7919265"/>
              <a:gd name="connsiteX49" fmla="*/ 5452061 w 5861642"/>
              <a:gd name="connsiteY49" fmla="*/ 7583356 h 7919265"/>
              <a:gd name="connsiteX50" fmla="*/ 5458843 w 5861642"/>
              <a:gd name="connsiteY50" fmla="*/ 7628844 h 7919265"/>
              <a:gd name="connsiteX51" fmla="*/ 5457259 w 5861642"/>
              <a:gd name="connsiteY51" fmla="*/ 7712341 h 7919265"/>
              <a:gd name="connsiteX52" fmla="*/ 5443236 w 5861642"/>
              <a:gd name="connsiteY52" fmla="*/ 7838503 h 7919265"/>
              <a:gd name="connsiteX53" fmla="*/ 5447010 w 5861642"/>
              <a:gd name="connsiteY53" fmla="*/ 7862553 h 7919265"/>
              <a:gd name="connsiteX54" fmla="*/ 5432854 w 5861642"/>
              <a:gd name="connsiteY54" fmla="*/ 7919237 h 7919265"/>
              <a:gd name="connsiteX55" fmla="*/ 397307 w 5861642"/>
              <a:gd name="connsiteY55" fmla="*/ 7606085 h 7919265"/>
              <a:gd name="connsiteX56" fmla="*/ 0 w 5861642"/>
              <a:gd name="connsiteY5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515806 w 5861642"/>
              <a:gd name="connsiteY38" fmla="*/ 6483795 h 7919265"/>
              <a:gd name="connsiteX39" fmla="*/ 5510305 w 5861642"/>
              <a:gd name="connsiteY39" fmla="*/ 6577332 h 7919265"/>
              <a:gd name="connsiteX40" fmla="*/ 5511780 w 5861642"/>
              <a:gd name="connsiteY40" fmla="*/ 6587223 h 7919265"/>
              <a:gd name="connsiteX41" fmla="*/ 5510197 w 5861642"/>
              <a:gd name="connsiteY41" fmla="*/ 6670719 h 7919265"/>
              <a:gd name="connsiteX42" fmla="*/ 5499832 w 5861642"/>
              <a:gd name="connsiteY42" fmla="*/ 6770108 h 7919265"/>
              <a:gd name="connsiteX43" fmla="*/ 5498316 w 5861642"/>
              <a:gd name="connsiteY43" fmla="*/ 6781200 h 7919265"/>
              <a:gd name="connsiteX44" fmla="*/ 5497062 w 5861642"/>
              <a:gd name="connsiteY44" fmla="*/ 6802542 h 7919265"/>
              <a:gd name="connsiteX45" fmla="*/ 5499947 w 5861642"/>
              <a:gd name="connsiteY45" fmla="*/ 6820932 h 7919265"/>
              <a:gd name="connsiteX46" fmla="*/ 5494409 w 5861642"/>
              <a:gd name="connsiteY46" fmla="*/ 6847760 h 7919265"/>
              <a:gd name="connsiteX47" fmla="*/ 5486503 w 5861642"/>
              <a:gd name="connsiteY47" fmla="*/ 6982763 h 7919265"/>
              <a:gd name="connsiteX48" fmla="*/ 5452061 w 5861642"/>
              <a:gd name="connsiteY48" fmla="*/ 7583356 h 7919265"/>
              <a:gd name="connsiteX49" fmla="*/ 5458843 w 5861642"/>
              <a:gd name="connsiteY49" fmla="*/ 7628844 h 7919265"/>
              <a:gd name="connsiteX50" fmla="*/ 5457259 w 5861642"/>
              <a:gd name="connsiteY50" fmla="*/ 7712341 h 7919265"/>
              <a:gd name="connsiteX51" fmla="*/ 5443236 w 5861642"/>
              <a:gd name="connsiteY51" fmla="*/ 7838503 h 7919265"/>
              <a:gd name="connsiteX52" fmla="*/ 5447010 w 5861642"/>
              <a:gd name="connsiteY52" fmla="*/ 7862553 h 7919265"/>
              <a:gd name="connsiteX53" fmla="*/ 5432854 w 5861642"/>
              <a:gd name="connsiteY53" fmla="*/ 7919237 h 7919265"/>
              <a:gd name="connsiteX54" fmla="*/ 397307 w 5861642"/>
              <a:gd name="connsiteY54" fmla="*/ 7606085 h 7919265"/>
              <a:gd name="connsiteX55" fmla="*/ 0 w 5861642"/>
              <a:gd name="connsiteY5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04157 w 5861642"/>
              <a:gd name="connsiteY36" fmla="*/ 3191664 h 7919265"/>
              <a:gd name="connsiteX37" fmla="*/ 5515806 w 5861642"/>
              <a:gd name="connsiteY37" fmla="*/ 6483795 h 7919265"/>
              <a:gd name="connsiteX38" fmla="*/ 5510305 w 5861642"/>
              <a:gd name="connsiteY38" fmla="*/ 6577332 h 7919265"/>
              <a:gd name="connsiteX39" fmla="*/ 5511780 w 5861642"/>
              <a:gd name="connsiteY39" fmla="*/ 6587223 h 7919265"/>
              <a:gd name="connsiteX40" fmla="*/ 5510197 w 5861642"/>
              <a:gd name="connsiteY40" fmla="*/ 6670719 h 7919265"/>
              <a:gd name="connsiteX41" fmla="*/ 5499832 w 5861642"/>
              <a:gd name="connsiteY41" fmla="*/ 6770108 h 7919265"/>
              <a:gd name="connsiteX42" fmla="*/ 5498316 w 5861642"/>
              <a:gd name="connsiteY42" fmla="*/ 6781200 h 7919265"/>
              <a:gd name="connsiteX43" fmla="*/ 5497062 w 5861642"/>
              <a:gd name="connsiteY43" fmla="*/ 6802542 h 7919265"/>
              <a:gd name="connsiteX44" fmla="*/ 5499947 w 5861642"/>
              <a:gd name="connsiteY44" fmla="*/ 6820932 h 7919265"/>
              <a:gd name="connsiteX45" fmla="*/ 5494409 w 5861642"/>
              <a:gd name="connsiteY45" fmla="*/ 6847760 h 7919265"/>
              <a:gd name="connsiteX46" fmla="*/ 5486503 w 5861642"/>
              <a:gd name="connsiteY46" fmla="*/ 6982763 h 7919265"/>
              <a:gd name="connsiteX47" fmla="*/ 5452061 w 5861642"/>
              <a:gd name="connsiteY47" fmla="*/ 7583356 h 7919265"/>
              <a:gd name="connsiteX48" fmla="*/ 5458843 w 5861642"/>
              <a:gd name="connsiteY48" fmla="*/ 7628844 h 7919265"/>
              <a:gd name="connsiteX49" fmla="*/ 5457259 w 5861642"/>
              <a:gd name="connsiteY49" fmla="*/ 7712341 h 7919265"/>
              <a:gd name="connsiteX50" fmla="*/ 5443236 w 5861642"/>
              <a:gd name="connsiteY50" fmla="*/ 7838503 h 7919265"/>
              <a:gd name="connsiteX51" fmla="*/ 5447010 w 5861642"/>
              <a:gd name="connsiteY51" fmla="*/ 7862553 h 7919265"/>
              <a:gd name="connsiteX52" fmla="*/ 5432854 w 5861642"/>
              <a:gd name="connsiteY52" fmla="*/ 7919237 h 7919265"/>
              <a:gd name="connsiteX53" fmla="*/ 397307 w 5861642"/>
              <a:gd name="connsiteY53" fmla="*/ 7606085 h 7919265"/>
              <a:gd name="connsiteX54" fmla="*/ 0 w 5861642"/>
              <a:gd name="connsiteY5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5806 w 5861642"/>
              <a:gd name="connsiteY36" fmla="*/ 6483795 h 7919265"/>
              <a:gd name="connsiteX37" fmla="*/ 5510305 w 5861642"/>
              <a:gd name="connsiteY37" fmla="*/ 6577332 h 7919265"/>
              <a:gd name="connsiteX38" fmla="*/ 5511780 w 5861642"/>
              <a:gd name="connsiteY38" fmla="*/ 6587223 h 7919265"/>
              <a:gd name="connsiteX39" fmla="*/ 5510197 w 5861642"/>
              <a:gd name="connsiteY39" fmla="*/ 6670719 h 7919265"/>
              <a:gd name="connsiteX40" fmla="*/ 5499832 w 5861642"/>
              <a:gd name="connsiteY40" fmla="*/ 6770108 h 7919265"/>
              <a:gd name="connsiteX41" fmla="*/ 5498316 w 5861642"/>
              <a:gd name="connsiteY41" fmla="*/ 6781200 h 7919265"/>
              <a:gd name="connsiteX42" fmla="*/ 5497062 w 5861642"/>
              <a:gd name="connsiteY42" fmla="*/ 6802542 h 7919265"/>
              <a:gd name="connsiteX43" fmla="*/ 5499947 w 5861642"/>
              <a:gd name="connsiteY43" fmla="*/ 6820932 h 7919265"/>
              <a:gd name="connsiteX44" fmla="*/ 5494409 w 5861642"/>
              <a:gd name="connsiteY44" fmla="*/ 6847760 h 7919265"/>
              <a:gd name="connsiteX45" fmla="*/ 5486503 w 5861642"/>
              <a:gd name="connsiteY45" fmla="*/ 6982763 h 7919265"/>
              <a:gd name="connsiteX46" fmla="*/ 5452061 w 5861642"/>
              <a:gd name="connsiteY46" fmla="*/ 7583356 h 7919265"/>
              <a:gd name="connsiteX47" fmla="*/ 5458843 w 5861642"/>
              <a:gd name="connsiteY47" fmla="*/ 7628844 h 7919265"/>
              <a:gd name="connsiteX48" fmla="*/ 5457259 w 5861642"/>
              <a:gd name="connsiteY48" fmla="*/ 7712341 h 7919265"/>
              <a:gd name="connsiteX49" fmla="*/ 5443236 w 5861642"/>
              <a:gd name="connsiteY49" fmla="*/ 7838503 h 7919265"/>
              <a:gd name="connsiteX50" fmla="*/ 5447010 w 5861642"/>
              <a:gd name="connsiteY50" fmla="*/ 7862553 h 7919265"/>
              <a:gd name="connsiteX51" fmla="*/ 5432854 w 5861642"/>
              <a:gd name="connsiteY51" fmla="*/ 7919237 h 7919265"/>
              <a:gd name="connsiteX52" fmla="*/ 397307 w 5861642"/>
              <a:gd name="connsiteY52" fmla="*/ 7606085 h 7919265"/>
              <a:gd name="connsiteX53" fmla="*/ 0 w 5861642"/>
              <a:gd name="connsiteY5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305 w 5861642"/>
              <a:gd name="connsiteY36" fmla="*/ 6577332 h 7919265"/>
              <a:gd name="connsiteX37" fmla="*/ 5511780 w 5861642"/>
              <a:gd name="connsiteY37" fmla="*/ 6587223 h 7919265"/>
              <a:gd name="connsiteX38" fmla="*/ 5510197 w 5861642"/>
              <a:gd name="connsiteY38" fmla="*/ 6670719 h 7919265"/>
              <a:gd name="connsiteX39" fmla="*/ 5499832 w 5861642"/>
              <a:gd name="connsiteY39" fmla="*/ 6770108 h 7919265"/>
              <a:gd name="connsiteX40" fmla="*/ 5498316 w 5861642"/>
              <a:gd name="connsiteY40" fmla="*/ 6781200 h 7919265"/>
              <a:gd name="connsiteX41" fmla="*/ 5497062 w 5861642"/>
              <a:gd name="connsiteY41" fmla="*/ 6802542 h 7919265"/>
              <a:gd name="connsiteX42" fmla="*/ 5499947 w 5861642"/>
              <a:gd name="connsiteY42" fmla="*/ 6820932 h 7919265"/>
              <a:gd name="connsiteX43" fmla="*/ 5494409 w 5861642"/>
              <a:gd name="connsiteY43" fmla="*/ 6847760 h 7919265"/>
              <a:gd name="connsiteX44" fmla="*/ 5486503 w 5861642"/>
              <a:gd name="connsiteY44" fmla="*/ 6982763 h 7919265"/>
              <a:gd name="connsiteX45" fmla="*/ 5452061 w 5861642"/>
              <a:gd name="connsiteY45" fmla="*/ 7583356 h 7919265"/>
              <a:gd name="connsiteX46" fmla="*/ 5458843 w 5861642"/>
              <a:gd name="connsiteY46" fmla="*/ 7628844 h 7919265"/>
              <a:gd name="connsiteX47" fmla="*/ 5457259 w 5861642"/>
              <a:gd name="connsiteY47" fmla="*/ 7712341 h 7919265"/>
              <a:gd name="connsiteX48" fmla="*/ 5443236 w 5861642"/>
              <a:gd name="connsiteY48" fmla="*/ 7838503 h 7919265"/>
              <a:gd name="connsiteX49" fmla="*/ 5447010 w 5861642"/>
              <a:gd name="connsiteY49" fmla="*/ 7862553 h 7919265"/>
              <a:gd name="connsiteX50" fmla="*/ 5432854 w 5861642"/>
              <a:gd name="connsiteY50" fmla="*/ 7919237 h 7919265"/>
              <a:gd name="connsiteX51" fmla="*/ 397307 w 5861642"/>
              <a:gd name="connsiteY51" fmla="*/ 7606085 h 7919265"/>
              <a:gd name="connsiteX52" fmla="*/ 0 w 5861642"/>
              <a:gd name="connsiteY5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305 w 5861642"/>
              <a:gd name="connsiteY36" fmla="*/ 6577332 h 7919265"/>
              <a:gd name="connsiteX37" fmla="*/ 5510197 w 5861642"/>
              <a:gd name="connsiteY37" fmla="*/ 6670719 h 7919265"/>
              <a:gd name="connsiteX38" fmla="*/ 5499832 w 5861642"/>
              <a:gd name="connsiteY38" fmla="*/ 6770108 h 7919265"/>
              <a:gd name="connsiteX39" fmla="*/ 5498316 w 5861642"/>
              <a:gd name="connsiteY39" fmla="*/ 6781200 h 7919265"/>
              <a:gd name="connsiteX40" fmla="*/ 5497062 w 5861642"/>
              <a:gd name="connsiteY40" fmla="*/ 6802542 h 7919265"/>
              <a:gd name="connsiteX41" fmla="*/ 5499947 w 5861642"/>
              <a:gd name="connsiteY41" fmla="*/ 6820932 h 7919265"/>
              <a:gd name="connsiteX42" fmla="*/ 5494409 w 5861642"/>
              <a:gd name="connsiteY42" fmla="*/ 6847760 h 7919265"/>
              <a:gd name="connsiteX43" fmla="*/ 5486503 w 5861642"/>
              <a:gd name="connsiteY43" fmla="*/ 6982763 h 7919265"/>
              <a:gd name="connsiteX44" fmla="*/ 5452061 w 5861642"/>
              <a:gd name="connsiteY44" fmla="*/ 7583356 h 7919265"/>
              <a:gd name="connsiteX45" fmla="*/ 5458843 w 5861642"/>
              <a:gd name="connsiteY45" fmla="*/ 7628844 h 7919265"/>
              <a:gd name="connsiteX46" fmla="*/ 5457259 w 5861642"/>
              <a:gd name="connsiteY46" fmla="*/ 7712341 h 7919265"/>
              <a:gd name="connsiteX47" fmla="*/ 5443236 w 5861642"/>
              <a:gd name="connsiteY47" fmla="*/ 7838503 h 7919265"/>
              <a:gd name="connsiteX48" fmla="*/ 5447010 w 5861642"/>
              <a:gd name="connsiteY48" fmla="*/ 7862553 h 7919265"/>
              <a:gd name="connsiteX49" fmla="*/ 5432854 w 5861642"/>
              <a:gd name="connsiteY49" fmla="*/ 7919237 h 7919265"/>
              <a:gd name="connsiteX50" fmla="*/ 397307 w 5861642"/>
              <a:gd name="connsiteY50" fmla="*/ 7606085 h 7919265"/>
              <a:gd name="connsiteX51" fmla="*/ 0 w 5861642"/>
              <a:gd name="connsiteY5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197 w 5861642"/>
              <a:gd name="connsiteY36" fmla="*/ 6670719 h 7919265"/>
              <a:gd name="connsiteX37" fmla="*/ 5499832 w 5861642"/>
              <a:gd name="connsiteY37" fmla="*/ 6770108 h 7919265"/>
              <a:gd name="connsiteX38" fmla="*/ 5498316 w 5861642"/>
              <a:gd name="connsiteY38" fmla="*/ 6781200 h 7919265"/>
              <a:gd name="connsiteX39" fmla="*/ 5497062 w 5861642"/>
              <a:gd name="connsiteY39" fmla="*/ 6802542 h 7919265"/>
              <a:gd name="connsiteX40" fmla="*/ 5499947 w 5861642"/>
              <a:gd name="connsiteY40" fmla="*/ 6820932 h 7919265"/>
              <a:gd name="connsiteX41" fmla="*/ 5494409 w 5861642"/>
              <a:gd name="connsiteY41" fmla="*/ 6847760 h 7919265"/>
              <a:gd name="connsiteX42" fmla="*/ 5486503 w 5861642"/>
              <a:gd name="connsiteY42" fmla="*/ 6982763 h 7919265"/>
              <a:gd name="connsiteX43" fmla="*/ 5452061 w 5861642"/>
              <a:gd name="connsiteY43" fmla="*/ 7583356 h 7919265"/>
              <a:gd name="connsiteX44" fmla="*/ 5458843 w 5861642"/>
              <a:gd name="connsiteY44" fmla="*/ 7628844 h 7919265"/>
              <a:gd name="connsiteX45" fmla="*/ 5457259 w 5861642"/>
              <a:gd name="connsiteY45" fmla="*/ 7712341 h 7919265"/>
              <a:gd name="connsiteX46" fmla="*/ 5443236 w 5861642"/>
              <a:gd name="connsiteY46" fmla="*/ 7838503 h 7919265"/>
              <a:gd name="connsiteX47" fmla="*/ 5447010 w 5861642"/>
              <a:gd name="connsiteY47" fmla="*/ 7862553 h 7919265"/>
              <a:gd name="connsiteX48" fmla="*/ 5432854 w 5861642"/>
              <a:gd name="connsiteY48" fmla="*/ 7919237 h 7919265"/>
              <a:gd name="connsiteX49" fmla="*/ 397307 w 5861642"/>
              <a:gd name="connsiteY49" fmla="*/ 7606085 h 7919265"/>
              <a:gd name="connsiteX50" fmla="*/ 0 w 5861642"/>
              <a:gd name="connsiteY5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510197 w 5861642"/>
              <a:gd name="connsiteY35" fmla="*/ 6670719 h 7919265"/>
              <a:gd name="connsiteX36" fmla="*/ 5499832 w 5861642"/>
              <a:gd name="connsiteY36" fmla="*/ 6770108 h 7919265"/>
              <a:gd name="connsiteX37" fmla="*/ 5498316 w 5861642"/>
              <a:gd name="connsiteY37" fmla="*/ 6781200 h 7919265"/>
              <a:gd name="connsiteX38" fmla="*/ 5497062 w 5861642"/>
              <a:gd name="connsiteY38" fmla="*/ 6802542 h 7919265"/>
              <a:gd name="connsiteX39" fmla="*/ 5499947 w 5861642"/>
              <a:gd name="connsiteY39" fmla="*/ 6820932 h 7919265"/>
              <a:gd name="connsiteX40" fmla="*/ 5494409 w 5861642"/>
              <a:gd name="connsiteY40" fmla="*/ 6847760 h 7919265"/>
              <a:gd name="connsiteX41" fmla="*/ 5486503 w 5861642"/>
              <a:gd name="connsiteY41" fmla="*/ 6982763 h 7919265"/>
              <a:gd name="connsiteX42" fmla="*/ 5452061 w 5861642"/>
              <a:gd name="connsiteY42" fmla="*/ 7583356 h 7919265"/>
              <a:gd name="connsiteX43" fmla="*/ 5458843 w 5861642"/>
              <a:gd name="connsiteY43" fmla="*/ 7628844 h 7919265"/>
              <a:gd name="connsiteX44" fmla="*/ 5457259 w 5861642"/>
              <a:gd name="connsiteY44" fmla="*/ 7712341 h 7919265"/>
              <a:gd name="connsiteX45" fmla="*/ 5443236 w 5861642"/>
              <a:gd name="connsiteY45" fmla="*/ 7838503 h 7919265"/>
              <a:gd name="connsiteX46" fmla="*/ 5447010 w 5861642"/>
              <a:gd name="connsiteY46" fmla="*/ 7862553 h 7919265"/>
              <a:gd name="connsiteX47" fmla="*/ 5432854 w 5861642"/>
              <a:gd name="connsiteY47" fmla="*/ 7919237 h 7919265"/>
              <a:gd name="connsiteX48" fmla="*/ 397307 w 5861642"/>
              <a:gd name="connsiteY48" fmla="*/ 7606085 h 7919265"/>
              <a:gd name="connsiteX49" fmla="*/ 0 w 5861642"/>
              <a:gd name="connsiteY4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510197 w 5861642"/>
              <a:gd name="connsiteY34" fmla="*/ 6670719 h 7919265"/>
              <a:gd name="connsiteX35" fmla="*/ 5499832 w 5861642"/>
              <a:gd name="connsiteY35" fmla="*/ 6770108 h 7919265"/>
              <a:gd name="connsiteX36" fmla="*/ 5498316 w 5861642"/>
              <a:gd name="connsiteY36" fmla="*/ 6781200 h 7919265"/>
              <a:gd name="connsiteX37" fmla="*/ 5497062 w 5861642"/>
              <a:gd name="connsiteY37" fmla="*/ 6802542 h 7919265"/>
              <a:gd name="connsiteX38" fmla="*/ 5499947 w 5861642"/>
              <a:gd name="connsiteY38" fmla="*/ 6820932 h 7919265"/>
              <a:gd name="connsiteX39" fmla="*/ 5494409 w 5861642"/>
              <a:gd name="connsiteY39" fmla="*/ 6847760 h 7919265"/>
              <a:gd name="connsiteX40" fmla="*/ 5486503 w 5861642"/>
              <a:gd name="connsiteY40" fmla="*/ 6982763 h 7919265"/>
              <a:gd name="connsiteX41" fmla="*/ 5452061 w 5861642"/>
              <a:gd name="connsiteY41" fmla="*/ 7583356 h 7919265"/>
              <a:gd name="connsiteX42" fmla="*/ 5458843 w 5861642"/>
              <a:gd name="connsiteY42" fmla="*/ 7628844 h 7919265"/>
              <a:gd name="connsiteX43" fmla="*/ 5457259 w 5861642"/>
              <a:gd name="connsiteY43" fmla="*/ 7712341 h 7919265"/>
              <a:gd name="connsiteX44" fmla="*/ 5443236 w 5861642"/>
              <a:gd name="connsiteY44" fmla="*/ 7838503 h 7919265"/>
              <a:gd name="connsiteX45" fmla="*/ 5447010 w 5861642"/>
              <a:gd name="connsiteY45" fmla="*/ 7862553 h 7919265"/>
              <a:gd name="connsiteX46" fmla="*/ 5432854 w 5861642"/>
              <a:gd name="connsiteY46" fmla="*/ 7919237 h 7919265"/>
              <a:gd name="connsiteX47" fmla="*/ 397307 w 5861642"/>
              <a:gd name="connsiteY47" fmla="*/ 7606085 h 7919265"/>
              <a:gd name="connsiteX48" fmla="*/ 0 w 5861642"/>
              <a:gd name="connsiteY4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510197 w 5861642"/>
              <a:gd name="connsiteY33" fmla="*/ 6670719 h 7919265"/>
              <a:gd name="connsiteX34" fmla="*/ 5499832 w 5861642"/>
              <a:gd name="connsiteY34" fmla="*/ 6770108 h 7919265"/>
              <a:gd name="connsiteX35" fmla="*/ 5498316 w 5861642"/>
              <a:gd name="connsiteY35" fmla="*/ 6781200 h 7919265"/>
              <a:gd name="connsiteX36" fmla="*/ 5497062 w 5861642"/>
              <a:gd name="connsiteY36" fmla="*/ 6802542 h 7919265"/>
              <a:gd name="connsiteX37" fmla="*/ 5499947 w 5861642"/>
              <a:gd name="connsiteY37" fmla="*/ 6820932 h 7919265"/>
              <a:gd name="connsiteX38" fmla="*/ 5494409 w 5861642"/>
              <a:gd name="connsiteY38" fmla="*/ 6847760 h 7919265"/>
              <a:gd name="connsiteX39" fmla="*/ 5486503 w 5861642"/>
              <a:gd name="connsiteY39" fmla="*/ 6982763 h 7919265"/>
              <a:gd name="connsiteX40" fmla="*/ 5452061 w 5861642"/>
              <a:gd name="connsiteY40" fmla="*/ 7583356 h 7919265"/>
              <a:gd name="connsiteX41" fmla="*/ 5458843 w 5861642"/>
              <a:gd name="connsiteY41" fmla="*/ 7628844 h 7919265"/>
              <a:gd name="connsiteX42" fmla="*/ 5457259 w 5861642"/>
              <a:gd name="connsiteY42" fmla="*/ 7712341 h 7919265"/>
              <a:gd name="connsiteX43" fmla="*/ 5443236 w 5861642"/>
              <a:gd name="connsiteY43" fmla="*/ 7838503 h 7919265"/>
              <a:gd name="connsiteX44" fmla="*/ 5447010 w 5861642"/>
              <a:gd name="connsiteY44" fmla="*/ 7862553 h 7919265"/>
              <a:gd name="connsiteX45" fmla="*/ 5432854 w 5861642"/>
              <a:gd name="connsiteY45" fmla="*/ 7919237 h 7919265"/>
              <a:gd name="connsiteX46" fmla="*/ 397307 w 5861642"/>
              <a:gd name="connsiteY46" fmla="*/ 7606085 h 7919265"/>
              <a:gd name="connsiteX47" fmla="*/ 0 w 5861642"/>
              <a:gd name="connsiteY4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499832 w 5861642"/>
              <a:gd name="connsiteY33" fmla="*/ 6770108 h 7919265"/>
              <a:gd name="connsiteX34" fmla="*/ 5498316 w 5861642"/>
              <a:gd name="connsiteY34" fmla="*/ 6781200 h 7919265"/>
              <a:gd name="connsiteX35" fmla="*/ 5497062 w 5861642"/>
              <a:gd name="connsiteY35" fmla="*/ 6802542 h 7919265"/>
              <a:gd name="connsiteX36" fmla="*/ 5499947 w 5861642"/>
              <a:gd name="connsiteY36" fmla="*/ 6820932 h 7919265"/>
              <a:gd name="connsiteX37" fmla="*/ 5494409 w 5861642"/>
              <a:gd name="connsiteY37" fmla="*/ 6847760 h 7919265"/>
              <a:gd name="connsiteX38" fmla="*/ 5486503 w 5861642"/>
              <a:gd name="connsiteY38" fmla="*/ 6982763 h 7919265"/>
              <a:gd name="connsiteX39" fmla="*/ 5452061 w 5861642"/>
              <a:gd name="connsiteY39" fmla="*/ 7583356 h 7919265"/>
              <a:gd name="connsiteX40" fmla="*/ 5458843 w 5861642"/>
              <a:gd name="connsiteY40" fmla="*/ 7628844 h 7919265"/>
              <a:gd name="connsiteX41" fmla="*/ 5457259 w 5861642"/>
              <a:gd name="connsiteY41" fmla="*/ 7712341 h 7919265"/>
              <a:gd name="connsiteX42" fmla="*/ 5443236 w 5861642"/>
              <a:gd name="connsiteY42" fmla="*/ 7838503 h 7919265"/>
              <a:gd name="connsiteX43" fmla="*/ 5447010 w 5861642"/>
              <a:gd name="connsiteY43" fmla="*/ 7862553 h 7919265"/>
              <a:gd name="connsiteX44" fmla="*/ 5432854 w 5861642"/>
              <a:gd name="connsiteY44" fmla="*/ 7919237 h 7919265"/>
              <a:gd name="connsiteX45" fmla="*/ 397307 w 5861642"/>
              <a:gd name="connsiteY45" fmla="*/ 7606085 h 7919265"/>
              <a:gd name="connsiteX46" fmla="*/ 0 w 5861642"/>
              <a:gd name="connsiteY4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09530 w 5861642"/>
              <a:gd name="connsiteY9" fmla="*/ 1196200 h 7919265"/>
              <a:gd name="connsiteX10" fmla="*/ 5812189 w 5861642"/>
              <a:gd name="connsiteY10" fmla="*/ 1197315 h 7919265"/>
              <a:gd name="connsiteX11" fmla="*/ 5817462 w 5861642"/>
              <a:gd name="connsiteY11" fmla="*/ 1242155 h 7919265"/>
              <a:gd name="connsiteX12" fmla="*/ 5811320 w 5861642"/>
              <a:gd name="connsiteY12" fmla="*/ 1364256 h 7919265"/>
              <a:gd name="connsiteX13" fmla="*/ 5811185 w 5861642"/>
              <a:gd name="connsiteY13" fmla="*/ 1436500 h 7919265"/>
              <a:gd name="connsiteX14" fmla="*/ 5816694 w 5861642"/>
              <a:gd name="connsiteY14" fmla="*/ 1462669 h 7919265"/>
              <a:gd name="connsiteX15" fmla="*/ 5818070 w 5861642"/>
              <a:gd name="connsiteY15" fmla="*/ 1637067 h 7919265"/>
              <a:gd name="connsiteX16" fmla="*/ 5811245 w 5861642"/>
              <a:gd name="connsiteY16" fmla="*/ 1696270 h 7919265"/>
              <a:gd name="connsiteX17" fmla="*/ 5795186 w 5861642"/>
              <a:gd name="connsiteY17" fmla="*/ 1818360 h 7919265"/>
              <a:gd name="connsiteX18" fmla="*/ 5796218 w 5861642"/>
              <a:gd name="connsiteY18" fmla="*/ 1911947 h 7919265"/>
              <a:gd name="connsiteX19" fmla="*/ 5789969 w 5861642"/>
              <a:gd name="connsiteY19" fmla="*/ 1925528 h 7919265"/>
              <a:gd name="connsiteX20" fmla="*/ 5771499 w 5861642"/>
              <a:gd name="connsiteY20" fmla="*/ 2014848 h 7919265"/>
              <a:gd name="connsiteX21" fmla="*/ 5767709 w 5861642"/>
              <a:gd name="connsiteY21" fmla="*/ 2045563 h 7919265"/>
              <a:gd name="connsiteX22" fmla="*/ 5767187 w 5861642"/>
              <a:gd name="connsiteY22" fmla="*/ 2054308 h 7919265"/>
              <a:gd name="connsiteX23" fmla="*/ 5769380 w 5861642"/>
              <a:gd name="connsiteY23" fmla="*/ 2060299 h 7919265"/>
              <a:gd name="connsiteX24" fmla="*/ 5756593 w 5861642"/>
              <a:gd name="connsiteY24" fmla="*/ 2237821 h 7919265"/>
              <a:gd name="connsiteX25" fmla="*/ 5759252 w 5861642"/>
              <a:gd name="connsiteY25" fmla="*/ 2238936 h 7919265"/>
              <a:gd name="connsiteX26" fmla="*/ 5764525 w 5861642"/>
              <a:gd name="connsiteY26" fmla="*/ 2283776 h 7919265"/>
              <a:gd name="connsiteX27" fmla="*/ 5758382 w 5861642"/>
              <a:gd name="connsiteY27" fmla="*/ 2405877 h 7919265"/>
              <a:gd name="connsiteX28" fmla="*/ 5758248 w 5861642"/>
              <a:gd name="connsiteY28" fmla="*/ 2478121 h 7919265"/>
              <a:gd name="connsiteX29" fmla="*/ 5763756 w 5861642"/>
              <a:gd name="connsiteY29" fmla="*/ 2504290 h 7919265"/>
              <a:gd name="connsiteX30" fmla="*/ 5765133 w 5861642"/>
              <a:gd name="connsiteY30" fmla="*/ 2678688 h 7919265"/>
              <a:gd name="connsiteX31" fmla="*/ 5758308 w 5861642"/>
              <a:gd name="connsiteY31" fmla="*/ 2737891 h 7919265"/>
              <a:gd name="connsiteX32" fmla="*/ 5499832 w 5861642"/>
              <a:gd name="connsiteY32" fmla="*/ 6770108 h 7919265"/>
              <a:gd name="connsiteX33" fmla="*/ 5498316 w 5861642"/>
              <a:gd name="connsiteY33" fmla="*/ 6781200 h 7919265"/>
              <a:gd name="connsiteX34" fmla="*/ 5497062 w 5861642"/>
              <a:gd name="connsiteY34" fmla="*/ 6802542 h 7919265"/>
              <a:gd name="connsiteX35" fmla="*/ 5499947 w 5861642"/>
              <a:gd name="connsiteY35" fmla="*/ 6820932 h 7919265"/>
              <a:gd name="connsiteX36" fmla="*/ 5494409 w 5861642"/>
              <a:gd name="connsiteY36" fmla="*/ 6847760 h 7919265"/>
              <a:gd name="connsiteX37" fmla="*/ 5486503 w 5861642"/>
              <a:gd name="connsiteY37" fmla="*/ 6982763 h 7919265"/>
              <a:gd name="connsiteX38" fmla="*/ 5452061 w 5861642"/>
              <a:gd name="connsiteY38" fmla="*/ 7583356 h 7919265"/>
              <a:gd name="connsiteX39" fmla="*/ 5458843 w 5861642"/>
              <a:gd name="connsiteY39" fmla="*/ 7628844 h 7919265"/>
              <a:gd name="connsiteX40" fmla="*/ 5457259 w 5861642"/>
              <a:gd name="connsiteY40" fmla="*/ 7712341 h 7919265"/>
              <a:gd name="connsiteX41" fmla="*/ 5443236 w 5861642"/>
              <a:gd name="connsiteY41" fmla="*/ 7838503 h 7919265"/>
              <a:gd name="connsiteX42" fmla="*/ 5447010 w 5861642"/>
              <a:gd name="connsiteY42" fmla="*/ 7862553 h 7919265"/>
              <a:gd name="connsiteX43" fmla="*/ 5432854 w 5861642"/>
              <a:gd name="connsiteY43" fmla="*/ 7919237 h 7919265"/>
              <a:gd name="connsiteX44" fmla="*/ 397307 w 5861642"/>
              <a:gd name="connsiteY44" fmla="*/ 7606085 h 7919265"/>
              <a:gd name="connsiteX45" fmla="*/ 0 w 5861642"/>
              <a:gd name="connsiteY4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09530 w 5861642"/>
              <a:gd name="connsiteY8" fmla="*/ 1196200 h 7919265"/>
              <a:gd name="connsiteX9" fmla="*/ 5812189 w 5861642"/>
              <a:gd name="connsiteY9" fmla="*/ 1197315 h 7919265"/>
              <a:gd name="connsiteX10" fmla="*/ 5817462 w 5861642"/>
              <a:gd name="connsiteY10" fmla="*/ 1242155 h 7919265"/>
              <a:gd name="connsiteX11" fmla="*/ 5811320 w 5861642"/>
              <a:gd name="connsiteY11" fmla="*/ 1364256 h 7919265"/>
              <a:gd name="connsiteX12" fmla="*/ 5811185 w 5861642"/>
              <a:gd name="connsiteY12" fmla="*/ 1436500 h 7919265"/>
              <a:gd name="connsiteX13" fmla="*/ 5816694 w 5861642"/>
              <a:gd name="connsiteY13" fmla="*/ 1462669 h 7919265"/>
              <a:gd name="connsiteX14" fmla="*/ 5818070 w 5861642"/>
              <a:gd name="connsiteY14" fmla="*/ 1637067 h 7919265"/>
              <a:gd name="connsiteX15" fmla="*/ 5811245 w 5861642"/>
              <a:gd name="connsiteY15" fmla="*/ 1696270 h 7919265"/>
              <a:gd name="connsiteX16" fmla="*/ 5795186 w 5861642"/>
              <a:gd name="connsiteY16" fmla="*/ 1818360 h 7919265"/>
              <a:gd name="connsiteX17" fmla="*/ 5796218 w 5861642"/>
              <a:gd name="connsiteY17" fmla="*/ 1911947 h 7919265"/>
              <a:gd name="connsiteX18" fmla="*/ 5789969 w 5861642"/>
              <a:gd name="connsiteY18" fmla="*/ 1925528 h 7919265"/>
              <a:gd name="connsiteX19" fmla="*/ 5771499 w 5861642"/>
              <a:gd name="connsiteY19" fmla="*/ 2014848 h 7919265"/>
              <a:gd name="connsiteX20" fmla="*/ 5767709 w 5861642"/>
              <a:gd name="connsiteY20" fmla="*/ 2045563 h 7919265"/>
              <a:gd name="connsiteX21" fmla="*/ 5767187 w 5861642"/>
              <a:gd name="connsiteY21" fmla="*/ 2054308 h 7919265"/>
              <a:gd name="connsiteX22" fmla="*/ 5769380 w 5861642"/>
              <a:gd name="connsiteY22" fmla="*/ 2060299 h 7919265"/>
              <a:gd name="connsiteX23" fmla="*/ 5756593 w 5861642"/>
              <a:gd name="connsiteY23" fmla="*/ 2237821 h 7919265"/>
              <a:gd name="connsiteX24" fmla="*/ 5759252 w 5861642"/>
              <a:gd name="connsiteY24" fmla="*/ 2238936 h 7919265"/>
              <a:gd name="connsiteX25" fmla="*/ 5764525 w 5861642"/>
              <a:gd name="connsiteY25" fmla="*/ 2283776 h 7919265"/>
              <a:gd name="connsiteX26" fmla="*/ 5758382 w 5861642"/>
              <a:gd name="connsiteY26" fmla="*/ 2405877 h 7919265"/>
              <a:gd name="connsiteX27" fmla="*/ 5758248 w 5861642"/>
              <a:gd name="connsiteY27" fmla="*/ 2478121 h 7919265"/>
              <a:gd name="connsiteX28" fmla="*/ 5763756 w 5861642"/>
              <a:gd name="connsiteY28" fmla="*/ 2504290 h 7919265"/>
              <a:gd name="connsiteX29" fmla="*/ 5765133 w 5861642"/>
              <a:gd name="connsiteY29" fmla="*/ 2678688 h 7919265"/>
              <a:gd name="connsiteX30" fmla="*/ 5758308 w 5861642"/>
              <a:gd name="connsiteY30" fmla="*/ 2737891 h 7919265"/>
              <a:gd name="connsiteX31" fmla="*/ 5499832 w 5861642"/>
              <a:gd name="connsiteY31" fmla="*/ 6770108 h 7919265"/>
              <a:gd name="connsiteX32" fmla="*/ 5498316 w 5861642"/>
              <a:gd name="connsiteY32" fmla="*/ 6781200 h 7919265"/>
              <a:gd name="connsiteX33" fmla="*/ 5497062 w 5861642"/>
              <a:gd name="connsiteY33" fmla="*/ 6802542 h 7919265"/>
              <a:gd name="connsiteX34" fmla="*/ 5499947 w 5861642"/>
              <a:gd name="connsiteY34" fmla="*/ 6820932 h 7919265"/>
              <a:gd name="connsiteX35" fmla="*/ 5494409 w 5861642"/>
              <a:gd name="connsiteY35" fmla="*/ 6847760 h 7919265"/>
              <a:gd name="connsiteX36" fmla="*/ 5486503 w 5861642"/>
              <a:gd name="connsiteY36" fmla="*/ 6982763 h 7919265"/>
              <a:gd name="connsiteX37" fmla="*/ 5452061 w 5861642"/>
              <a:gd name="connsiteY37" fmla="*/ 7583356 h 7919265"/>
              <a:gd name="connsiteX38" fmla="*/ 5458843 w 5861642"/>
              <a:gd name="connsiteY38" fmla="*/ 7628844 h 7919265"/>
              <a:gd name="connsiteX39" fmla="*/ 5457259 w 5861642"/>
              <a:gd name="connsiteY39" fmla="*/ 7712341 h 7919265"/>
              <a:gd name="connsiteX40" fmla="*/ 5443236 w 5861642"/>
              <a:gd name="connsiteY40" fmla="*/ 7838503 h 7919265"/>
              <a:gd name="connsiteX41" fmla="*/ 5447010 w 5861642"/>
              <a:gd name="connsiteY41" fmla="*/ 7862553 h 7919265"/>
              <a:gd name="connsiteX42" fmla="*/ 5432854 w 5861642"/>
              <a:gd name="connsiteY42" fmla="*/ 7919237 h 7919265"/>
              <a:gd name="connsiteX43" fmla="*/ 397307 w 5861642"/>
              <a:gd name="connsiteY43" fmla="*/ 7606085 h 7919265"/>
              <a:gd name="connsiteX44" fmla="*/ 0 w 5861642"/>
              <a:gd name="connsiteY4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09530 w 5861642"/>
              <a:gd name="connsiteY7" fmla="*/ 1196200 h 7919265"/>
              <a:gd name="connsiteX8" fmla="*/ 5812189 w 5861642"/>
              <a:gd name="connsiteY8" fmla="*/ 1197315 h 7919265"/>
              <a:gd name="connsiteX9" fmla="*/ 5817462 w 5861642"/>
              <a:gd name="connsiteY9" fmla="*/ 1242155 h 7919265"/>
              <a:gd name="connsiteX10" fmla="*/ 5811320 w 5861642"/>
              <a:gd name="connsiteY10" fmla="*/ 1364256 h 7919265"/>
              <a:gd name="connsiteX11" fmla="*/ 5811185 w 5861642"/>
              <a:gd name="connsiteY11" fmla="*/ 1436500 h 7919265"/>
              <a:gd name="connsiteX12" fmla="*/ 5816694 w 5861642"/>
              <a:gd name="connsiteY12" fmla="*/ 1462669 h 7919265"/>
              <a:gd name="connsiteX13" fmla="*/ 5818070 w 5861642"/>
              <a:gd name="connsiteY13" fmla="*/ 1637067 h 7919265"/>
              <a:gd name="connsiteX14" fmla="*/ 5811245 w 5861642"/>
              <a:gd name="connsiteY14" fmla="*/ 1696270 h 7919265"/>
              <a:gd name="connsiteX15" fmla="*/ 5795186 w 5861642"/>
              <a:gd name="connsiteY15" fmla="*/ 1818360 h 7919265"/>
              <a:gd name="connsiteX16" fmla="*/ 5796218 w 5861642"/>
              <a:gd name="connsiteY16" fmla="*/ 1911947 h 7919265"/>
              <a:gd name="connsiteX17" fmla="*/ 5789969 w 5861642"/>
              <a:gd name="connsiteY17" fmla="*/ 1925528 h 7919265"/>
              <a:gd name="connsiteX18" fmla="*/ 5771499 w 5861642"/>
              <a:gd name="connsiteY18" fmla="*/ 2014848 h 7919265"/>
              <a:gd name="connsiteX19" fmla="*/ 5767709 w 5861642"/>
              <a:gd name="connsiteY19" fmla="*/ 2045563 h 7919265"/>
              <a:gd name="connsiteX20" fmla="*/ 5767187 w 5861642"/>
              <a:gd name="connsiteY20" fmla="*/ 2054308 h 7919265"/>
              <a:gd name="connsiteX21" fmla="*/ 5769380 w 5861642"/>
              <a:gd name="connsiteY21" fmla="*/ 2060299 h 7919265"/>
              <a:gd name="connsiteX22" fmla="*/ 5756593 w 5861642"/>
              <a:gd name="connsiteY22" fmla="*/ 2237821 h 7919265"/>
              <a:gd name="connsiteX23" fmla="*/ 5759252 w 5861642"/>
              <a:gd name="connsiteY23" fmla="*/ 2238936 h 7919265"/>
              <a:gd name="connsiteX24" fmla="*/ 5764525 w 5861642"/>
              <a:gd name="connsiteY24" fmla="*/ 2283776 h 7919265"/>
              <a:gd name="connsiteX25" fmla="*/ 5758382 w 5861642"/>
              <a:gd name="connsiteY25" fmla="*/ 2405877 h 7919265"/>
              <a:gd name="connsiteX26" fmla="*/ 5758248 w 5861642"/>
              <a:gd name="connsiteY26" fmla="*/ 2478121 h 7919265"/>
              <a:gd name="connsiteX27" fmla="*/ 5763756 w 5861642"/>
              <a:gd name="connsiteY27" fmla="*/ 2504290 h 7919265"/>
              <a:gd name="connsiteX28" fmla="*/ 5765133 w 5861642"/>
              <a:gd name="connsiteY28" fmla="*/ 2678688 h 7919265"/>
              <a:gd name="connsiteX29" fmla="*/ 5758308 w 5861642"/>
              <a:gd name="connsiteY29" fmla="*/ 2737891 h 7919265"/>
              <a:gd name="connsiteX30" fmla="*/ 5499832 w 5861642"/>
              <a:gd name="connsiteY30" fmla="*/ 6770108 h 7919265"/>
              <a:gd name="connsiteX31" fmla="*/ 5498316 w 5861642"/>
              <a:gd name="connsiteY31" fmla="*/ 6781200 h 7919265"/>
              <a:gd name="connsiteX32" fmla="*/ 5497062 w 5861642"/>
              <a:gd name="connsiteY32" fmla="*/ 6802542 h 7919265"/>
              <a:gd name="connsiteX33" fmla="*/ 5499947 w 5861642"/>
              <a:gd name="connsiteY33" fmla="*/ 6820932 h 7919265"/>
              <a:gd name="connsiteX34" fmla="*/ 5494409 w 5861642"/>
              <a:gd name="connsiteY34" fmla="*/ 6847760 h 7919265"/>
              <a:gd name="connsiteX35" fmla="*/ 5486503 w 5861642"/>
              <a:gd name="connsiteY35" fmla="*/ 6982763 h 7919265"/>
              <a:gd name="connsiteX36" fmla="*/ 5452061 w 5861642"/>
              <a:gd name="connsiteY36" fmla="*/ 7583356 h 7919265"/>
              <a:gd name="connsiteX37" fmla="*/ 5458843 w 5861642"/>
              <a:gd name="connsiteY37" fmla="*/ 7628844 h 7919265"/>
              <a:gd name="connsiteX38" fmla="*/ 5457259 w 5861642"/>
              <a:gd name="connsiteY38" fmla="*/ 7712341 h 7919265"/>
              <a:gd name="connsiteX39" fmla="*/ 5443236 w 5861642"/>
              <a:gd name="connsiteY39" fmla="*/ 7838503 h 7919265"/>
              <a:gd name="connsiteX40" fmla="*/ 5447010 w 5861642"/>
              <a:gd name="connsiteY40" fmla="*/ 7862553 h 7919265"/>
              <a:gd name="connsiteX41" fmla="*/ 5432854 w 5861642"/>
              <a:gd name="connsiteY41" fmla="*/ 7919237 h 7919265"/>
              <a:gd name="connsiteX42" fmla="*/ 397307 w 5861642"/>
              <a:gd name="connsiteY42" fmla="*/ 7606085 h 7919265"/>
              <a:gd name="connsiteX43" fmla="*/ 0 w 5861642"/>
              <a:gd name="connsiteY4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765133 w 5861642"/>
              <a:gd name="connsiteY27" fmla="*/ 2678688 h 7919265"/>
              <a:gd name="connsiteX28" fmla="*/ 5758308 w 5861642"/>
              <a:gd name="connsiteY28" fmla="*/ 2737891 h 7919265"/>
              <a:gd name="connsiteX29" fmla="*/ 5499832 w 5861642"/>
              <a:gd name="connsiteY29" fmla="*/ 6770108 h 7919265"/>
              <a:gd name="connsiteX30" fmla="*/ 5498316 w 5861642"/>
              <a:gd name="connsiteY30" fmla="*/ 6781200 h 7919265"/>
              <a:gd name="connsiteX31" fmla="*/ 5497062 w 5861642"/>
              <a:gd name="connsiteY31" fmla="*/ 6802542 h 7919265"/>
              <a:gd name="connsiteX32" fmla="*/ 5499947 w 5861642"/>
              <a:gd name="connsiteY32" fmla="*/ 6820932 h 7919265"/>
              <a:gd name="connsiteX33" fmla="*/ 5494409 w 5861642"/>
              <a:gd name="connsiteY33" fmla="*/ 6847760 h 7919265"/>
              <a:gd name="connsiteX34" fmla="*/ 5486503 w 5861642"/>
              <a:gd name="connsiteY34" fmla="*/ 6982763 h 7919265"/>
              <a:gd name="connsiteX35" fmla="*/ 5452061 w 5861642"/>
              <a:gd name="connsiteY35" fmla="*/ 7583356 h 7919265"/>
              <a:gd name="connsiteX36" fmla="*/ 5458843 w 5861642"/>
              <a:gd name="connsiteY36" fmla="*/ 7628844 h 7919265"/>
              <a:gd name="connsiteX37" fmla="*/ 5457259 w 5861642"/>
              <a:gd name="connsiteY37" fmla="*/ 7712341 h 7919265"/>
              <a:gd name="connsiteX38" fmla="*/ 5443236 w 5861642"/>
              <a:gd name="connsiteY38" fmla="*/ 7838503 h 7919265"/>
              <a:gd name="connsiteX39" fmla="*/ 5447010 w 5861642"/>
              <a:gd name="connsiteY39" fmla="*/ 7862553 h 7919265"/>
              <a:gd name="connsiteX40" fmla="*/ 5432854 w 5861642"/>
              <a:gd name="connsiteY40" fmla="*/ 7919237 h 7919265"/>
              <a:gd name="connsiteX41" fmla="*/ 397307 w 5861642"/>
              <a:gd name="connsiteY41" fmla="*/ 7606085 h 7919265"/>
              <a:gd name="connsiteX42" fmla="*/ 0 w 5861642"/>
              <a:gd name="connsiteY4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765133 w 5861642"/>
              <a:gd name="connsiteY27" fmla="*/ 2678688 h 7919265"/>
              <a:gd name="connsiteX28" fmla="*/ 5499832 w 5861642"/>
              <a:gd name="connsiteY28" fmla="*/ 6770108 h 7919265"/>
              <a:gd name="connsiteX29" fmla="*/ 5498316 w 5861642"/>
              <a:gd name="connsiteY29" fmla="*/ 6781200 h 7919265"/>
              <a:gd name="connsiteX30" fmla="*/ 5497062 w 5861642"/>
              <a:gd name="connsiteY30" fmla="*/ 6802542 h 7919265"/>
              <a:gd name="connsiteX31" fmla="*/ 5499947 w 5861642"/>
              <a:gd name="connsiteY31" fmla="*/ 6820932 h 7919265"/>
              <a:gd name="connsiteX32" fmla="*/ 5494409 w 5861642"/>
              <a:gd name="connsiteY32" fmla="*/ 6847760 h 7919265"/>
              <a:gd name="connsiteX33" fmla="*/ 5486503 w 5861642"/>
              <a:gd name="connsiteY33" fmla="*/ 6982763 h 7919265"/>
              <a:gd name="connsiteX34" fmla="*/ 5452061 w 5861642"/>
              <a:gd name="connsiteY34" fmla="*/ 7583356 h 7919265"/>
              <a:gd name="connsiteX35" fmla="*/ 5458843 w 5861642"/>
              <a:gd name="connsiteY35" fmla="*/ 7628844 h 7919265"/>
              <a:gd name="connsiteX36" fmla="*/ 5457259 w 5861642"/>
              <a:gd name="connsiteY36" fmla="*/ 7712341 h 7919265"/>
              <a:gd name="connsiteX37" fmla="*/ 5443236 w 5861642"/>
              <a:gd name="connsiteY37" fmla="*/ 7838503 h 7919265"/>
              <a:gd name="connsiteX38" fmla="*/ 5447010 w 5861642"/>
              <a:gd name="connsiteY38" fmla="*/ 7862553 h 7919265"/>
              <a:gd name="connsiteX39" fmla="*/ 5432854 w 5861642"/>
              <a:gd name="connsiteY39" fmla="*/ 7919237 h 7919265"/>
              <a:gd name="connsiteX40" fmla="*/ 397307 w 5861642"/>
              <a:gd name="connsiteY40" fmla="*/ 7606085 h 7919265"/>
              <a:gd name="connsiteX41" fmla="*/ 0 w 5861642"/>
              <a:gd name="connsiteY4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499832 w 5861642"/>
              <a:gd name="connsiteY27" fmla="*/ 6770108 h 7919265"/>
              <a:gd name="connsiteX28" fmla="*/ 5498316 w 5861642"/>
              <a:gd name="connsiteY28" fmla="*/ 6781200 h 7919265"/>
              <a:gd name="connsiteX29" fmla="*/ 5497062 w 5861642"/>
              <a:gd name="connsiteY29" fmla="*/ 6802542 h 7919265"/>
              <a:gd name="connsiteX30" fmla="*/ 5499947 w 5861642"/>
              <a:gd name="connsiteY30" fmla="*/ 6820932 h 7919265"/>
              <a:gd name="connsiteX31" fmla="*/ 5494409 w 5861642"/>
              <a:gd name="connsiteY31" fmla="*/ 6847760 h 7919265"/>
              <a:gd name="connsiteX32" fmla="*/ 5486503 w 5861642"/>
              <a:gd name="connsiteY32" fmla="*/ 6982763 h 7919265"/>
              <a:gd name="connsiteX33" fmla="*/ 5452061 w 5861642"/>
              <a:gd name="connsiteY33" fmla="*/ 7583356 h 7919265"/>
              <a:gd name="connsiteX34" fmla="*/ 5458843 w 5861642"/>
              <a:gd name="connsiteY34" fmla="*/ 7628844 h 7919265"/>
              <a:gd name="connsiteX35" fmla="*/ 5457259 w 5861642"/>
              <a:gd name="connsiteY35" fmla="*/ 7712341 h 7919265"/>
              <a:gd name="connsiteX36" fmla="*/ 5443236 w 5861642"/>
              <a:gd name="connsiteY36" fmla="*/ 7838503 h 7919265"/>
              <a:gd name="connsiteX37" fmla="*/ 5447010 w 5861642"/>
              <a:gd name="connsiteY37" fmla="*/ 7862553 h 7919265"/>
              <a:gd name="connsiteX38" fmla="*/ 5432854 w 5861642"/>
              <a:gd name="connsiteY38" fmla="*/ 7919237 h 7919265"/>
              <a:gd name="connsiteX39" fmla="*/ 397307 w 5861642"/>
              <a:gd name="connsiteY39" fmla="*/ 7606085 h 7919265"/>
              <a:gd name="connsiteX40" fmla="*/ 0 w 5861642"/>
              <a:gd name="connsiteY4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8316 w 5861642"/>
              <a:gd name="connsiteY28" fmla="*/ 6781200 h 7919265"/>
              <a:gd name="connsiteX29" fmla="*/ 5497062 w 5861642"/>
              <a:gd name="connsiteY29" fmla="*/ 6802542 h 7919265"/>
              <a:gd name="connsiteX30" fmla="*/ 5499947 w 5861642"/>
              <a:gd name="connsiteY30" fmla="*/ 6820932 h 7919265"/>
              <a:gd name="connsiteX31" fmla="*/ 5494409 w 5861642"/>
              <a:gd name="connsiteY31" fmla="*/ 6847760 h 7919265"/>
              <a:gd name="connsiteX32" fmla="*/ 5486503 w 5861642"/>
              <a:gd name="connsiteY32" fmla="*/ 6982763 h 7919265"/>
              <a:gd name="connsiteX33" fmla="*/ 5452061 w 5861642"/>
              <a:gd name="connsiteY33" fmla="*/ 7583356 h 7919265"/>
              <a:gd name="connsiteX34" fmla="*/ 5458843 w 5861642"/>
              <a:gd name="connsiteY34" fmla="*/ 7628844 h 7919265"/>
              <a:gd name="connsiteX35" fmla="*/ 5457259 w 5861642"/>
              <a:gd name="connsiteY35" fmla="*/ 7712341 h 7919265"/>
              <a:gd name="connsiteX36" fmla="*/ 5443236 w 5861642"/>
              <a:gd name="connsiteY36" fmla="*/ 7838503 h 7919265"/>
              <a:gd name="connsiteX37" fmla="*/ 5447010 w 5861642"/>
              <a:gd name="connsiteY37" fmla="*/ 7862553 h 7919265"/>
              <a:gd name="connsiteX38" fmla="*/ 5432854 w 5861642"/>
              <a:gd name="connsiteY38" fmla="*/ 7919237 h 7919265"/>
              <a:gd name="connsiteX39" fmla="*/ 397307 w 5861642"/>
              <a:gd name="connsiteY39" fmla="*/ 7606085 h 7919265"/>
              <a:gd name="connsiteX40" fmla="*/ 0 w 5861642"/>
              <a:gd name="connsiteY4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99947 w 5861642"/>
              <a:gd name="connsiteY29" fmla="*/ 6820932 h 7919265"/>
              <a:gd name="connsiteX30" fmla="*/ 5494409 w 5861642"/>
              <a:gd name="connsiteY30" fmla="*/ 6847760 h 7919265"/>
              <a:gd name="connsiteX31" fmla="*/ 5486503 w 5861642"/>
              <a:gd name="connsiteY31" fmla="*/ 6982763 h 7919265"/>
              <a:gd name="connsiteX32" fmla="*/ 5452061 w 5861642"/>
              <a:gd name="connsiteY32" fmla="*/ 7583356 h 7919265"/>
              <a:gd name="connsiteX33" fmla="*/ 5458843 w 5861642"/>
              <a:gd name="connsiteY33" fmla="*/ 7628844 h 7919265"/>
              <a:gd name="connsiteX34" fmla="*/ 5457259 w 5861642"/>
              <a:gd name="connsiteY34" fmla="*/ 7712341 h 7919265"/>
              <a:gd name="connsiteX35" fmla="*/ 5443236 w 5861642"/>
              <a:gd name="connsiteY35" fmla="*/ 7838503 h 7919265"/>
              <a:gd name="connsiteX36" fmla="*/ 5447010 w 5861642"/>
              <a:gd name="connsiteY36" fmla="*/ 7862553 h 7919265"/>
              <a:gd name="connsiteX37" fmla="*/ 5432854 w 5861642"/>
              <a:gd name="connsiteY37" fmla="*/ 7919237 h 7919265"/>
              <a:gd name="connsiteX38" fmla="*/ 397307 w 5861642"/>
              <a:gd name="connsiteY38" fmla="*/ 7606085 h 7919265"/>
              <a:gd name="connsiteX39" fmla="*/ 0 w 5861642"/>
              <a:gd name="connsiteY3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99947 w 5861642"/>
              <a:gd name="connsiteY29" fmla="*/ 6820932 h 7919265"/>
              <a:gd name="connsiteX30" fmla="*/ 5486503 w 5861642"/>
              <a:gd name="connsiteY30" fmla="*/ 6982763 h 7919265"/>
              <a:gd name="connsiteX31" fmla="*/ 5452061 w 5861642"/>
              <a:gd name="connsiteY31" fmla="*/ 7583356 h 7919265"/>
              <a:gd name="connsiteX32" fmla="*/ 5458843 w 5861642"/>
              <a:gd name="connsiteY32" fmla="*/ 7628844 h 7919265"/>
              <a:gd name="connsiteX33" fmla="*/ 5457259 w 5861642"/>
              <a:gd name="connsiteY33" fmla="*/ 7712341 h 7919265"/>
              <a:gd name="connsiteX34" fmla="*/ 5443236 w 5861642"/>
              <a:gd name="connsiteY34" fmla="*/ 7838503 h 7919265"/>
              <a:gd name="connsiteX35" fmla="*/ 5447010 w 5861642"/>
              <a:gd name="connsiteY35" fmla="*/ 7862553 h 7919265"/>
              <a:gd name="connsiteX36" fmla="*/ 5432854 w 5861642"/>
              <a:gd name="connsiteY36" fmla="*/ 7919237 h 7919265"/>
              <a:gd name="connsiteX37" fmla="*/ 397307 w 5861642"/>
              <a:gd name="connsiteY37" fmla="*/ 7606085 h 7919265"/>
              <a:gd name="connsiteX38" fmla="*/ 0 w 5861642"/>
              <a:gd name="connsiteY3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86503 w 5861642"/>
              <a:gd name="connsiteY29" fmla="*/ 6982763 h 7919265"/>
              <a:gd name="connsiteX30" fmla="*/ 5452061 w 5861642"/>
              <a:gd name="connsiteY30" fmla="*/ 7583356 h 7919265"/>
              <a:gd name="connsiteX31" fmla="*/ 5458843 w 5861642"/>
              <a:gd name="connsiteY31" fmla="*/ 7628844 h 7919265"/>
              <a:gd name="connsiteX32" fmla="*/ 5457259 w 5861642"/>
              <a:gd name="connsiteY32" fmla="*/ 7712341 h 7919265"/>
              <a:gd name="connsiteX33" fmla="*/ 5443236 w 5861642"/>
              <a:gd name="connsiteY33" fmla="*/ 7838503 h 7919265"/>
              <a:gd name="connsiteX34" fmla="*/ 5447010 w 5861642"/>
              <a:gd name="connsiteY34" fmla="*/ 7862553 h 7919265"/>
              <a:gd name="connsiteX35" fmla="*/ 5432854 w 5861642"/>
              <a:gd name="connsiteY35" fmla="*/ 7919237 h 7919265"/>
              <a:gd name="connsiteX36" fmla="*/ 397307 w 5861642"/>
              <a:gd name="connsiteY36" fmla="*/ 7606085 h 7919265"/>
              <a:gd name="connsiteX37" fmla="*/ 0 w 5861642"/>
              <a:gd name="connsiteY3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86503 w 5861642"/>
              <a:gd name="connsiteY28" fmla="*/ 6982763 h 7919265"/>
              <a:gd name="connsiteX29" fmla="*/ 5452061 w 5861642"/>
              <a:gd name="connsiteY29" fmla="*/ 7583356 h 7919265"/>
              <a:gd name="connsiteX30" fmla="*/ 5458843 w 5861642"/>
              <a:gd name="connsiteY30" fmla="*/ 7628844 h 7919265"/>
              <a:gd name="connsiteX31" fmla="*/ 5457259 w 5861642"/>
              <a:gd name="connsiteY31" fmla="*/ 7712341 h 7919265"/>
              <a:gd name="connsiteX32" fmla="*/ 5443236 w 5861642"/>
              <a:gd name="connsiteY32" fmla="*/ 7838503 h 7919265"/>
              <a:gd name="connsiteX33" fmla="*/ 5447010 w 5861642"/>
              <a:gd name="connsiteY33" fmla="*/ 7862553 h 7919265"/>
              <a:gd name="connsiteX34" fmla="*/ 5432854 w 5861642"/>
              <a:gd name="connsiteY34" fmla="*/ 7919237 h 7919265"/>
              <a:gd name="connsiteX35" fmla="*/ 397307 w 5861642"/>
              <a:gd name="connsiteY35" fmla="*/ 7606085 h 7919265"/>
              <a:gd name="connsiteX36" fmla="*/ 0 w 5861642"/>
              <a:gd name="connsiteY3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86503 w 5861642"/>
              <a:gd name="connsiteY27" fmla="*/ 6982763 h 7919265"/>
              <a:gd name="connsiteX28" fmla="*/ 5452061 w 5861642"/>
              <a:gd name="connsiteY28" fmla="*/ 7583356 h 7919265"/>
              <a:gd name="connsiteX29" fmla="*/ 5458843 w 5861642"/>
              <a:gd name="connsiteY29" fmla="*/ 7628844 h 7919265"/>
              <a:gd name="connsiteX30" fmla="*/ 5457259 w 5861642"/>
              <a:gd name="connsiteY30" fmla="*/ 7712341 h 7919265"/>
              <a:gd name="connsiteX31" fmla="*/ 5443236 w 5861642"/>
              <a:gd name="connsiteY31" fmla="*/ 7838503 h 7919265"/>
              <a:gd name="connsiteX32" fmla="*/ 5447010 w 5861642"/>
              <a:gd name="connsiteY32" fmla="*/ 7862553 h 7919265"/>
              <a:gd name="connsiteX33" fmla="*/ 5432854 w 5861642"/>
              <a:gd name="connsiteY33" fmla="*/ 7919237 h 7919265"/>
              <a:gd name="connsiteX34" fmla="*/ 397307 w 5861642"/>
              <a:gd name="connsiteY34" fmla="*/ 7606085 h 7919265"/>
              <a:gd name="connsiteX35" fmla="*/ 0 w 5861642"/>
              <a:gd name="connsiteY3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52061 w 5861642"/>
              <a:gd name="connsiteY27" fmla="*/ 7583356 h 7919265"/>
              <a:gd name="connsiteX28" fmla="*/ 5458843 w 5861642"/>
              <a:gd name="connsiteY28" fmla="*/ 7628844 h 7919265"/>
              <a:gd name="connsiteX29" fmla="*/ 5457259 w 5861642"/>
              <a:gd name="connsiteY29" fmla="*/ 7712341 h 7919265"/>
              <a:gd name="connsiteX30" fmla="*/ 5443236 w 5861642"/>
              <a:gd name="connsiteY30" fmla="*/ 7838503 h 7919265"/>
              <a:gd name="connsiteX31" fmla="*/ 5447010 w 5861642"/>
              <a:gd name="connsiteY31" fmla="*/ 7862553 h 7919265"/>
              <a:gd name="connsiteX32" fmla="*/ 5432854 w 5861642"/>
              <a:gd name="connsiteY32" fmla="*/ 7919237 h 7919265"/>
              <a:gd name="connsiteX33" fmla="*/ 397307 w 5861642"/>
              <a:gd name="connsiteY33" fmla="*/ 7606085 h 7919265"/>
              <a:gd name="connsiteX34" fmla="*/ 0 w 5861642"/>
              <a:gd name="connsiteY3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9713 w 5861642"/>
              <a:gd name="connsiteY26" fmla="*/ 2504276 h 7919265"/>
              <a:gd name="connsiteX27" fmla="*/ 5452061 w 5861642"/>
              <a:gd name="connsiteY27" fmla="*/ 7583356 h 7919265"/>
              <a:gd name="connsiteX28" fmla="*/ 5458843 w 5861642"/>
              <a:gd name="connsiteY28" fmla="*/ 7628844 h 7919265"/>
              <a:gd name="connsiteX29" fmla="*/ 5457259 w 5861642"/>
              <a:gd name="connsiteY29" fmla="*/ 7712341 h 7919265"/>
              <a:gd name="connsiteX30" fmla="*/ 5443236 w 5861642"/>
              <a:gd name="connsiteY30" fmla="*/ 7838503 h 7919265"/>
              <a:gd name="connsiteX31" fmla="*/ 5447010 w 5861642"/>
              <a:gd name="connsiteY31" fmla="*/ 7862553 h 7919265"/>
              <a:gd name="connsiteX32" fmla="*/ 5432854 w 5861642"/>
              <a:gd name="connsiteY32" fmla="*/ 7919237 h 7919265"/>
              <a:gd name="connsiteX33" fmla="*/ 397307 w 5861642"/>
              <a:gd name="connsiteY33" fmla="*/ 7606085 h 7919265"/>
              <a:gd name="connsiteX34" fmla="*/ 0 w 5861642"/>
              <a:gd name="connsiteY34" fmla="*/ 7584901 h 7919265"/>
              <a:gd name="connsiteX0" fmla="*/ 0 w 5861705"/>
              <a:gd name="connsiteY0" fmla="*/ 7558086 h 7919265"/>
              <a:gd name="connsiteX1" fmla="*/ 422635 w 5861705"/>
              <a:gd name="connsiteY1" fmla="*/ 0 h 7919265"/>
              <a:gd name="connsiteX2" fmla="*/ 4284892 w 5861705"/>
              <a:gd name="connsiteY2" fmla="*/ 212657 h 7919265"/>
              <a:gd name="connsiteX3" fmla="*/ 5823717 w 5861705"/>
              <a:gd name="connsiteY3" fmla="*/ 306262 h 7919265"/>
              <a:gd name="connsiteX4" fmla="*/ 5861705 w 5861705"/>
              <a:gd name="connsiteY4" fmla="*/ 317988 h 7919265"/>
              <a:gd name="connsiteX5" fmla="*/ 5856220 w 5861705"/>
              <a:gd name="connsiteY5" fmla="*/ 378751 h 7919265"/>
              <a:gd name="connsiteX6" fmla="*/ 5809593 w 5861705"/>
              <a:gd name="connsiteY6" fmla="*/ 1196200 h 7919265"/>
              <a:gd name="connsiteX7" fmla="*/ 5812252 w 5861705"/>
              <a:gd name="connsiteY7" fmla="*/ 1197315 h 7919265"/>
              <a:gd name="connsiteX8" fmla="*/ 5817525 w 5861705"/>
              <a:gd name="connsiteY8" fmla="*/ 1242155 h 7919265"/>
              <a:gd name="connsiteX9" fmla="*/ 5811383 w 5861705"/>
              <a:gd name="connsiteY9" fmla="*/ 1364256 h 7919265"/>
              <a:gd name="connsiteX10" fmla="*/ 5811248 w 5861705"/>
              <a:gd name="connsiteY10" fmla="*/ 1436500 h 7919265"/>
              <a:gd name="connsiteX11" fmla="*/ 5816757 w 5861705"/>
              <a:gd name="connsiteY11" fmla="*/ 1462669 h 7919265"/>
              <a:gd name="connsiteX12" fmla="*/ 5818133 w 5861705"/>
              <a:gd name="connsiteY12" fmla="*/ 1637067 h 7919265"/>
              <a:gd name="connsiteX13" fmla="*/ 5811308 w 5861705"/>
              <a:gd name="connsiteY13" fmla="*/ 1696270 h 7919265"/>
              <a:gd name="connsiteX14" fmla="*/ 5795249 w 5861705"/>
              <a:gd name="connsiteY14" fmla="*/ 1818360 h 7919265"/>
              <a:gd name="connsiteX15" fmla="*/ 5796281 w 5861705"/>
              <a:gd name="connsiteY15" fmla="*/ 1911947 h 7919265"/>
              <a:gd name="connsiteX16" fmla="*/ 5790032 w 5861705"/>
              <a:gd name="connsiteY16" fmla="*/ 1925528 h 7919265"/>
              <a:gd name="connsiteX17" fmla="*/ 5771562 w 5861705"/>
              <a:gd name="connsiteY17" fmla="*/ 2014848 h 7919265"/>
              <a:gd name="connsiteX18" fmla="*/ 5767772 w 5861705"/>
              <a:gd name="connsiteY18" fmla="*/ 2045563 h 7919265"/>
              <a:gd name="connsiteX19" fmla="*/ 5767250 w 5861705"/>
              <a:gd name="connsiteY19" fmla="*/ 2054308 h 7919265"/>
              <a:gd name="connsiteX20" fmla="*/ 5769443 w 5861705"/>
              <a:gd name="connsiteY20" fmla="*/ 2060299 h 7919265"/>
              <a:gd name="connsiteX21" fmla="*/ 5756656 w 5861705"/>
              <a:gd name="connsiteY21" fmla="*/ 2237821 h 7919265"/>
              <a:gd name="connsiteX22" fmla="*/ 5759315 w 5861705"/>
              <a:gd name="connsiteY22" fmla="*/ 2238936 h 7919265"/>
              <a:gd name="connsiteX23" fmla="*/ 5764588 w 5861705"/>
              <a:gd name="connsiteY23" fmla="*/ 2283776 h 7919265"/>
              <a:gd name="connsiteX24" fmla="*/ 5758445 w 5861705"/>
              <a:gd name="connsiteY24" fmla="*/ 2405877 h 7919265"/>
              <a:gd name="connsiteX25" fmla="*/ 5758311 w 5861705"/>
              <a:gd name="connsiteY25" fmla="*/ 2478121 h 7919265"/>
              <a:gd name="connsiteX26" fmla="*/ 5769776 w 5861705"/>
              <a:gd name="connsiteY26" fmla="*/ 2504276 h 7919265"/>
              <a:gd name="connsiteX27" fmla="*/ 5452124 w 5861705"/>
              <a:gd name="connsiteY27" fmla="*/ 7583356 h 7919265"/>
              <a:gd name="connsiteX28" fmla="*/ 5458906 w 5861705"/>
              <a:gd name="connsiteY28" fmla="*/ 7628844 h 7919265"/>
              <a:gd name="connsiteX29" fmla="*/ 5457322 w 5861705"/>
              <a:gd name="connsiteY29" fmla="*/ 7712341 h 7919265"/>
              <a:gd name="connsiteX30" fmla="*/ 5443299 w 5861705"/>
              <a:gd name="connsiteY30" fmla="*/ 7838503 h 7919265"/>
              <a:gd name="connsiteX31" fmla="*/ 5447073 w 5861705"/>
              <a:gd name="connsiteY31" fmla="*/ 7862553 h 7919265"/>
              <a:gd name="connsiteX32" fmla="*/ 5432917 w 5861705"/>
              <a:gd name="connsiteY32" fmla="*/ 7919237 h 7919265"/>
              <a:gd name="connsiteX33" fmla="*/ 397370 w 5861705"/>
              <a:gd name="connsiteY33" fmla="*/ 7606085 h 7919265"/>
              <a:gd name="connsiteX34" fmla="*/ 0 w 5861705"/>
              <a:gd name="connsiteY34" fmla="*/ 7558086 h 7919265"/>
              <a:gd name="connsiteX0" fmla="*/ 0 w 5861705"/>
              <a:gd name="connsiteY0" fmla="*/ 7558086 h 8240783"/>
              <a:gd name="connsiteX1" fmla="*/ 422635 w 5861705"/>
              <a:gd name="connsiteY1" fmla="*/ 0 h 8240783"/>
              <a:gd name="connsiteX2" fmla="*/ 4284892 w 5861705"/>
              <a:gd name="connsiteY2" fmla="*/ 212657 h 8240783"/>
              <a:gd name="connsiteX3" fmla="*/ 5823717 w 5861705"/>
              <a:gd name="connsiteY3" fmla="*/ 306262 h 8240783"/>
              <a:gd name="connsiteX4" fmla="*/ 5861705 w 5861705"/>
              <a:gd name="connsiteY4" fmla="*/ 317988 h 8240783"/>
              <a:gd name="connsiteX5" fmla="*/ 5856220 w 5861705"/>
              <a:gd name="connsiteY5" fmla="*/ 378751 h 8240783"/>
              <a:gd name="connsiteX6" fmla="*/ 5809593 w 5861705"/>
              <a:gd name="connsiteY6" fmla="*/ 1196200 h 8240783"/>
              <a:gd name="connsiteX7" fmla="*/ 5812252 w 5861705"/>
              <a:gd name="connsiteY7" fmla="*/ 1197315 h 8240783"/>
              <a:gd name="connsiteX8" fmla="*/ 5817525 w 5861705"/>
              <a:gd name="connsiteY8" fmla="*/ 1242155 h 8240783"/>
              <a:gd name="connsiteX9" fmla="*/ 5811383 w 5861705"/>
              <a:gd name="connsiteY9" fmla="*/ 1364256 h 8240783"/>
              <a:gd name="connsiteX10" fmla="*/ 5811248 w 5861705"/>
              <a:gd name="connsiteY10" fmla="*/ 1436500 h 8240783"/>
              <a:gd name="connsiteX11" fmla="*/ 5816757 w 5861705"/>
              <a:gd name="connsiteY11" fmla="*/ 1462669 h 8240783"/>
              <a:gd name="connsiteX12" fmla="*/ 5818133 w 5861705"/>
              <a:gd name="connsiteY12" fmla="*/ 1637067 h 8240783"/>
              <a:gd name="connsiteX13" fmla="*/ 5811308 w 5861705"/>
              <a:gd name="connsiteY13" fmla="*/ 1696270 h 8240783"/>
              <a:gd name="connsiteX14" fmla="*/ 5795249 w 5861705"/>
              <a:gd name="connsiteY14" fmla="*/ 1818360 h 8240783"/>
              <a:gd name="connsiteX15" fmla="*/ 5796281 w 5861705"/>
              <a:gd name="connsiteY15" fmla="*/ 1911947 h 8240783"/>
              <a:gd name="connsiteX16" fmla="*/ 5790032 w 5861705"/>
              <a:gd name="connsiteY16" fmla="*/ 1925528 h 8240783"/>
              <a:gd name="connsiteX17" fmla="*/ 5771562 w 5861705"/>
              <a:gd name="connsiteY17" fmla="*/ 2014848 h 8240783"/>
              <a:gd name="connsiteX18" fmla="*/ 5767772 w 5861705"/>
              <a:gd name="connsiteY18" fmla="*/ 2045563 h 8240783"/>
              <a:gd name="connsiteX19" fmla="*/ 5767250 w 5861705"/>
              <a:gd name="connsiteY19" fmla="*/ 2054308 h 8240783"/>
              <a:gd name="connsiteX20" fmla="*/ 5769443 w 5861705"/>
              <a:gd name="connsiteY20" fmla="*/ 2060299 h 8240783"/>
              <a:gd name="connsiteX21" fmla="*/ 5756656 w 5861705"/>
              <a:gd name="connsiteY21" fmla="*/ 2237821 h 8240783"/>
              <a:gd name="connsiteX22" fmla="*/ 5759315 w 5861705"/>
              <a:gd name="connsiteY22" fmla="*/ 2238936 h 8240783"/>
              <a:gd name="connsiteX23" fmla="*/ 5764588 w 5861705"/>
              <a:gd name="connsiteY23" fmla="*/ 2283776 h 8240783"/>
              <a:gd name="connsiteX24" fmla="*/ 5758445 w 5861705"/>
              <a:gd name="connsiteY24" fmla="*/ 2405877 h 8240783"/>
              <a:gd name="connsiteX25" fmla="*/ 5758311 w 5861705"/>
              <a:gd name="connsiteY25" fmla="*/ 2478121 h 8240783"/>
              <a:gd name="connsiteX26" fmla="*/ 5769776 w 5861705"/>
              <a:gd name="connsiteY26" fmla="*/ 2504276 h 8240783"/>
              <a:gd name="connsiteX27" fmla="*/ 5452124 w 5861705"/>
              <a:gd name="connsiteY27" fmla="*/ 7583356 h 8240783"/>
              <a:gd name="connsiteX28" fmla="*/ 5458906 w 5861705"/>
              <a:gd name="connsiteY28" fmla="*/ 7628844 h 8240783"/>
              <a:gd name="connsiteX29" fmla="*/ 5457322 w 5861705"/>
              <a:gd name="connsiteY29" fmla="*/ 7712341 h 8240783"/>
              <a:gd name="connsiteX30" fmla="*/ 5443299 w 5861705"/>
              <a:gd name="connsiteY30" fmla="*/ 7838503 h 8240783"/>
              <a:gd name="connsiteX31" fmla="*/ 5447073 w 5861705"/>
              <a:gd name="connsiteY31" fmla="*/ 7862553 h 8240783"/>
              <a:gd name="connsiteX32" fmla="*/ 5432917 w 5861705"/>
              <a:gd name="connsiteY32" fmla="*/ 7919237 h 8240783"/>
              <a:gd name="connsiteX33" fmla="*/ 0 w 5861705"/>
              <a:gd name="connsiteY33" fmla="*/ 7558086 h 8240783"/>
              <a:gd name="connsiteX0" fmla="*/ 0 w 5861705"/>
              <a:gd name="connsiteY0" fmla="*/ 7558086 h 7919237"/>
              <a:gd name="connsiteX1" fmla="*/ 422635 w 5861705"/>
              <a:gd name="connsiteY1" fmla="*/ 0 h 7919237"/>
              <a:gd name="connsiteX2" fmla="*/ 4284892 w 5861705"/>
              <a:gd name="connsiteY2" fmla="*/ 212657 h 7919237"/>
              <a:gd name="connsiteX3" fmla="*/ 5823717 w 5861705"/>
              <a:gd name="connsiteY3" fmla="*/ 306262 h 7919237"/>
              <a:gd name="connsiteX4" fmla="*/ 5861705 w 5861705"/>
              <a:gd name="connsiteY4" fmla="*/ 317988 h 7919237"/>
              <a:gd name="connsiteX5" fmla="*/ 5856220 w 5861705"/>
              <a:gd name="connsiteY5" fmla="*/ 378751 h 7919237"/>
              <a:gd name="connsiteX6" fmla="*/ 5809593 w 5861705"/>
              <a:gd name="connsiteY6" fmla="*/ 1196200 h 7919237"/>
              <a:gd name="connsiteX7" fmla="*/ 5812252 w 5861705"/>
              <a:gd name="connsiteY7" fmla="*/ 1197315 h 7919237"/>
              <a:gd name="connsiteX8" fmla="*/ 5817525 w 5861705"/>
              <a:gd name="connsiteY8" fmla="*/ 1242155 h 7919237"/>
              <a:gd name="connsiteX9" fmla="*/ 5811383 w 5861705"/>
              <a:gd name="connsiteY9" fmla="*/ 1364256 h 7919237"/>
              <a:gd name="connsiteX10" fmla="*/ 5811248 w 5861705"/>
              <a:gd name="connsiteY10" fmla="*/ 1436500 h 7919237"/>
              <a:gd name="connsiteX11" fmla="*/ 5816757 w 5861705"/>
              <a:gd name="connsiteY11" fmla="*/ 1462669 h 7919237"/>
              <a:gd name="connsiteX12" fmla="*/ 5818133 w 5861705"/>
              <a:gd name="connsiteY12" fmla="*/ 1637067 h 7919237"/>
              <a:gd name="connsiteX13" fmla="*/ 5811308 w 5861705"/>
              <a:gd name="connsiteY13" fmla="*/ 1696270 h 7919237"/>
              <a:gd name="connsiteX14" fmla="*/ 5795249 w 5861705"/>
              <a:gd name="connsiteY14" fmla="*/ 1818360 h 7919237"/>
              <a:gd name="connsiteX15" fmla="*/ 5796281 w 5861705"/>
              <a:gd name="connsiteY15" fmla="*/ 1911947 h 7919237"/>
              <a:gd name="connsiteX16" fmla="*/ 5790032 w 5861705"/>
              <a:gd name="connsiteY16" fmla="*/ 1925528 h 7919237"/>
              <a:gd name="connsiteX17" fmla="*/ 5771562 w 5861705"/>
              <a:gd name="connsiteY17" fmla="*/ 2014848 h 7919237"/>
              <a:gd name="connsiteX18" fmla="*/ 5767772 w 5861705"/>
              <a:gd name="connsiteY18" fmla="*/ 2045563 h 7919237"/>
              <a:gd name="connsiteX19" fmla="*/ 5767250 w 5861705"/>
              <a:gd name="connsiteY19" fmla="*/ 2054308 h 7919237"/>
              <a:gd name="connsiteX20" fmla="*/ 5769443 w 5861705"/>
              <a:gd name="connsiteY20" fmla="*/ 2060299 h 7919237"/>
              <a:gd name="connsiteX21" fmla="*/ 5756656 w 5861705"/>
              <a:gd name="connsiteY21" fmla="*/ 2237821 h 7919237"/>
              <a:gd name="connsiteX22" fmla="*/ 5759315 w 5861705"/>
              <a:gd name="connsiteY22" fmla="*/ 2238936 h 7919237"/>
              <a:gd name="connsiteX23" fmla="*/ 5764588 w 5861705"/>
              <a:gd name="connsiteY23" fmla="*/ 2283776 h 7919237"/>
              <a:gd name="connsiteX24" fmla="*/ 5758445 w 5861705"/>
              <a:gd name="connsiteY24" fmla="*/ 2405877 h 7919237"/>
              <a:gd name="connsiteX25" fmla="*/ 5758311 w 5861705"/>
              <a:gd name="connsiteY25" fmla="*/ 2478121 h 7919237"/>
              <a:gd name="connsiteX26" fmla="*/ 5769776 w 5861705"/>
              <a:gd name="connsiteY26" fmla="*/ 2504276 h 7919237"/>
              <a:gd name="connsiteX27" fmla="*/ 5452124 w 5861705"/>
              <a:gd name="connsiteY27" fmla="*/ 7583356 h 7919237"/>
              <a:gd name="connsiteX28" fmla="*/ 5458906 w 5861705"/>
              <a:gd name="connsiteY28" fmla="*/ 7628844 h 7919237"/>
              <a:gd name="connsiteX29" fmla="*/ 5457322 w 5861705"/>
              <a:gd name="connsiteY29" fmla="*/ 7712341 h 7919237"/>
              <a:gd name="connsiteX30" fmla="*/ 5443299 w 5861705"/>
              <a:gd name="connsiteY30" fmla="*/ 7838503 h 7919237"/>
              <a:gd name="connsiteX31" fmla="*/ 5447073 w 5861705"/>
              <a:gd name="connsiteY31" fmla="*/ 7862553 h 7919237"/>
              <a:gd name="connsiteX32" fmla="*/ 5432917 w 5861705"/>
              <a:gd name="connsiteY32" fmla="*/ 7919237 h 7919237"/>
              <a:gd name="connsiteX33" fmla="*/ 0 w 5861705"/>
              <a:gd name="connsiteY33" fmla="*/ 7558086 h 7919237"/>
              <a:gd name="connsiteX0" fmla="*/ 0 w 5861705"/>
              <a:gd name="connsiteY0" fmla="*/ 7558086 h 7919237"/>
              <a:gd name="connsiteX1" fmla="*/ 422635 w 5861705"/>
              <a:gd name="connsiteY1" fmla="*/ 0 h 7919237"/>
              <a:gd name="connsiteX2" fmla="*/ 4284892 w 5861705"/>
              <a:gd name="connsiteY2" fmla="*/ 212657 h 7919237"/>
              <a:gd name="connsiteX3" fmla="*/ 5823717 w 5861705"/>
              <a:gd name="connsiteY3" fmla="*/ 306262 h 7919237"/>
              <a:gd name="connsiteX4" fmla="*/ 5861705 w 5861705"/>
              <a:gd name="connsiteY4" fmla="*/ 317988 h 7919237"/>
              <a:gd name="connsiteX5" fmla="*/ 5856220 w 5861705"/>
              <a:gd name="connsiteY5" fmla="*/ 378751 h 7919237"/>
              <a:gd name="connsiteX6" fmla="*/ 5809593 w 5861705"/>
              <a:gd name="connsiteY6" fmla="*/ 1196200 h 7919237"/>
              <a:gd name="connsiteX7" fmla="*/ 5812252 w 5861705"/>
              <a:gd name="connsiteY7" fmla="*/ 1197315 h 7919237"/>
              <a:gd name="connsiteX8" fmla="*/ 5817525 w 5861705"/>
              <a:gd name="connsiteY8" fmla="*/ 1242155 h 7919237"/>
              <a:gd name="connsiteX9" fmla="*/ 5811383 w 5861705"/>
              <a:gd name="connsiteY9" fmla="*/ 1364256 h 7919237"/>
              <a:gd name="connsiteX10" fmla="*/ 5811248 w 5861705"/>
              <a:gd name="connsiteY10" fmla="*/ 1436500 h 7919237"/>
              <a:gd name="connsiteX11" fmla="*/ 5816757 w 5861705"/>
              <a:gd name="connsiteY11" fmla="*/ 1462669 h 7919237"/>
              <a:gd name="connsiteX12" fmla="*/ 5818133 w 5861705"/>
              <a:gd name="connsiteY12" fmla="*/ 1637067 h 7919237"/>
              <a:gd name="connsiteX13" fmla="*/ 5811308 w 5861705"/>
              <a:gd name="connsiteY13" fmla="*/ 1696270 h 7919237"/>
              <a:gd name="connsiteX14" fmla="*/ 5795249 w 5861705"/>
              <a:gd name="connsiteY14" fmla="*/ 1818360 h 7919237"/>
              <a:gd name="connsiteX15" fmla="*/ 5796281 w 5861705"/>
              <a:gd name="connsiteY15" fmla="*/ 1911947 h 7919237"/>
              <a:gd name="connsiteX16" fmla="*/ 5790032 w 5861705"/>
              <a:gd name="connsiteY16" fmla="*/ 1925528 h 7919237"/>
              <a:gd name="connsiteX17" fmla="*/ 5771562 w 5861705"/>
              <a:gd name="connsiteY17" fmla="*/ 2014848 h 7919237"/>
              <a:gd name="connsiteX18" fmla="*/ 5767772 w 5861705"/>
              <a:gd name="connsiteY18" fmla="*/ 2045563 h 7919237"/>
              <a:gd name="connsiteX19" fmla="*/ 5767250 w 5861705"/>
              <a:gd name="connsiteY19" fmla="*/ 2054308 h 7919237"/>
              <a:gd name="connsiteX20" fmla="*/ 5769443 w 5861705"/>
              <a:gd name="connsiteY20" fmla="*/ 2060299 h 7919237"/>
              <a:gd name="connsiteX21" fmla="*/ 5756656 w 5861705"/>
              <a:gd name="connsiteY21" fmla="*/ 2237821 h 7919237"/>
              <a:gd name="connsiteX22" fmla="*/ 5759315 w 5861705"/>
              <a:gd name="connsiteY22" fmla="*/ 2238936 h 7919237"/>
              <a:gd name="connsiteX23" fmla="*/ 5764588 w 5861705"/>
              <a:gd name="connsiteY23" fmla="*/ 2283776 h 7919237"/>
              <a:gd name="connsiteX24" fmla="*/ 5758445 w 5861705"/>
              <a:gd name="connsiteY24" fmla="*/ 2405877 h 7919237"/>
              <a:gd name="connsiteX25" fmla="*/ 5758311 w 5861705"/>
              <a:gd name="connsiteY25" fmla="*/ 2478121 h 7919237"/>
              <a:gd name="connsiteX26" fmla="*/ 5769776 w 5861705"/>
              <a:gd name="connsiteY26" fmla="*/ 2504276 h 7919237"/>
              <a:gd name="connsiteX27" fmla="*/ 5452124 w 5861705"/>
              <a:gd name="connsiteY27" fmla="*/ 7583356 h 7919237"/>
              <a:gd name="connsiteX28" fmla="*/ 5458906 w 5861705"/>
              <a:gd name="connsiteY28" fmla="*/ 7628844 h 7919237"/>
              <a:gd name="connsiteX29" fmla="*/ 5457322 w 5861705"/>
              <a:gd name="connsiteY29" fmla="*/ 7712341 h 7919237"/>
              <a:gd name="connsiteX30" fmla="*/ 5443299 w 5861705"/>
              <a:gd name="connsiteY30" fmla="*/ 7838503 h 7919237"/>
              <a:gd name="connsiteX31" fmla="*/ 5447073 w 5861705"/>
              <a:gd name="connsiteY31" fmla="*/ 7862553 h 7919237"/>
              <a:gd name="connsiteX32" fmla="*/ 5432917 w 5861705"/>
              <a:gd name="connsiteY32" fmla="*/ 7919237 h 7919237"/>
              <a:gd name="connsiteX33" fmla="*/ 0 w 5861705"/>
              <a:gd name="connsiteY33" fmla="*/ 7558086 h 7919237"/>
              <a:gd name="connsiteX0" fmla="*/ 0 w 5861705"/>
              <a:gd name="connsiteY0" fmla="*/ 7558086 h 7876320"/>
              <a:gd name="connsiteX1" fmla="*/ 422635 w 5861705"/>
              <a:gd name="connsiteY1" fmla="*/ 0 h 7876320"/>
              <a:gd name="connsiteX2" fmla="*/ 4284892 w 5861705"/>
              <a:gd name="connsiteY2" fmla="*/ 212657 h 7876320"/>
              <a:gd name="connsiteX3" fmla="*/ 5823717 w 5861705"/>
              <a:gd name="connsiteY3" fmla="*/ 306262 h 7876320"/>
              <a:gd name="connsiteX4" fmla="*/ 5861705 w 5861705"/>
              <a:gd name="connsiteY4" fmla="*/ 317988 h 7876320"/>
              <a:gd name="connsiteX5" fmla="*/ 5856220 w 5861705"/>
              <a:gd name="connsiteY5" fmla="*/ 378751 h 7876320"/>
              <a:gd name="connsiteX6" fmla="*/ 5809593 w 5861705"/>
              <a:gd name="connsiteY6" fmla="*/ 1196200 h 7876320"/>
              <a:gd name="connsiteX7" fmla="*/ 5812252 w 5861705"/>
              <a:gd name="connsiteY7" fmla="*/ 1197315 h 7876320"/>
              <a:gd name="connsiteX8" fmla="*/ 5817525 w 5861705"/>
              <a:gd name="connsiteY8" fmla="*/ 1242155 h 7876320"/>
              <a:gd name="connsiteX9" fmla="*/ 5811383 w 5861705"/>
              <a:gd name="connsiteY9" fmla="*/ 1364256 h 7876320"/>
              <a:gd name="connsiteX10" fmla="*/ 5811248 w 5861705"/>
              <a:gd name="connsiteY10" fmla="*/ 1436500 h 7876320"/>
              <a:gd name="connsiteX11" fmla="*/ 5816757 w 5861705"/>
              <a:gd name="connsiteY11" fmla="*/ 1462669 h 7876320"/>
              <a:gd name="connsiteX12" fmla="*/ 5818133 w 5861705"/>
              <a:gd name="connsiteY12" fmla="*/ 1637067 h 7876320"/>
              <a:gd name="connsiteX13" fmla="*/ 5811308 w 5861705"/>
              <a:gd name="connsiteY13" fmla="*/ 1696270 h 7876320"/>
              <a:gd name="connsiteX14" fmla="*/ 5795249 w 5861705"/>
              <a:gd name="connsiteY14" fmla="*/ 1818360 h 7876320"/>
              <a:gd name="connsiteX15" fmla="*/ 5796281 w 5861705"/>
              <a:gd name="connsiteY15" fmla="*/ 1911947 h 7876320"/>
              <a:gd name="connsiteX16" fmla="*/ 5790032 w 5861705"/>
              <a:gd name="connsiteY16" fmla="*/ 1925528 h 7876320"/>
              <a:gd name="connsiteX17" fmla="*/ 5771562 w 5861705"/>
              <a:gd name="connsiteY17" fmla="*/ 2014848 h 7876320"/>
              <a:gd name="connsiteX18" fmla="*/ 5767772 w 5861705"/>
              <a:gd name="connsiteY18" fmla="*/ 2045563 h 7876320"/>
              <a:gd name="connsiteX19" fmla="*/ 5767250 w 5861705"/>
              <a:gd name="connsiteY19" fmla="*/ 2054308 h 7876320"/>
              <a:gd name="connsiteX20" fmla="*/ 5769443 w 5861705"/>
              <a:gd name="connsiteY20" fmla="*/ 2060299 h 7876320"/>
              <a:gd name="connsiteX21" fmla="*/ 5756656 w 5861705"/>
              <a:gd name="connsiteY21" fmla="*/ 2237821 h 7876320"/>
              <a:gd name="connsiteX22" fmla="*/ 5759315 w 5861705"/>
              <a:gd name="connsiteY22" fmla="*/ 2238936 h 7876320"/>
              <a:gd name="connsiteX23" fmla="*/ 5764588 w 5861705"/>
              <a:gd name="connsiteY23" fmla="*/ 2283776 h 7876320"/>
              <a:gd name="connsiteX24" fmla="*/ 5758445 w 5861705"/>
              <a:gd name="connsiteY24" fmla="*/ 2405877 h 7876320"/>
              <a:gd name="connsiteX25" fmla="*/ 5758311 w 5861705"/>
              <a:gd name="connsiteY25" fmla="*/ 2478121 h 7876320"/>
              <a:gd name="connsiteX26" fmla="*/ 5769776 w 5861705"/>
              <a:gd name="connsiteY26" fmla="*/ 2504276 h 7876320"/>
              <a:gd name="connsiteX27" fmla="*/ 5452124 w 5861705"/>
              <a:gd name="connsiteY27" fmla="*/ 7583356 h 7876320"/>
              <a:gd name="connsiteX28" fmla="*/ 5458906 w 5861705"/>
              <a:gd name="connsiteY28" fmla="*/ 7628844 h 7876320"/>
              <a:gd name="connsiteX29" fmla="*/ 5457322 w 5861705"/>
              <a:gd name="connsiteY29" fmla="*/ 7712341 h 7876320"/>
              <a:gd name="connsiteX30" fmla="*/ 5443299 w 5861705"/>
              <a:gd name="connsiteY30" fmla="*/ 7838503 h 7876320"/>
              <a:gd name="connsiteX31" fmla="*/ 5447073 w 5861705"/>
              <a:gd name="connsiteY31" fmla="*/ 7862553 h 7876320"/>
              <a:gd name="connsiteX32" fmla="*/ 5438179 w 5861705"/>
              <a:gd name="connsiteY32" fmla="*/ 7876320 h 7876320"/>
              <a:gd name="connsiteX33" fmla="*/ 0 w 5861705"/>
              <a:gd name="connsiteY33" fmla="*/ 7558086 h 7876320"/>
              <a:gd name="connsiteX0" fmla="*/ 0 w 5861705"/>
              <a:gd name="connsiteY0" fmla="*/ 7558086 h 7869426"/>
              <a:gd name="connsiteX1" fmla="*/ 422635 w 5861705"/>
              <a:gd name="connsiteY1" fmla="*/ 0 h 7869426"/>
              <a:gd name="connsiteX2" fmla="*/ 4284892 w 5861705"/>
              <a:gd name="connsiteY2" fmla="*/ 212657 h 7869426"/>
              <a:gd name="connsiteX3" fmla="*/ 5823717 w 5861705"/>
              <a:gd name="connsiteY3" fmla="*/ 306262 h 7869426"/>
              <a:gd name="connsiteX4" fmla="*/ 5861705 w 5861705"/>
              <a:gd name="connsiteY4" fmla="*/ 317988 h 7869426"/>
              <a:gd name="connsiteX5" fmla="*/ 5856220 w 5861705"/>
              <a:gd name="connsiteY5" fmla="*/ 378751 h 7869426"/>
              <a:gd name="connsiteX6" fmla="*/ 5809593 w 5861705"/>
              <a:gd name="connsiteY6" fmla="*/ 1196200 h 7869426"/>
              <a:gd name="connsiteX7" fmla="*/ 5812252 w 5861705"/>
              <a:gd name="connsiteY7" fmla="*/ 1197315 h 7869426"/>
              <a:gd name="connsiteX8" fmla="*/ 5817525 w 5861705"/>
              <a:gd name="connsiteY8" fmla="*/ 1242155 h 7869426"/>
              <a:gd name="connsiteX9" fmla="*/ 5811383 w 5861705"/>
              <a:gd name="connsiteY9" fmla="*/ 1364256 h 7869426"/>
              <a:gd name="connsiteX10" fmla="*/ 5811248 w 5861705"/>
              <a:gd name="connsiteY10" fmla="*/ 1436500 h 7869426"/>
              <a:gd name="connsiteX11" fmla="*/ 5816757 w 5861705"/>
              <a:gd name="connsiteY11" fmla="*/ 1462669 h 7869426"/>
              <a:gd name="connsiteX12" fmla="*/ 5818133 w 5861705"/>
              <a:gd name="connsiteY12" fmla="*/ 1637067 h 7869426"/>
              <a:gd name="connsiteX13" fmla="*/ 5811308 w 5861705"/>
              <a:gd name="connsiteY13" fmla="*/ 1696270 h 7869426"/>
              <a:gd name="connsiteX14" fmla="*/ 5795249 w 5861705"/>
              <a:gd name="connsiteY14" fmla="*/ 1818360 h 7869426"/>
              <a:gd name="connsiteX15" fmla="*/ 5796281 w 5861705"/>
              <a:gd name="connsiteY15" fmla="*/ 1911947 h 7869426"/>
              <a:gd name="connsiteX16" fmla="*/ 5790032 w 5861705"/>
              <a:gd name="connsiteY16" fmla="*/ 1925528 h 7869426"/>
              <a:gd name="connsiteX17" fmla="*/ 5771562 w 5861705"/>
              <a:gd name="connsiteY17" fmla="*/ 2014848 h 7869426"/>
              <a:gd name="connsiteX18" fmla="*/ 5767772 w 5861705"/>
              <a:gd name="connsiteY18" fmla="*/ 2045563 h 7869426"/>
              <a:gd name="connsiteX19" fmla="*/ 5767250 w 5861705"/>
              <a:gd name="connsiteY19" fmla="*/ 2054308 h 7869426"/>
              <a:gd name="connsiteX20" fmla="*/ 5769443 w 5861705"/>
              <a:gd name="connsiteY20" fmla="*/ 2060299 h 7869426"/>
              <a:gd name="connsiteX21" fmla="*/ 5756656 w 5861705"/>
              <a:gd name="connsiteY21" fmla="*/ 2237821 h 7869426"/>
              <a:gd name="connsiteX22" fmla="*/ 5759315 w 5861705"/>
              <a:gd name="connsiteY22" fmla="*/ 2238936 h 7869426"/>
              <a:gd name="connsiteX23" fmla="*/ 5764588 w 5861705"/>
              <a:gd name="connsiteY23" fmla="*/ 2283776 h 7869426"/>
              <a:gd name="connsiteX24" fmla="*/ 5758445 w 5861705"/>
              <a:gd name="connsiteY24" fmla="*/ 2405877 h 7869426"/>
              <a:gd name="connsiteX25" fmla="*/ 5758311 w 5861705"/>
              <a:gd name="connsiteY25" fmla="*/ 2478121 h 7869426"/>
              <a:gd name="connsiteX26" fmla="*/ 5769776 w 5861705"/>
              <a:gd name="connsiteY26" fmla="*/ 2504276 h 7869426"/>
              <a:gd name="connsiteX27" fmla="*/ 5452124 w 5861705"/>
              <a:gd name="connsiteY27" fmla="*/ 7583356 h 7869426"/>
              <a:gd name="connsiteX28" fmla="*/ 5458906 w 5861705"/>
              <a:gd name="connsiteY28" fmla="*/ 7628844 h 7869426"/>
              <a:gd name="connsiteX29" fmla="*/ 5457322 w 5861705"/>
              <a:gd name="connsiteY29" fmla="*/ 7712341 h 7869426"/>
              <a:gd name="connsiteX30" fmla="*/ 5443299 w 5861705"/>
              <a:gd name="connsiteY30" fmla="*/ 7838503 h 7869426"/>
              <a:gd name="connsiteX31" fmla="*/ 5447073 w 5861705"/>
              <a:gd name="connsiteY31" fmla="*/ 7862553 h 7869426"/>
              <a:gd name="connsiteX32" fmla="*/ 5389875 w 5861705"/>
              <a:gd name="connsiteY32" fmla="*/ 7860344 h 7869426"/>
              <a:gd name="connsiteX33" fmla="*/ 0 w 5861705"/>
              <a:gd name="connsiteY33" fmla="*/ 7558086 h 7869426"/>
              <a:gd name="connsiteX0" fmla="*/ 0 w 5861705"/>
              <a:gd name="connsiteY0" fmla="*/ 7558086 h 7868158"/>
              <a:gd name="connsiteX1" fmla="*/ 422635 w 5861705"/>
              <a:gd name="connsiteY1" fmla="*/ 0 h 7868158"/>
              <a:gd name="connsiteX2" fmla="*/ 4284892 w 5861705"/>
              <a:gd name="connsiteY2" fmla="*/ 212657 h 7868158"/>
              <a:gd name="connsiteX3" fmla="*/ 5823717 w 5861705"/>
              <a:gd name="connsiteY3" fmla="*/ 306262 h 7868158"/>
              <a:gd name="connsiteX4" fmla="*/ 5861705 w 5861705"/>
              <a:gd name="connsiteY4" fmla="*/ 317988 h 7868158"/>
              <a:gd name="connsiteX5" fmla="*/ 5856220 w 5861705"/>
              <a:gd name="connsiteY5" fmla="*/ 378751 h 7868158"/>
              <a:gd name="connsiteX6" fmla="*/ 5809593 w 5861705"/>
              <a:gd name="connsiteY6" fmla="*/ 1196200 h 7868158"/>
              <a:gd name="connsiteX7" fmla="*/ 5812252 w 5861705"/>
              <a:gd name="connsiteY7" fmla="*/ 1197315 h 7868158"/>
              <a:gd name="connsiteX8" fmla="*/ 5817525 w 5861705"/>
              <a:gd name="connsiteY8" fmla="*/ 1242155 h 7868158"/>
              <a:gd name="connsiteX9" fmla="*/ 5811383 w 5861705"/>
              <a:gd name="connsiteY9" fmla="*/ 1364256 h 7868158"/>
              <a:gd name="connsiteX10" fmla="*/ 5811248 w 5861705"/>
              <a:gd name="connsiteY10" fmla="*/ 1436500 h 7868158"/>
              <a:gd name="connsiteX11" fmla="*/ 5816757 w 5861705"/>
              <a:gd name="connsiteY11" fmla="*/ 1462669 h 7868158"/>
              <a:gd name="connsiteX12" fmla="*/ 5818133 w 5861705"/>
              <a:gd name="connsiteY12" fmla="*/ 1637067 h 7868158"/>
              <a:gd name="connsiteX13" fmla="*/ 5811308 w 5861705"/>
              <a:gd name="connsiteY13" fmla="*/ 1696270 h 7868158"/>
              <a:gd name="connsiteX14" fmla="*/ 5795249 w 5861705"/>
              <a:gd name="connsiteY14" fmla="*/ 1818360 h 7868158"/>
              <a:gd name="connsiteX15" fmla="*/ 5796281 w 5861705"/>
              <a:gd name="connsiteY15" fmla="*/ 1911947 h 7868158"/>
              <a:gd name="connsiteX16" fmla="*/ 5790032 w 5861705"/>
              <a:gd name="connsiteY16" fmla="*/ 1925528 h 7868158"/>
              <a:gd name="connsiteX17" fmla="*/ 5771562 w 5861705"/>
              <a:gd name="connsiteY17" fmla="*/ 2014848 h 7868158"/>
              <a:gd name="connsiteX18" fmla="*/ 5767772 w 5861705"/>
              <a:gd name="connsiteY18" fmla="*/ 2045563 h 7868158"/>
              <a:gd name="connsiteX19" fmla="*/ 5767250 w 5861705"/>
              <a:gd name="connsiteY19" fmla="*/ 2054308 h 7868158"/>
              <a:gd name="connsiteX20" fmla="*/ 5769443 w 5861705"/>
              <a:gd name="connsiteY20" fmla="*/ 2060299 h 7868158"/>
              <a:gd name="connsiteX21" fmla="*/ 5756656 w 5861705"/>
              <a:gd name="connsiteY21" fmla="*/ 2237821 h 7868158"/>
              <a:gd name="connsiteX22" fmla="*/ 5759315 w 5861705"/>
              <a:gd name="connsiteY22" fmla="*/ 2238936 h 7868158"/>
              <a:gd name="connsiteX23" fmla="*/ 5764588 w 5861705"/>
              <a:gd name="connsiteY23" fmla="*/ 2283776 h 7868158"/>
              <a:gd name="connsiteX24" fmla="*/ 5758445 w 5861705"/>
              <a:gd name="connsiteY24" fmla="*/ 2405877 h 7868158"/>
              <a:gd name="connsiteX25" fmla="*/ 5758311 w 5861705"/>
              <a:gd name="connsiteY25" fmla="*/ 2478121 h 7868158"/>
              <a:gd name="connsiteX26" fmla="*/ 5769776 w 5861705"/>
              <a:gd name="connsiteY26" fmla="*/ 2504276 h 7868158"/>
              <a:gd name="connsiteX27" fmla="*/ 5452124 w 5861705"/>
              <a:gd name="connsiteY27" fmla="*/ 7583356 h 7868158"/>
              <a:gd name="connsiteX28" fmla="*/ 5458906 w 5861705"/>
              <a:gd name="connsiteY28" fmla="*/ 7628844 h 7868158"/>
              <a:gd name="connsiteX29" fmla="*/ 5457322 w 5861705"/>
              <a:gd name="connsiteY29" fmla="*/ 7712341 h 7868158"/>
              <a:gd name="connsiteX30" fmla="*/ 5443299 w 5861705"/>
              <a:gd name="connsiteY30" fmla="*/ 7838503 h 7868158"/>
              <a:gd name="connsiteX31" fmla="*/ 5447073 w 5861705"/>
              <a:gd name="connsiteY31" fmla="*/ 7862553 h 7868158"/>
              <a:gd name="connsiteX32" fmla="*/ 5357659 w 5861705"/>
              <a:gd name="connsiteY32" fmla="*/ 7844331 h 7868158"/>
              <a:gd name="connsiteX33" fmla="*/ 0 w 5861705"/>
              <a:gd name="connsiteY33" fmla="*/ 7558086 h 7868158"/>
              <a:gd name="connsiteX0" fmla="*/ 0 w 5861705"/>
              <a:gd name="connsiteY0" fmla="*/ 7558086 h 7844331"/>
              <a:gd name="connsiteX1" fmla="*/ 422635 w 5861705"/>
              <a:gd name="connsiteY1" fmla="*/ 0 h 7844331"/>
              <a:gd name="connsiteX2" fmla="*/ 4284892 w 5861705"/>
              <a:gd name="connsiteY2" fmla="*/ 212657 h 7844331"/>
              <a:gd name="connsiteX3" fmla="*/ 5823717 w 5861705"/>
              <a:gd name="connsiteY3" fmla="*/ 306262 h 7844331"/>
              <a:gd name="connsiteX4" fmla="*/ 5861705 w 5861705"/>
              <a:gd name="connsiteY4" fmla="*/ 317988 h 7844331"/>
              <a:gd name="connsiteX5" fmla="*/ 5856220 w 5861705"/>
              <a:gd name="connsiteY5" fmla="*/ 378751 h 7844331"/>
              <a:gd name="connsiteX6" fmla="*/ 5809593 w 5861705"/>
              <a:gd name="connsiteY6" fmla="*/ 1196200 h 7844331"/>
              <a:gd name="connsiteX7" fmla="*/ 5812252 w 5861705"/>
              <a:gd name="connsiteY7" fmla="*/ 1197315 h 7844331"/>
              <a:gd name="connsiteX8" fmla="*/ 5817525 w 5861705"/>
              <a:gd name="connsiteY8" fmla="*/ 1242155 h 7844331"/>
              <a:gd name="connsiteX9" fmla="*/ 5811383 w 5861705"/>
              <a:gd name="connsiteY9" fmla="*/ 1364256 h 7844331"/>
              <a:gd name="connsiteX10" fmla="*/ 5811248 w 5861705"/>
              <a:gd name="connsiteY10" fmla="*/ 1436500 h 7844331"/>
              <a:gd name="connsiteX11" fmla="*/ 5816757 w 5861705"/>
              <a:gd name="connsiteY11" fmla="*/ 1462669 h 7844331"/>
              <a:gd name="connsiteX12" fmla="*/ 5818133 w 5861705"/>
              <a:gd name="connsiteY12" fmla="*/ 1637067 h 7844331"/>
              <a:gd name="connsiteX13" fmla="*/ 5811308 w 5861705"/>
              <a:gd name="connsiteY13" fmla="*/ 1696270 h 7844331"/>
              <a:gd name="connsiteX14" fmla="*/ 5795249 w 5861705"/>
              <a:gd name="connsiteY14" fmla="*/ 1818360 h 7844331"/>
              <a:gd name="connsiteX15" fmla="*/ 5796281 w 5861705"/>
              <a:gd name="connsiteY15" fmla="*/ 1911947 h 7844331"/>
              <a:gd name="connsiteX16" fmla="*/ 5790032 w 5861705"/>
              <a:gd name="connsiteY16" fmla="*/ 1925528 h 7844331"/>
              <a:gd name="connsiteX17" fmla="*/ 5771562 w 5861705"/>
              <a:gd name="connsiteY17" fmla="*/ 2014848 h 7844331"/>
              <a:gd name="connsiteX18" fmla="*/ 5767772 w 5861705"/>
              <a:gd name="connsiteY18" fmla="*/ 2045563 h 7844331"/>
              <a:gd name="connsiteX19" fmla="*/ 5767250 w 5861705"/>
              <a:gd name="connsiteY19" fmla="*/ 2054308 h 7844331"/>
              <a:gd name="connsiteX20" fmla="*/ 5769443 w 5861705"/>
              <a:gd name="connsiteY20" fmla="*/ 2060299 h 7844331"/>
              <a:gd name="connsiteX21" fmla="*/ 5756656 w 5861705"/>
              <a:gd name="connsiteY21" fmla="*/ 2237821 h 7844331"/>
              <a:gd name="connsiteX22" fmla="*/ 5759315 w 5861705"/>
              <a:gd name="connsiteY22" fmla="*/ 2238936 h 7844331"/>
              <a:gd name="connsiteX23" fmla="*/ 5764588 w 5861705"/>
              <a:gd name="connsiteY23" fmla="*/ 2283776 h 7844331"/>
              <a:gd name="connsiteX24" fmla="*/ 5758445 w 5861705"/>
              <a:gd name="connsiteY24" fmla="*/ 2405877 h 7844331"/>
              <a:gd name="connsiteX25" fmla="*/ 5758311 w 5861705"/>
              <a:gd name="connsiteY25" fmla="*/ 2478121 h 7844331"/>
              <a:gd name="connsiteX26" fmla="*/ 5769776 w 5861705"/>
              <a:gd name="connsiteY26" fmla="*/ 2504276 h 7844331"/>
              <a:gd name="connsiteX27" fmla="*/ 5452124 w 5861705"/>
              <a:gd name="connsiteY27" fmla="*/ 7583356 h 7844331"/>
              <a:gd name="connsiteX28" fmla="*/ 5458906 w 5861705"/>
              <a:gd name="connsiteY28" fmla="*/ 7628844 h 7844331"/>
              <a:gd name="connsiteX29" fmla="*/ 5457322 w 5861705"/>
              <a:gd name="connsiteY29" fmla="*/ 7712341 h 7844331"/>
              <a:gd name="connsiteX30" fmla="*/ 5443299 w 5861705"/>
              <a:gd name="connsiteY30" fmla="*/ 7838503 h 7844331"/>
              <a:gd name="connsiteX31" fmla="*/ 5401664 w 5861705"/>
              <a:gd name="connsiteY31" fmla="*/ 7802303 h 7844331"/>
              <a:gd name="connsiteX32" fmla="*/ 5357659 w 5861705"/>
              <a:gd name="connsiteY32" fmla="*/ 7844331 h 7844331"/>
              <a:gd name="connsiteX33" fmla="*/ 0 w 5861705"/>
              <a:gd name="connsiteY33" fmla="*/ 7558086 h 7844331"/>
              <a:gd name="connsiteX0" fmla="*/ 0 w 5861705"/>
              <a:gd name="connsiteY0" fmla="*/ 7558086 h 7846277"/>
              <a:gd name="connsiteX1" fmla="*/ 422635 w 5861705"/>
              <a:gd name="connsiteY1" fmla="*/ 0 h 7846277"/>
              <a:gd name="connsiteX2" fmla="*/ 4284892 w 5861705"/>
              <a:gd name="connsiteY2" fmla="*/ 212657 h 7846277"/>
              <a:gd name="connsiteX3" fmla="*/ 5823717 w 5861705"/>
              <a:gd name="connsiteY3" fmla="*/ 306262 h 7846277"/>
              <a:gd name="connsiteX4" fmla="*/ 5861705 w 5861705"/>
              <a:gd name="connsiteY4" fmla="*/ 317988 h 7846277"/>
              <a:gd name="connsiteX5" fmla="*/ 5856220 w 5861705"/>
              <a:gd name="connsiteY5" fmla="*/ 378751 h 7846277"/>
              <a:gd name="connsiteX6" fmla="*/ 5809593 w 5861705"/>
              <a:gd name="connsiteY6" fmla="*/ 1196200 h 7846277"/>
              <a:gd name="connsiteX7" fmla="*/ 5812252 w 5861705"/>
              <a:gd name="connsiteY7" fmla="*/ 1197315 h 7846277"/>
              <a:gd name="connsiteX8" fmla="*/ 5817525 w 5861705"/>
              <a:gd name="connsiteY8" fmla="*/ 1242155 h 7846277"/>
              <a:gd name="connsiteX9" fmla="*/ 5811383 w 5861705"/>
              <a:gd name="connsiteY9" fmla="*/ 1364256 h 7846277"/>
              <a:gd name="connsiteX10" fmla="*/ 5811248 w 5861705"/>
              <a:gd name="connsiteY10" fmla="*/ 1436500 h 7846277"/>
              <a:gd name="connsiteX11" fmla="*/ 5816757 w 5861705"/>
              <a:gd name="connsiteY11" fmla="*/ 1462669 h 7846277"/>
              <a:gd name="connsiteX12" fmla="*/ 5818133 w 5861705"/>
              <a:gd name="connsiteY12" fmla="*/ 1637067 h 7846277"/>
              <a:gd name="connsiteX13" fmla="*/ 5811308 w 5861705"/>
              <a:gd name="connsiteY13" fmla="*/ 1696270 h 7846277"/>
              <a:gd name="connsiteX14" fmla="*/ 5795249 w 5861705"/>
              <a:gd name="connsiteY14" fmla="*/ 1818360 h 7846277"/>
              <a:gd name="connsiteX15" fmla="*/ 5796281 w 5861705"/>
              <a:gd name="connsiteY15" fmla="*/ 1911947 h 7846277"/>
              <a:gd name="connsiteX16" fmla="*/ 5790032 w 5861705"/>
              <a:gd name="connsiteY16" fmla="*/ 1925528 h 7846277"/>
              <a:gd name="connsiteX17" fmla="*/ 5771562 w 5861705"/>
              <a:gd name="connsiteY17" fmla="*/ 2014848 h 7846277"/>
              <a:gd name="connsiteX18" fmla="*/ 5767772 w 5861705"/>
              <a:gd name="connsiteY18" fmla="*/ 2045563 h 7846277"/>
              <a:gd name="connsiteX19" fmla="*/ 5767250 w 5861705"/>
              <a:gd name="connsiteY19" fmla="*/ 2054308 h 7846277"/>
              <a:gd name="connsiteX20" fmla="*/ 5769443 w 5861705"/>
              <a:gd name="connsiteY20" fmla="*/ 2060299 h 7846277"/>
              <a:gd name="connsiteX21" fmla="*/ 5756656 w 5861705"/>
              <a:gd name="connsiteY21" fmla="*/ 2237821 h 7846277"/>
              <a:gd name="connsiteX22" fmla="*/ 5759315 w 5861705"/>
              <a:gd name="connsiteY22" fmla="*/ 2238936 h 7846277"/>
              <a:gd name="connsiteX23" fmla="*/ 5764588 w 5861705"/>
              <a:gd name="connsiteY23" fmla="*/ 2283776 h 7846277"/>
              <a:gd name="connsiteX24" fmla="*/ 5758445 w 5861705"/>
              <a:gd name="connsiteY24" fmla="*/ 2405877 h 7846277"/>
              <a:gd name="connsiteX25" fmla="*/ 5758311 w 5861705"/>
              <a:gd name="connsiteY25" fmla="*/ 2478121 h 7846277"/>
              <a:gd name="connsiteX26" fmla="*/ 5769776 w 5861705"/>
              <a:gd name="connsiteY26" fmla="*/ 2504276 h 7846277"/>
              <a:gd name="connsiteX27" fmla="*/ 5452124 w 5861705"/>
              <a:gd name="connsiteY27" fmla="*/ 7583356 h 7846277"/>
              <a:gd name="connsiteX28" fmla="*/ 5458906 w 5861705"/>
              <a:gd name="connsiteY28" fmla="*/ 7628844 h 7846277"/>
              <a:gd name="connsiteX29" fmla="*/ 5457322 w 5861705"/>
              <a:gd name="connsiteY29" fmla="*/ 7712341 h 7846277"/>
              <a:gd name="connsiteX30" fmla="*/ 5443299 w 5861705"/>
              <a:gd name="connsiteY30" fmla="*/ 7838503 h 7846277"/>
              <a:gd name="connsiteX31" fmla="*/ 5404767 w 5861705"/>
              <a:gd name="connsiteY31" fmla="*/ 7838510 h 7846277"/>
              <a:gd name="connsiteX32" fmla="*/ 5357659 w 5861705"/>
              <a:gd name="connsiteY32" fmla="*/ 7844331 h 7846277"/>
              <a:gd name="connsiteX33" fmla="*/ 0 w 5861705"/>
              <a:gd name="connsiteY33" fmla="*/ 7558086 h 7846277"/>
              <a:gd name="connsiteX0" fmla="*/ 0 w 5861705"/>
              <a:gd name="connsiteY0" fmla="*/ 7558086 h 7899795"/>
              <a:gd name="connsiteX1" fmla="*/ 422635 w 5861705"/>
              <a:gd name="connsiteY1" fmla="*/ 0 h 7899795"/>
              <a:gd name="connsiteX2" fmla="*/ 4284892 w 5861705"/>
              <a:gd name="connsiteY2" fmla="*/ 212657 h 7899795"/>
              <a:gd name="connsiteX3" fmla="*/ 5823717 w 5861705"/>
              <a:gd name="connsiteY3" fmla="*/ 306262 h 7899795"/>
              <a:gd name="connsiteX4" fmla="*/ 5861705 w 5861705"/>
              <a:gd name="connsiteY4" fmla="*/ 317988 h 7899795"/>
              <a:gd name="connsiteX5" fmla="*/ 5856220 w 5861705"/>
              <a:gd name="connsiteY5" fmla="*/ 378751 h 7899795"/>
              <a:gd name="connsiteX6" fmla="*/ 5809593 w 5861705"/>
              <a:gd name="connsiteY6" fmla="*/ 1196200 h 7899795"/>
              <a:gd name="connsiteX7" fmla="*/ 5812252 w 5861705"/>
              <a:gd name="connsiteY7" fmla="*/ 1197315 h 7899795"/>
              <a:gd name="connsiteX8" fmla="*/ 5817525 w 5861705"/>
              <a:gd name="connsiteY8" fmla="*/ 1242155 h 7899795"/>
              <a:gd name="connsiteX9" fmla="*/ 5811383 w 5861705"/>
              <a:gd name="connsiteY9" fmla="*/ 1364256 h 7899795"/>
              <a:gd name="connsiteX10" fmla="*/ 5811248 w 5861705"/>
              <a:gd name="connsiteY10" fmla="*/ 1436500 h 7899795"/>
              <a:gd name="connsiteX11" fmla="*/ 5816757 w 5861705"/>
              <a:gd name="connsiteY11" fmla="*/ 1462669 h 7899795"/>
              <a:gd name="connsiteX12" fmla="*/ 5818133 w 5861705"/>
              <a:gd name="connsiteY12" fmla="*/ 1637067 h 7899795"/>
              <a:gd name="connsiteX13" fmla="*/ 5811308 w 5861705"/>
              <a:gd name="connsiteY13" fmla="*/ 1696270 h 7899795"/>
              <a:gd name="connsiteX14" fmla="*/ 5795249 w 5861705"/>
              <a:gd name="connsiteY14" fmla="*/ 1818360 h 7899795"/>
              <a:gd name="connsiteX15" fmla="*/ 5796281 w 5861705"/>
              <a:gd name="connsiteY15" fmla="*/ 1911947 h 7899795"/>
              <a:gd name="connsiteX16" fmla="*/ 5790032 w 5861705"/>
              <a:gd name="connsiteY16" fmla="*/ 1925528 h 7899795"/>
              <a:gd name="connsiteX17" fmla="*/ 5771562 w 5861705"/>
              <a:gd name="connsiteY17" fmla="*/ 2014848 h 7899795"/>
              <a:gd name="connsiteX18" fmla="*/ 5767772 w 5861705"/>
              <a:gd name="connsiteY18" fmla="*/ 2045563 h 7899795"/>
              <a:gd name="connsiteX19" fmla="*/ 5767250 w 5861705"/>
              <a:gd name="connsiteY19" fmla="*/ 2054308 h 7899795"/>
              <a:gd name="connsiteX20" fmla="*/ 5769443 w 5861705"/>
              <a:gd name="connsiteY20" fmla="*/ 2060299 h 7899795"/>
              <a:gd name="connsiteX21" fmla="*/ 5756656 w 5861705"/>
              <a:gd name="connsiteY21" fmla="*/ 2237821 h 7899795"/>
              <a:gd name="connsiteX22" fmla="*/ 5759315 w 5861705"/>
              <a:gd name="connsiteY22" fmla="*/ 2238936 h 7899795"/>
              <a:gd name="connsiteX23" fmla="*/ 5764588 w 5861705"/>
              <a:gd name="connsiteY23" fmla="*/ 2283776 h 7899795"/>
              <a:gd name="connsiteX24" fmla="*/ 5758445 w 5861705"/>
              <a:gd name="connsiteY24" fmla="*/ 2405877 h 7899795"/>
              <a:gd name="connsiteX25" fmla="*/ 5758311 w 5861705"/>
              <a:gd name="connsiteY25" fmla="*/ 2478121 h 7899795"/>
              <a:gd name="connsiteX26" fmla="*/ 5769776 w 5861705"/>
              <a:gd name="connsiteY26" fmla="*/ 2504276 h 7899795"/>
              <a:gd name="connsiteX27" fmla="*/ 5452124 w 5861705"/>
              <a:gd name="connsiteY27" fmla="*/ 7583356 h 7899795"/>
              <a:gd name="connsiteX28" fmla="*/ 5458906 w 5861705"/>
              <a:gd name="connsiteY28" fmla="*/ 7628844 h 7899795"/>
              <a:gd name="connsiteX29" fmla="*/ 5457322 w 5861705"/>
              <a:gd name="connsiteY29" fmla="*/ 7712341 h 7899795"/>
              <a:gd name="connsiteX30" fmla="*/ 5443299 w 5861705"/>
              <a:gd name="connsiteY30" fmla="*/ 7838503 h 7899795"/>
              <a:gd name="connsiteX31" fmla="*/ 5456205 w 5861705"/>
              <a:gd name="connsiteY31" fmla="*/ 7895727 h 7899795"/>
              <a:gd name="connsiteX32" fmla="*/ 5357659 w 5861705"/>
              <a:gd name="connsiteY32" fmla="*/ 7844331 h 7899795"/>
              <a:gd name="connsiteX33" fmla="*/ 0 w 5861705"/>
              <a:gd name="connsiteY33" fmla="*/ 7558086 h 7899795"/>
              <a:gd name="connsiteX0" fmla="*/ 0 w 5861705"/>
              <a:gd name="connsiteY0" fmla="*/ 7558086 h 7899814"/>
              <a:gd name="connsiteX1" fmla="*/ 422635 w 5861705"/>
              <a:gd name="connsiteY1" fmla="*/ 0 h 7899814"/>
              <a:gd name="connsiteX2" fmla="*/ 4284892 w 5861705"/>
              <a:gd name="connsiteY2" fmla="*/ 212657 h 7899814"/>
              <a:gd name="connsiteX3" fmla="*/ 5823717 w 5861705"/>
              <a:gd name="connsiteY3" fmla="*/ 306262 h 7899814"/>
              <a:gd name="connsiteX4" fmla="*/ 5861705 w 5861705"/>
              <a:gd name="connsiteY4" fmla="*/ 317988 h 7899814"/>
              <a:gd name="connsiteX5" fmla="*/ 5856220 w 5861705"/>
              <a:gd name="connsiteY5" fmla="*/ 378751 h 7899814"/>
              <a:gd name="connsiteX6" fmla="*/ 5809593 w 5861705"/>
              <a:gd name="connsiteY6" fmla="*/ 1196200 h 7899814"/>
              <a:gd name="connsiteX7" fmla="*/ 5812252 w 5861705"/>
              <a:gd name="connsiteY7" fmla="*/ 1197315 h 7899814"/>
              <a:gd name="connsiteX8" fmla="*/ 5817525 w 5861705"/>
              <a:gd name="connsiteY8" fmla="*/ 1242155 h 7899814"/>
              <a:gd name="connsiteX9" fmla="*/ 5811383 w 5861705"/>
              <a:gd name="connsiteY9" fmla="*/ 1364256 h 7899814"/>
              <a:gd name="connsiteX10" fmla="*/ 5811248 w 5861705"/>
              <a:gd name="connsiteY10" fmla="*/ 1436500 h 7899814"/>
              <a:gd name="connsiteX11" fmla="*/ 5816757 w 5861705"/>
              <a:gd name="connsiteY11" fmla="*/ 1462669 h 7899814"/>
              <a:gd name="connsiteX12" fmla="*/ 5818133 w 5861705"/>
              <a:gd name="connsiteY12" fmla="*/ 1637067 h 7899814"/>
              <a:gd name="connsiteX13" fmla="*/ 5811308 w 5861705"/>
              <a:gd name="connsiteY13" fmla="*/ 1696270 h 7899814"/>
              <a:gd name="connsiteX14" fmla="*/ 5795249 w 5861705"/>
              <a:gd name="connsiteY14" fmla="*/ 1818360 h 7899814"/>
              <a:gd name="connsiteX15" fmla="*/ 5796281 w 5861705"/>
              <a:gd name="connsiteY15" fmla="*/ 1911947 h 7899814"/>
              <a:gd name="connsiteX16" fmla="*/ 5790032 w 5861705"/>
              <a:gd name="connsiteY16" fmla="*/ 1925528 h 7899814"/>
              <a:gd name="connsiteX17" fmla="*/ 5771562 w 5861705"/>
              <a:gd name="connsiteY17" fmla="*/ 2014848 h 7899814"/>
              <a:gd name="connsiteX18" fmla="*/ 5767772 w 5861705"/>
              <a:gd name="connsiteY18" fmla="*/ 2045563 h 7899814"/>
              <a:gd name="connsiteX19" fmla="*/ 5767250 w 5861705"/>
              <a:gd name="connsiteY19" fmla="*/ 2054308 h 7899814"/>
              <a:gd name="connsiteX20" fmla="*/ 5769443 w 5861705"/>
              <a:gd name="connsiteY20" fmla="*/ 2060299 h 7899814"/>
              <a:gd name="connsiteX21" fmla="*/ 5756656 w 5861705"/>
              <a:gd name="connsiteY21" fmla="*/ 2237821 h 7899814"/>
              <a:gd name="connsiteX22" fmla="*/ 5759315 w 5861705"/>
              <a:gd name="connsiteY22" fmla="*/ 2238936 h 7899814"/>
              <a:gd name="connsiteX23" fmla="*/ 5764588 w 5861705"/>
              <a:gd name="connsiteY23" fmla="*/ 2283776 h 7899814"/>
              <a:gd name="connsiteX24" fmla="*/ 5758445 w 5861705"/>
              <a:gd name="connsiteY24" fmla="*/ 2405877 h 7899814"/>
              <a:gd name="connsiteX25" fmla="*/ 5758311 w 5861705"/>
              <a:gd name="connsiteY25" fmla="*/ 2478121 h 7899814"/>
              <a:gd name="connsiteX26" fmla="*/ 5769776 w 5861705"/>
              <a:gd name="connsiteY26" fmla="*/ 2504276 h 7899814"/>
              <a:gd name="connsiteX27" fmla="*/ 5452124 w 5861705"/>
              <a:gd name="connsiteY27" fmla="*/ 7583356 h 7899814"/>
              <a:gd name="connsiteX28" fmla="*/ 5458906 w 5861705"/>
              <a:gd name="connsiteY28" fmla="*/ 7628844 h 7899814"/>
              <a:gd name="connsiteX29" fmla="*/ 5457322 w 5861705"/>
              <a:gd name="connsiteY29" fmla="*/ 7712341 h 7899814"/>
              <a:gd name="connsiteX30" fmla="*/ 5443299 w 5861705"/>
              <a:gd name="connsiteY30" fmla="*/ 7838503 h 7899814"/>
              <a:gd name="connsiteX31" fmla="*/ 5456205 w 5861705"/>
              <a:gd name="connsiteY31" fmla="*/ 7895727 h 7899814"/>
              <a:gd name="connsiteX32" fmla="*/ 5357659 w 5861705"/>
              <a:gd name="connsiteY32" fmla="*/ 7844331 h 7899814"/>
              <a:gd name="connsiteX33" fmla="*/ 0 w 5861705"/>
              <a:gd name="connsiteY33" fmla="*/ 7558086 h 7899814"/>
              <a:gd name="connsiteX0" fmla="*/ 0 w 5861705"/>
              <a:gd name="connsiteY0" fmla="*/ 7558086 h 7846306"/>
              <a:gd name="connsiteX1" fmla="*/ 422635 w 5861705"/>
              <a:gd name="connsiteY1" fmla="*/ 0 h 7846306"/>
              <a:gd name="connsiteX2" fmla="*/ 4284892 w 5861705"/>
              <a:gd name="connsiteY2" fmla="*/ 212657 h 7846306"/>
              <a:gd name="connsiteX3" fmla="*/ 5823717 w 5861705"/>
              <a:gd name="connsiteY3" fmla="*/ 306262 h 7846306"/>
              <a:gd name="connsiteX4" fmla="*/ 5861705 w 5861705"/>
              <a:gd name="connsiteY4" fmla="*/ 317988 h 7846306"/>
              <a:gd name="connsiteX5" fmla="*/ 5856220 w 5861705"/>
              <a:gd name="connsiteY5" fmla="*/ 378751 h 7846306"/>
              <a:gd name="connsiteX6" fmla="*/ 5809593 w 5861705"/>
              <a:gd name="connsiteY6" fmla="*/ 1196200 h 7846306"/>
              <a:gd name="connsiteX7" fmla="*/ 5812252 w 5861705"/>
              <a:gd name="connsiteY7" fmla="*/ 1197315 h 7846306"/>
              <a:gd name="connsiteX8" fmla="*/ 5817525 w 5861705"/>
              <a:gd name="connsiteY8" fmla="*/ 1242155 h 7846306"/>
              <a:gd name="connsiteX9" fmla="*/ 5811383 w 5861705"/>
              <a:gd name="connsiteY9" fmla="*/ 1364256 h 7846306"/>
              <a:gd name="connsiteX10" fmla="*/ 5811248 w 5861705"/>
              <a:gd name="connsiteY10" fmla="*/ 1436500 h 7846306"/>
              <a:gd name="connsiteX11" fmla="*/ 5816757 w 5861705"/>
              <a:gd name="connsiteY11" fmla="*/ 1462669 h 7846306"/>
              <a:gd name="connsiteX12" fmla="*/ 5818133 w 5861705"/>
              <a:gd name="connsiteY12" fmla="*/ 1637067 h 7846306"/>
              <a:gd name="connsiteX13" fmla="*/ 5811308 w 5861705"/>
              <a:gd name="connsiteY13" fmla="*/ 1696270 h 7846306"/>
              <a:gd name="connsiteX14" fmla="*/ 5795249 w 5861705"/>
              <a:gd name="connsiteY14" fmla="*/ 1818360 h 7846306"/>
              <a:gd name="connsiteX15" fmla="*/ 5796281 w 5861705"/>
              <a:gd name="connsiteY15" fmla="*/ 1911947 h 7846306"/>
              <a:gd name="connsiteX16" fmla="*/ 5790032 w 5861705"/>
              <a:gd name="connsiteY16" fmla="*/ 1925528 h 7846306"/>
              <a:gd name="connsiteX17" fmla="*/ 5771562 w 5861705"/>
              <a:gd name="connsiteY17" fmla="*/ 2014848 h 7846306"/>
              <a:gd name="connsiteX18" fmla="*/ 5767772 w 5861705"/>
              <a:gd name="connsiteY18" fmla="*/ 2045563 h 7846306"/>
              <a:gd name="connsiteX19" fmla="*/ 5767250 w 5861705"/>
              <a:gd name="connsiteY19" fmla="*/ 2054308 h 7846306"/>
              <a:gd name="connsiteX20" fmla="*/ 5769443 w 5861705"/>
              <a:gd name="connsiteY20" fmla="*/ 2060299 h 7846306"/>
              <a:gd name="connsiteX21" fmla="*/ 5756656 w 5861705"/>
              <a:gd name="connsiteY21" fmla="*/ 2237821 h 7846306"/>
              <a:gd name="connsiteX22" fmla="*/ 5759315 w 5861705"/>
              <a:gd name="connsiteY22" fmla="*/ 2238936 h 7846306"/>
              <a:gd name="connsiteX23" fmla="*/ 5764588 w 5861705"/>
              <a:gd name="connsiteY23" fmla="*/ 2283776 h 7846306"/>
              <a:gd name="connsiteX24" fmla="*/ 5758445 w 5861705"/>
              <a:gd name="connsiteY24" fmla="*/ 2405877 h 7846306"/>
              <a:gd name="connsiteX25" fmla="*/ 5758311 w 5861705"/>
              <a:gd name="connsiteY25" fmla="*/ 2478121 h 7846306"/>
              <a:gd name="connsiteX26" fmla="*/ 5769776 w 5861705"/>
              <a:gd name="connsiteY26" fmla="*/ 2504276 h 7846306"/>
              <a:gd name="connsiteX27" fmla="*/ 5452124 w 5861705"/>
              <a:gd name="connsiteY27" fmla="*/ 7583356 h 7846306"/>
              <a:gd name="connsiteX28" fmla="*/ 5458906 w 5861705"/>
              <a:gd name="connsiteY28" fmla="*/ 7628844 h 7846306"/>
              <a:gd name="connsiteX29" fmla="*/ 5457322 w 5861705"/>
              <a:gd name="connsiteY29" fmla="*/ 7712341 h 7846306"/>
              <a:gd name="connsiteX30" fmla="*/ 5443299 w 5861705"/>
              <a:gd name="connsiteY30" fmla="*/ 7838503 h 7846306"/>
              <a:gd name="connsiteX31" fmla="*/ 5404768 w 5861705"/>
              <a:gd name="connsiteY31" fmla="*/ 7838511 h 7846306"/>
              <a:gd name="connsiteX32" fmla="*/ 5357659 w 5861705"/>
              <a:gd name="connsiteY32" fmla="*/ 7844331 h 7846306"/>
              <a:gd name="connsiteX33" fmla="*/ 0 w 5861705"/>
              <a:gd name="connsiteY33" fmla="*/ 7558086 h 7846306"/>
              <a:gd name="connsiteX0" fmla="*/ 0 w 5861705"/>
              <a:gd name="connsiteY0" fmla="*/ 7558086 h 7844331"/>
              <a:gd name="connsiteX1" fmla="*/ 422635 w 5861705"/>
              <a:gd name="connsiteY1" fmla="*/ 0 h 7844331"/>
              <a:gd name="connsiteX2" fmla="*/ 4284892 w 5861705"/>
              <a:gd name="connsiteY2" fmla="*/ 212657 h 7844331"/>
              <a:gd name="connsiteX3" fmla="*/ 5823717 w 5861705"/>
              <a:gd name="connsiteY3" fmla="*/ 306262 h 7844331"/>
              <a:gd name="connsiteX4" fmla="*/ 5861705 w 5861705"/>
              <a:gd name="connsiteY4" fmla="*/ 317988 h 7844331"/>
              <a:gd name="connsiteX5" fmla="*/ 5856220 w 5861705"/>
              <a:gd name="connsiteY5" fmla="*/ 378751 h 7844331"/>
              <a:gd name="connsiteX6" fmla="*/ 5809593 w 5861705"/>
              <a:gd name="connsiteY6" fmla="*/ 1196200 h 7844331"/>
              <a:gd name="connsiteX7" fmla="*/ 5812252 w 5861705"/>
              <a:gd name="connsiteY7" fmla="*/ 1197315 h 7844331"/>
              <a:gd name="connsiteX8" fmla="*/ 5817525 w 5861705"/>
              <a:gd name="connsiteY8" fmla="*/ 1242155 h 7844331"/>
              <a:gd name="connsiteX9" fmla="*/ 5811383 w 5861705"/>
              <a:gd name="connsiteY9" fmla="*/ 1364256 h 7844331"/>
              <a:gd name="connsiteX10" fmla="*/ 5811248 w 5861705"/>
              <a:gd name="connsiteY10" fmla="*/ 1436500 h 7844331"/>
              <a:gd name="connsiteX11" fmla="*/ 5816757 w 5861705"/>
              <a:gd name="connsiteY11" fmla="*/ 1462669 h 7844331"/>
              <a:gd name="connsiteX12" fmla="*/ 5818133 w 5861705"/>
              <a:gd name="connsiteY12" fmla="*/ 1637067 h 7844331"/>
              <a:gd name="connsiteX13" fmla="*/ 5811308 w 5861705"/>
              <a:gd name="connsiteY13" fmla="*/ 1696270 h 7844331"/>
              <a:gd name="connsiteX14" fmla="*/ 5795249 w 5861705"/>
              <a:gd name="connsiteY14" fmla="*/ 1818360 h 7844331"/>
              <a:gd name="connsiteX15" fmla="*/ 5796281 w 5861705"/>
              <a:gd name="connsiteY15" fmla="*/ 1911947 h 7844331"/>
              <a:gd name="connsiteX16" fmla="*/ 5790032 w 5861705"/>
              <a:gd name="connsiteY16" fmla="*/ 1925528 h 7844331"/>
              <a:gd name="connsiteX17" fmla="*/ 5771562 w 5861705"/>
              <a:gd name="connsiteY17" fmla="*/ 2014848 h 7844331"/>
              <a:gd name="connsiteX18" fmla="*/ 5767772 w 5861705"/>
              <a:gd name="connsiteY18" fmla="*/ 2045563 h 7844331"/>
              <a:gd name="connsiteX19" fmla="*/ 5767250 w 5861705"/>
              <a:gd name="connsiteY19" fmla="*/ 2054308 h 7844331"/>
              <a:gd name="connsiteX20" fmla="*/ 5769443 w 5861705"/>
              <a:gd name="connsiteY20" fmla="*/ 2060299 h 7844331"/>
              <a:gd name="connsiteX21" fmla="*/ 5756656 w 5861705"/>
              <a:gd name="connsiteY21" fmla="*/ 2237821 h 7844331"/>
              <a:gd name="connsiteX22" fmla="*/ 5759315 w 5861705"/>
              <a:gd name="connsiteY22" fmla="*/ 2238936 h 7844331"/>
              <a:gd name="connsiteX23" fmla="*/ 5764588 w 5861705"/>
              <a:gd name="connsiteY23" fmla="*/ 2283776 h 7844331"/>
              <a:gd name="connsiteX24" fmla="*/ 5758445 w 5861705"/>
              <a:gd name="connsiteY24" fmla="*/ 2405877 h 7844331"/>
              <a:gd name="connsiteX25" fmla="*/ 5758311 w 5861705"/>
              <a:gd name="connsiteY25" fmla="*/ 2478121 h 7844331"/>
              <a:gd name="connsiteX26" fmla="*/ 5769776 w 5861705"/>
              <a:gd name="connsiteY26" fmla="*/ 2504276 h 7844331"/>
              <a:gd name="connsiteX27" fmla="*/ 5452124 w 5861705"/>
              <a:gd name="connsiteY27" fmla="*/ 7583356 h 7844331"/>
              <a:gd name="connsiteX28" fmla="*/ 5458906 w 5861705"/>
              <a:gd name="connsiteY28" fmla="*/ 7628844 h 7844331"/>
              <a:gd name="connsiteX29" fmla="*/ 5457322 w 5861705"/>
              <a:gd name="connsiteY29" fmla="*/ 7712341 h 7844331"/>
              <a:gd name="connsiteX30" fmla="*/ 5443299 w 5861705"/>
              <a:gd name="connsiteY30" fmla="*/ 7838503 h 7844331"/>
              <a:gd name="connsiteX31" fmla="*/ 5404768 w 5861705"/>
              <a:gd name="connsiteY31" fmla="*/ 7838511 h 7844331"/>
              <a:gd name="connsiteX32" fmla="*/ 5357659 w 5861705"/>
              <a:gd name="connsiteY32" fmla="*/ 7844331 h 7844331"/>
              <a:gd name="connsiteX33" fmla="*/ 0 w 5861705"/>
              <a:gd name="connsiteY33" fmla="*/ 7558086 h 7844331"/>
              <a:gd name="connsiteX0" fmla="*/ 0 w 5861705"/>
              <a:gd name="connsiteY0" fmla="*/ 7558086 h 7847548"/>
              <a:gd name="connsiteX1" fmla="*/ 422635 w 5861705"/>
              <a:gd name="connsiteY1" fmla="*/ 0 h 7847548"/>
              <a:gd name="connsiteX2" fmla="*/ 4284892 w 5861705"/>
              <a:gd name="connsiteY2" fmla="*/ 212657 h 7847548"/>
              <a:gd name="connsiteX3" fmla="*/ 5823717 w 5861705"/>
              <a:gd name="connsiteY3" fmla="*/ 306262 h 7847548"/>
              <a:gd name="connsiteX4" fmla="*/ 5861705 w 5861705"/>
              <a:gd name="connsiteY4" fmla="*/ 317988 h 7847548"/>
              <a:gd name="connsiteX5" fmla="*/ 5856220 w 5861705"/>
              <a:gd name="connsiteY5" fmla="*/ 378751 h 7847548"/>
              <a:gd name="connsiteX6" fmla="*/ 5809593 w 5861705"/>
              <a:gd name="connsiteY6" fmla="*/ 1196200 h 7847548"/>
              <a:gd name="connsiteX7" fmla="*/ 5812252 w 5861705"/>
              <a:gd name="connsiteY7" fmla="*/ 1197315 h 7847548"/>
              <a:gd name="connsiteX8" fmla="*/ 5817525 w 5861705"/>
              <a:gd name="connsiteY8" fmla="*/ 1242155 h 7847548"/>
              <a:gd name="connsiteX9" fmla="*/ 5811383 w 5861705"/>
              <a:gd name="connsiteY9" fmla="*/ 1364256 h 7847548"/>
              <a:gd name="connsiteX10" fmla="*/ 5811248 w 5861705"/>
              <a:gd name="connsiteY10" fmla="*/ 1436500 h 7847548"/>
              <a:gd name="connsiteX11" fmla="*/ 5816757 w 5861705"/>
              <a:gd name="connsiteY11" fmla="*/ 1462669 h 7847548"/>
              <a:gd name="connsiteX12" fmla="*/ 5818133 w 5861705"/>
              <a:gd name="connsiteY12" fmla="*/ 1637067 h 7847548"/>
              <a:gd name="connsiteX13" fmla="*/ 5811308 w 5861705"/>
              <a:gd name="connsiteY13" fmla="*/ 1696270 h 7847548"/>
              <a:gd name="connsiteX14" fmla="*/ 5795249 w 5861705"/>
              <a:gd name="connsiteY14" fmla="*/ 1818360 h 7847548"/>
              <a:gd name="connsiteX15" fmla="*/ 5796281 w 5861705"/>
              <a:gd name="connsiteY15" fmla="*/ 1911947 h 7847548"/>
              <a:gd name="connsiteX16" fmla="*/ 5790032 w 5861705"/>
              <a:gd name="connsiteY16" fmla="*/ 1925528 h 7847548"/>
              <a:gd name="connsiteX17" fmla="*/ 5771562 w 5861705"/>
              <a:gd name="connsiteY17" fmla="*/ 2014848 h 7847548"/>
              <a:gd name="connsiteX18" fmla="*/ 5767772 w 5861705"/>
              <a:gd name="connsiteY18" fmla="*/ 2045563 h 7847548"/>
              <a:gd name="connsiteX19" fmla="*/ 5767250 w 5861705"/>
              <a:gd name="connsiteY19" fmla="*/ 2054308 h 7847548"/>
              <a:gd name="connsiteX20" fmla="*/ 5769443 w 5861705"/>
              <a:gd name="connsiteY20" fmla="*/ 2060299 h 7847548"/>
              <a:gd name="connsiteX21" fmla="*/ 5756656 w 5861705"/>
              <a:gd name="connsiteY21" fmla="*/ 2237821 h 7847548"/>
              <a:gd name="connsiteX22" fmla="*/ 5759315 w 5861705"/>
              <a:gd name="connsiteY22" fmla="*/ 2238936 h 7847548"/>
              <a:gd name="connsiteX23" fmla="*/ 5764588 w 5861705"/>
              <a:gd name="connsiteY23" fmla="*/ 2283776 h 7847548"/>
              <a:gd name="connsiteX24" fmla="*/ 5758445 w 5861705"/>
              <a:gd name="connsiteY24" fmla="*/ 2405877 h 7847548"/>
              <a:gd name="connsiteX25" fmla="*/ 5758311 w 5861705"/>
              <a:gd name="connsiteY25" fmla="*/ 2478121 h 7847548"/>
              <a:gd name="connsiteX26" fmla="*/ 5769776 w 5861705"/>
              <a:gd name="connsiteY26" fmla="*/ 2504276 h 7847548"/>
              <a:gd name="connsiteX27" fmla="*/ 5452124 w 5861705"/>
              <a:gd name="connsiteY27" fmla="*/ 7583356 h 7847548"/>
              <a:gd name="connsiteX28" fmla="*/ 5458906 w 5861705"/>
              <a:gd name="connsiteY28" fmla="*/ 7628844 h 7847548"/>
              <a:gd name="connsiteX29" fmla="*/ 5457322 w 5861705"/>
              <a:gd name="connsiteY29" fmla="*/ 7712341 h 7847548"/>
              <a:gd name="connsiteX30" fmla="*/ 5446339 w 5861705"/>
              <a:gd name="connsiteY30" fmla="*/ 7847548 h 7847548"/>
              <a:gd name="connsiteX31" fmla="*/ 5404768 w 5861705"/>
              <a:gd name="connsiteY31" fmla="*/ 7838511 h 7847548"/>
              <a:gd name="connsiteX32" fmla="*/ 5357659 w 5861705"/>
              <a:gd name="connsiteY32" fmla="*/ 7844331 h 7847548"/>
              <a:gd name="connsiteX33" fmla="*/ 0 w 5861705"/>
              <a:gd name="connsiteY33" fmla="*/ 7558086 h 7847548"/>
              <a:gd name="connsiteX0" fmla="*/ 0 w 5861705"/>
              <a:gd name="connsiteY0" fmla="*/ 7558086 h 7847548"/>
              <a:gd name="connsiteX1" fmla="*/ 422635 w 5861705"/>
              <a:gd name="connsiteY1" fmla="*/ 0 h 7847548"/>
              <a:gd name="connsiteX2" fmla="*/ 4284892 w 5861705"/>
              <a:gd name="connsiteY2" fmla="*/ 212657 h 7847548"/>
              <a:gd name="connsiteX3" fmla="*/ 5823717 w 5861705"/>
              <a:gd name="connsiteY3" fmla="*/ 306262 h 7847548"/>
              <a:gd name="connsiteX4" fmla="*/ 5861705 w 5861705"/>
              <a:gd name="connsiteY4" fmla="*/ 317988 h 7847548"/>
              <a:gd name="connsiteX5" fmla="*/ 5856220 w 5861705"/>
              <a:gd name="connsiteY5" fmla="*/ 378751 h 7847548"/>
              <a:gd name="connsiteX6" fmla="*/ 5809593 w 5861705"/>
              <a:gd name="connsiteY6" fmla="*/ 1196200 h 7847548"/>
              <a:gd name="connsiteX7" fmla="*/ 5812252 w 5861705"/>
              <a:gd name="connsiteY7" fmla="*/ 1197315 h 7847548"/>
              <a:gd name="connsiteX8" fmla="*/ 5817525 w 5861705"/>
              <a:gd name="connsiteY8" fmla="*/ 1242155 h 7847548"/>
              <a:gd name="connsiteX9" fmla="*/ 5811383 w 5861705"/>
              <a:gd name="connsiteY9" fmla="*/ 1364256 h 7847548"/>
              <a:gd name="connsiteX10" fmla="*/ 5811248 w 5861705"/>
              <a:gd name="connsiteY10" fmla="*/ 1436500 h 7847548"/>
              <a:gd name="connsiteX11" fmla="*/ 5816757 w 5861705"/>
              <a:gd name="connsiteY11" fmla="*/ 1462669 h 7847548"/>
              <a:gd name="connsiteX12" fmla="*/ 5818133 w 5861705"/>
              <a:gd name="connsiteY12" fmla="*/ 1637067 h 7847548"/>
              <a:gd name="connsiteX13" fmla="*/ 5811308 w 5861705"/>
              <a:gd name="connsiteY13" fmla="*/ 1696270 h 7847548"/>
              <a:gd name="connsiteX14" fmla="*/ 5795249 w 5861705"/>
              <a:gd name="connsiteY14" fmla="*/ 1818360 h 7847548"/>
              <a:gd name="connsiteX15" fmla="*/ 5796281 w 5861705"/>
              <a:gd name="connsiteY15" fmla="*/ 1911947 h 7847548"/>
              <a:gd name="connsiteX16" fmla="*/ 5790032 w 5861705"/>
              <a:gd name="connsiteY16" fmla="*/ 1925528 h 7847548"/>
              <a:gd name="connsiteX17" fmla="*/ 5771562 w 5861705"/>
              <a:gd name="connsiteY17" fmla="*/ 2014848 h 7847548"/>
              <a:gd name="connsiteX18" fmla="*/ 5767772 w 5861705"/>
              <a:gd name="connsiteY18" fmla="*/ 2045563 h 7847548"/>
              <a:gd name="connsiteX19" fmla="*/ 5767250 w 5861705"/>
              <a:gd name="connsiteY19" fmla="*/ 2054308 h 7847548"/>
              <a:gd name="connsiteX20" fmla="*/ 5769443 w 5861705"/>
              <a:gd name="connsiteY20" fmla="*/ 2060299 h 7847548"/>
              <a:gd name="connsiteX21" fmla="*/ 5756656 w 5861705"/>
              <a:gd name="connsiteY21" fmla="*/ 2237821 h 7847548"/>
              <a:gd name="connsiteX22" fmla="*/ 5759315 w 5861705"/>
              <a:gd name="connsiteY22" fmla="*/ 2238936 h 7847548"/>
              <a:gd name="connsiteX23" fmla="*/ 5764588 w 5861705"/>
              <a:gd name="connsiteY23" fmla="*/ 2283776 h 7847548"/>
              <a:gd name="connsiteX24" fmla="*/ 5758445 w 5861705"/>
              <a:gd name="connsiteY24" fmla="*/ 2405877 h 7847548"/>
              <a:gd name="connsiteX25" fmla="*/ 5758311 w 5861705"/>
              <a:gd name="connsiteY25" fmla="*/ 2478121 h 7847548"/>
              <a:gd name="connsiteX26" fmla="*/ 5769776 w 5861705"/>
              <a:gd name="connsiteY26" fmla="*/ 2504276 h 7847548"/>
              <a:gd name="connsiteX27" fmla="*/ 5464166 w 5861705"/>
              <a:gd name="connsiteY27" fmla="*/ 7571255 h 7847548"/>
              <a:gd name="connsiteX28" fmla="*/ 5458906 w 5861705"/>
              <a:gd name="connsiteY28" fmla="*/ 7628844 h 7847548"/>
              <a:gd name="connsiteX29" fmla="*/ 5457322 w 5861705"/>
              <a:gd name="connsiteY29" fmla="*/ 7712341 h 7847548"/>
              <a:gd name="connsiteX30" fmla="*/ 5446339 w 5861705"/>
              <a:gd name="connsiteY30" fmla="*/ 7847548 h 7847548"/>
              <a:gd name="connsiteX31" fmla="*/ 5404768 w 5861705"/>
              <a:gd name="connsiteY31" fmla="*/ 7838511 h 7847548"/>
              <a:gd name="connsiteX32" fmla="*/ 5357659 w 5861705"/>
              <a:gd name="connsiteY32" fmla="*/ 7844331 h 7847548"/>
              <a:gd name="connsiteX33" fmla="*/ 0 w 5861705"/>
              <a:gd name="connsiteY33" fmla="*/ 7558086 h 784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861705" h="7847548">
                <a:moveTo>
                  <a:pt x="0" y="7558086"/>
                </a:moveTo>
                <a:lnTo>
                  <a:pt x="422635" y="0"/>
                </a:lnTo>
                <a:cubicBezTo>
                  <a:pt x="838381" y="38687"/>
                  <a:pt x="3467477" y="165782"/>
                  <a:pt x="4284892" y="212657"/>
                </a:cubicBezTo>
                <a:lnTo>
                  <a:pt x="5823717" y="306262"/>
                </a:lnTo>
                <a:lnTo>
                  <a:pt x="5861705" y="317988"/>
                </a:lnTo>
                <a:cubicBezTo>
                  <a:pt x="5860949" y="331104"/>
                  <a:pt x="5856976" y="365634"/>
                  <a:pt x="5856220" y="378751"/>
                </a:cubicBezTo>
                <a:lnTo>
                  <a:pt x="5809593" y="1196200"/>
                </a:lnTo>
                <a:lnTo>
                  <a:pt x="5812252" y="1197315"/>
                </a:lnTo>
                <a:cubicBezTo>
                  <a:pt x="5814097" y="1205194"/>
                  <a:pt x="5817670" y="1214331"/>
                  <a:pt x="5817525" y="1242155"/>
                </a:cubicBezTo>
                <a:cubicBezTo>
                  <a:pt x="5803650" y="1275988"/>
                  <a:pt x="5829838" y="1322274"/>
                  <a:pt x="5811383" y="1364256"/>
                </a:cubicBezTo>
                <a:cubicBezTo>
                  <a:pt x="5806611" y="1379695"/>
                  <a:pt x="5804189" y="1427474"/>
                  <a:pt x="5811248" y="1436500"/>
                </a:cubicBezTo>
                <a:cubicBezTo>
                  <a:pt x="5812292" y="1446460"/>
                  <a:pt x="5808890" y="1458085"/>
                  <a:pt x="5816757" y="1462669"/>
                </a:cubicBezTo>
                <a:cubicBezTo>
                  <a:pt x="5817904" y="1496096"/>
                  <a:pt x="5819041" y="1598134"/>
                  <a:pt x="5818133" y="1637067"/>
                </a:cubicBezTo>
                <a:cubicBezTo>
                  <a:pt x="5817758" y="1650959"/>
                  <a:pt x="5811683" y="1682378"/>
                  <a:pt x="5811308" y="1696270"/>
                </a:cubicBezTo>
                <a:cubicBezTo>
                  <a:pt x="5805239" y="1761897"/>
                  <a:pt x="5801501" y="1777871"/>
                  <a:pt x="5795249" y="1818360"/>
                </a:cubicBezTo>
                <a:cubicBezTo>
                  <a:pt x="5795594" y="1849556"/>
                  <a:pt x="5795937" y="1880752"/>
                  <a:pt x="5796281" y="1911947"/>
                </a:cubicBezTo>
                <a:lnTo>
                  <a:pt x="5790032" y="1925528"/>
                </a:lnTo>
                <a:cubicBezTo>
                  <a:pt x="5782235" y="1956870"/>
                  <a:pt x="5786265" y="1995387"/>
                  <a:pt x="5771562" y="2014848"/>
                </a:cubicBezTo>
                <a:lnTo>
                  <a:pt x="5767772" y="2045563"/>
                </a:lnTo>
                <a:lnTo>
                  <a:pt x="5767250" y="2054308"/>
                </a:lnTo>
                <a:lnTo>
                  <a:pt x="5769443" y="2060299"/>
                </a:lnTo>
                <a:cubicBezTo>
                  <a:pt x="5767678" y="2090884"/>
                  <a:pt x="5758344" y="2208048"/>
                  <a:pt x="5756656" y="2237821"/>
                </a:cubicBezTo>
                <a:lnTo>
                  <a:pt x="5759315" y="2238936"/>
                </a:lnTo>
                <a:cubicBezTo>
                  <a:pt x="5761160" y="2246816"/>
                  <a:pt x="5764733" y="2255952"/>
                  <a:pt x="5764588" y="2283776"/>
                </a:cubicBezTo>
                <a:cubicBezTo>
                  <a:pt x="5750713" y="2317609"/>
                  <a:pt x="5776901" y="2363895"/>
                  <a:pt x="5758445" y="2405877"/>
                </a:cubicBezTo>
                <a:cubicBezTo>
                  <a:pt x="5753674" y="2421317"/>
                  <a:pt x="5751252" y="2469095"/>
                  <a:pt x="5758311" y="2478121"/>
                </a:cubicBezTo>
                <a:cubicBezTo>
                  <a:pt x="5759354" y="2488081"/>
                  <a:pt x="5761910" y="2499692"/>
                  <a:pt x="5769776" y="2504276"/>
                </a:cubicBezTo>
                <a:cubicBezTo>
                  <a:pt x="5718745" y="3355149"/>
                  <a:pt x="5519949" y="6717151"/>
                  <a:pt x="5464166" y="7571255"/>
                </a:cubicBezTo>
                <a:lnTo>
                  <a:pt x="5458906" y="7628844"/>
                </a:lnTo>
                <a:cubicBezTo>
                  <a:pt x="5466316" y="7638649"/>
                  <a:pt x="5459416" y="7675890"/>
                  <a:pt x="5457322" y="7712341"/>
                </a:cubicBezTo>
                <a:cubicBezTo>
                  <a:pt x="5455228" y="7748792"/>
                  <a:pt x="5450686" y="7819165"/>
                  <a:pt x="5446339" y="7847548"/>
                </a:cubicBezTo>
                <a:lnTo>
                  <a:pt x="5404768" y="7838511"/>
                </a:lnTo>
                <a:cubicBezTo>
                  <a:pt x="5379109" y="7846256"/>
                  <a:pt x="5363119" y="7815081"/>
                  <a:pt x="5357659" y="7844331"/>
                </a:cubicBezTo>
                <a:lnTo>
                  <a:pt x="0" y="75580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Bilde 2" descr="Et bilde som inneholder tekst, skjermbilde, Font, nummer&#10;&#10;Automatisk generert beskrivelse">
            <a:extLst>
              <a:ext uri="{FF2B5EF4-FFF2-40B4-BE49-F238E27FC236}">
                <a16:creationId xmlns:a16="http://schemas.microsoft.com/office/drawing/2014/main" id="{0F32B8E8-375F-34D4-1E80-00A8D806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80000">
            <a:off x="1722600" y="941505"/>
            <a:ext cx="4846799" cy="4834682"/>
          </a:xfrm>
          <a:prstGeom prst="rect">
            <a:avLst/>
          </a:prstGeom>
        </p:spPr>
      </p:pic>
      <p:sp>
        <p:nvSpPr>
          <p:cNvPr id="12" name="Tittel 1">
            <a:extLst>
              <a:ext uri="{FF2B5EF4-FFF2-40B4-BE49-F238E27FC236}">
                <a16:creationId xmlns:a16="http://schemas.microsoft.com/office/drawing/2014/main" id="{64FCDA0B-06A4-77AD-E26F-37D9CAB9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40403"/>
            <a:ext cx="5425440" cy="3626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Mange </a:t>
            </a:r>
            <a:r>
              <a:rPr lang="en-US" sz="5400" dirty="0" err="1"/>
              <a:t>ulike</a:t>
            </a:r>
            <a:r>
              <a:rPr lang="en-US" sz="5400" dirty="0"/>
              <a:t> diagram </a:t>
            </a:r>
            <a:r>
              <a:rPr lang="en-US" sz="5400" dirty="0" err="1"/>
              <a:t>alternativer</a:t>
            </a:r>
            <a:endParaRPr lang="en-US" sz="54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195E4CC-9DB3-4867-A2AE-A5B61BC9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15580" y="505017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50B059-6E3B-4246-81E0-C1651426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93C8AB-DE45-4336-BDB2-27171AB97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3AEA2C-CA8D-426D-B4CE-4F26063B8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7630A59-DB9C-4E4D-A966-DC4ED94E1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30586E-071E-48B9-867C-96D6994BA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88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B0C13554-FB0A-888A-1B61-9FA079F3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668" y="3116464"/>
            <a:ext cx="1478563" cy="116315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69B2A2A9-97AC-58E7-BB3D-ED76248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skjer her?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63362F-1536-7718-7B77-EDDEF056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37452BA-C1A0-50E4-DE63-5DBBC74EAED5}"/>
              </a:ext>
            </a:extLst>
          </p:cNvPr>
          <p:cNvSpPr txBox="1"/>
          <p:nvPr/>
        </p:nvSpPr>
        <p:spPr>
          <a:xfrm>
            <a:off x="5802901" y="773568"/>
            <a:ext cx="5850619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nb-NO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#Plotter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           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#Tegner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8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B2A2A9-97AC-58E7-BB3D-ED762484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918487"/>
          </a:xfrm>
        </p:spPr>
        <p:txBody>
          <a:bodyPr/>
          <a:lstStyle/>
          <a:p>
            <a:r>
              <a:rPr lang="nb-NO" dirty="0"/>
              <a:t>Hva skjer her?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63362F-1536-7718-7B77-EDDEF056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FB9DEF4-5233-8012-FE05-D26FC05E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59" y="1223608"/>
            <a:ext cx="6883755" cy="5415316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994B1C51-329D-0798-51AF-F75B05339240}"/>
              </a:ext>
            </a:extLst>
          </p:cNvPr>
          <p:cNvSpPr txBox="1"/>
          <p:nvPr/>
        </p:nvSpPr>
        <p:spPr>
          <a:xfrm>
            <a:off x="580661" y="1664755"/>
            <a:ext cx="5169899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nb-NO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#Plotter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           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#Tegner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53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2E2273-93AF-D934-7706-F95AF53F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 Alternative måter å fylle en liste på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19127CF-4DAD-5588-3B18-2AD5BF47294B}"/>
              </a:ext>
            </a:extLst>
          </p:cNvPr>
          <p:cNvSpPr txBox="1"/>
          <p:nvPr/>
        </p:nvSpPr>
        <p:spPr>
          <a:xfrm>
            <a:off x="1371600" y="2274838"/>
            <a:ext cx="110642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Med listeutrulling: </a:t>
            </a:r>
            <a:endParaRPr lang="nb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xverdier1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 </a:t>
            </a:r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yverdier1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nb-NO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xverdier1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Med bruk av </a:t>
            </a:r>
            <a:r>
              <a:rPr lang="nb-NO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så fra start:</a:t>
            </a:r>
          </a:p>
          <a:p>
            <a:r>
              <a:rPr lang="nb-NO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nb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b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xverdier2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nb-NO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#(start, stopp, </a:t>
            </a:r>
            <a:r>
              <a:rPr lang="nb-NO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Antall_steg</a:t>
            </a:r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yverdier2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xverdier2</a:t>
            </a:r>
            <a:r>
              <a:rPr lang="nb-NO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⚠ </a:t>
            </a:r>
            <a:r>
              <a:rPr lang="nb-NO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gir et </a:t>
            </a:r>
            <a:r>
              <a:rPr lang="nb-NO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ikke en liste. </a:t>
            </a:r>
            <a:b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nb-NO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Denne kan vi bruke direkte i funksjonen vår ⚠</a:t>
            </a:r>
            <a:endParaRPr lang="nb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2843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AA36-A940-5D0F-D604-165A84F0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2191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4712E4FB-B792-FA74-93A7-E373F747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365125"/>
            <a:ext cx="651067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Etter</a:t>
            </a:r>
            <a:r>
              <a:rPr lang="en-US" sz="4000" dirty="0"/>
              <a:t> </a:t>
            </a:r>
            <a:r>
              <a:rPr lang="en-US" sz="4000" dirty="0" err="1"/>
              <a:t>dette</a:t>
            </a:r>
            <a:r>
              <a:rPr lang="en-US" sz="4000" dirty="0"/>
              <a:t> </a:t>
            </a:r>
            <a:r>
              <a:rPr lang="en-US" sz="4000" dirty="0" err="1"/>
              <a:t>læringsløpet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du </a:t>
            </a:r>
            <a:r>
              <a:rPr lang="en-US" sz="4000" dirty="0" err="1"/>
              <a:t>kunne</a:t>
            </a:r>
            <a:r>
              <a:rPr lang="en-US" sz="4000" dirty="0"/>
              <a:t>: </a:t>
            </a:r>
          </a:p>
        </p:txBody>
      </p:sp>
      <p:sp>
        <p:nvSpPr>
          <p:cNvPr id="8" name="Undertittel 2">
            <a:extLst>
              <a:ext uri="{FF2B5EF4-FFF2-40B4-BE49-F238E27FC236}">
                <a16:creationId xmlns:a16="http://schemas.microsoft.com/office/drawing/2014/main" id="{60368D70-25A3-D281-BDB6-B234AF04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955925"/>
            <a:ext cx="5043377" cy="3216274"/>
          </a:xfrm>
          <a:solidFill>
            <a:srgbClr val="CECECE">
              <a:alpha val="8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</a:rPr>
              <a:t>bruke</a:t>
            </a:r>
            <a:r>
              <a:rPr lang="en-US" b="1" i="0" dirty="0">
                <a:solidFill>
                  <a:srgbClr val="00B05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</a:rPr>
              <a:t>både</a:t>
            </a:r>
            <a:r>
              <a:rPr lang="en-US" b="1" i="0" dirty="0">
                <a:solidFill>
                  <a:srgbClr val="00B05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</a:rPr>
              <a:t>funksjoner</a:t>
            </a:r>
            <a:r>
              <a:rPr lang="en-US" b="1" i="0" dirty="0">
                <a:solidFill>
                  <a:srgbClr val="00B050"/>
                </a:solidFill>
                <a:effectLst/>
              </a:rPr>
              <a:t> </a:t>
            </a:r>
            <a:r>
              <a:rPr lang="en-US" b="1" i="0" dirty="0">
                <a:effectLst/>
              </a:rPr>
              <a:t>og </a:t>
            </a:r>
            <a:r>
              <a:rPr lang="en-US" b="1" i="0" dirty="0" err="1">
                <a:effectLst/>
                <a:highlight>
                  <a:srgbClr val="FFFF00"/>
                </a:highlight>
              </a:rPr>
              <a:t>datasett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som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utgangspunkt</a:t>
            </a:r>
            <a:r>
              <a:rPr lang="en-US" b="1" i="0" dirty="0">
                <a:effectLst/>
              </a:rPr>
              <a:t> for å </a:t>
            </a:r>
            <a:r>
              <a:rPr lang="en-US" b="1" i="0" dirty="0" err="1">
                <a:effectLst/>
              </a:rPr>
              <a:t>lage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grafer</a:t>
            </a:r>
            <a:endParaRPr lang="en-US" b="1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</a:rPr>
              <a:t>lage</a:t>
            </a:r>
            <a:r>
              <a:rPr lang="en-US" b="1" i="0" dirty="0">
                <a:solidFill>
                  <a:srgbClr val="00B05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1" i="0" dirty="0">
                <a:solidFill>
                  <a:srgbClr val="00B050"/>
                </a:solidFill>
                <a:effectLst/>
              </a:rPr>
              <a:t> med </a:t>
            </a:r>
            <a:r>
              <a:rPr lang="en-US" b="1" i="0" dirty="0" err="1">
                <a:solidFill>
                  <a:srgbClr val="00B050"/>
                </a:solidFill>
                <a:effectLst/>
              </a:rPr>
              <a:t>punkter</a:t>
            </a:r>
            <a:r>
              <a:rPr lang="en-US" b="1" i="0" dirty="0">
                <a:solidFill>
                  <a:srgbClr val="00B050"/>
                </a:solidFill>
                <a:effectLst/>
              </a:rPr>
              <a:t> og </a:t>
            </a:r>
            <a:r>
              <a:rPr lang="en-US" b="1" i="0" dirty="0" err="1">
                <a:solidFill>
                  <a:srgbClr val="00B050"/>
                </a:solidFill>
                <a:effectLst/>
              </a:rPr>
              <a:t>linjer</a:t>
            </a:r>
            <a:endParaRPr lang="en-US" b="1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stolpediagram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sektordiagram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histogram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tilpasse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ved</a:t>
            </a:r>
            <a:r>
              <a:rPr lang="en-US" b="0" i="0" dirty="0">
                <a:effectLst/>
              </a:rPr>
              <a:t> å </a:t>
            </a:r>
            <a:r>
              <a:rPr lang="en-US" b="0" i="0" dirty="0" err="1">
                <a:effectLst/>
              </a:rPr>
              <a:t>justere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tekst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størrelser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linjer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farger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eksportere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bildefiler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velge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hensiktsmessig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grafvariant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til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gitte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datasett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7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2C0829-8785-9746-A934-47ED8D6A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b-NO" dirty="0"/>
              <a:t>Oppgave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461F6A-4F02-B99C-ED06-ECD9CD9F5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1" y="1784244"/>
            <a:ext cx="9493248" cy="4921759"/>
          </a:xfrm>
          <a:prstGeom prst="rect">
            <a:avLst/>
          </a:prstGeom>
          <a:solidFill>
            <a:srgbClr val="D1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158700" rIns="7935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I denne oppgaven skal du tegne grafen til funksjonen </a:t>
            </a:r>
            <a:r>
              <a:rPr kumimoji="0" lang="nb-NO" altLang="nb-NO" sz="2000" b="0" i="1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f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(</a:t>
            </a:r>
            <a:r>
              <a:rPr kumimoji="0" lang="nb-NO" altLang="nb-NO" sz="2000" b="0" i="1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x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) = 4</a:t>
            </a:r>
            <a:r>
              <a:rPr kumimoji="0" lang="nb-NO" altLang="nb-NO" sz="2000" b="0" i="1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x</a:t>
            </a:r>
            <a:r>
              <a:rPr kumimoji="0" lang="nb-NO" altLang="nb-NO" sz="1200" b="0" i="0" u="none" strike="noStrike" cap="none" normalizeH="0" baseline="3000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3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 – </a:t>
            </a:r>
            <a:r>
              <a:rPr kumimoji="0" lang="nb-NO" altLang="nb-NO" sz="2000" b="0" i="1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x</a:t>
            </a:r>
            <a:r>
              <a:rPr kumimoji="0" lang="nb-NO" altLang="nb-NO" sz="1200" b="0" i="0" u="none" strike="noStrike" cap="none" normalizeH="0" baseline="3000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5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for </a:t>
            </a:r>
            <a:r>
              <a:rPr kumimoji="0" lang="nb-NO" altLang="nb-NO" sz="2000" b="0" i="1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x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-verdier mellom –2 og 2 på </a:t>
            </a:r>
            <a:r>
              <a:rPr kumimoji="0" lang="nb-NO" altLang="nb-NO" sz="2000" b="1" i="0" u="sng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tre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 forskjellige måter.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altLang="nb-NO" sz="2000" dirty="0">
              <a:solidFill>
                <a:srgbClr val="202A34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Du skal både bruke lister som du fyller inn, listeutrulling, og 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b-NO" altLang="nb-NO" sz="28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for å lage </a:t>
            </a:r>
            <a:r>
              <a:rPr kumimoji="0" lang="nb-NO" altLang="nb-NO" sz="2000" b="0" i="1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x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-verdiene. Du skal variere antall </a:t>
            </a:r>
            <a:r>
              <a:rPr kumimoji="0" lang="nb-NO" altLang="nb-NO" sz="2000" b="0" i="1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x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-verdier og tegne grafen flere ganger. Tegn grafene både med punkter og linjer.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b-NO" altLang="nb-NO" sz="2000" dirty="0">
              <a:solidFill>
                <a:srgbClr val="202A34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Bruk disse antallene: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FC79BFF-E6D7-7034-C6C3-EE6DE04C93C3}"/>
              </a:ext>
            </a:extLst>
          </p:cNvPr>
          <p:cNvSpPr txBox="1"/>
          <p:nvPr/>
        </p:nvSpPr>
        <p:spPr>
          <a:xfrm>
            <a:off x="6096000" y="3630553"/>
            <a:ext cx="517144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Med listeutrulling: 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Med bruk av </a:t>
            </a:r>
            <a:r>
              <a:rPr lang="nb-NO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så fra start:</a:t>
            </a:r>
          </a:p>
          <a:p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#(start, stopp, </a:t>
            </a:r>
            <a:r>
              <a:rPr lang="nb-NO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Antall_steg</a:t>
            </a: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58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1122620-C7ED-9043-AD92-5F14519F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46">
            <a:off x="5550142" y="703094"/>
            <a:ext cx="6417380" cy="5005556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F7CB724-D0EC-2C7B-3894-BD25CED0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>
            <a:normAutofit/>
          </a:bodyPr>
          <a:lstStyle/>
          <a:p>
            <a:r>
              <a:rPr lang="en-US" b="0" i="0" err="1">
                <a:effectLst/>
              </a:rPr>
              <a:t>justere</a:t>
            </a:r>
            <a:r>
              <a:rPr lang="en-US" b="0" i="0">
                <a:effectLst/>
              </a:rPr>
              <a:t> </a:t>
            </a:r>
            <a:r>
              <a:rPr lang="en-US" b="0" i="0" err="1">
                <a:effectLst/>
              </a:rPr>
              <a:t>tekst</a:t>
            </a:r>
            <a:r>
              <a:rPr lang="en-US" b="0" i="0">
                <a:effectLst/>
              </a:rPr>
              <a:t>, </a:t>
            </a:r>
            <a:r>
              <a:rPr lang="en-US" b="0" i="0" err="1">
                <a:effectLst/>
              </a:rPr>
              <a:t>størrelser</a:t>
            </a:r>
            <a:r>
              <a:rPr lang="en-US" b="0" i="0">
                <a:effectLst/>
              </a:rPr>
              <a:t>, </a:t>
            </a:r>
            <a:r>
              <a:rPr lang="en-US" b="0" i="0" err="1">
                <a:effectLst/>
              </a:rPr>
              <a:t>linjer</a:t>
            </a:r>
            <a:r>
              <a:rPr lang="en-US" b="0" i="0">
                <a:effectLst/>
              </a:rPr>
              <a:t> og </a:t>
            </a:r>
            <a:r>
              <a:rPr lang="en-US" b="0" i="0" err="1">
                <a:effectLst/>
              </a:rPr>
              <a:t>farger</a:t>
            </a:r>
            <a:endParaRPr lang="nb-N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914A87-826C-D778-0193-9F26D8A0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955925"/>
            <a:ext cx="3285553" cy="3216274"/>
          </a:xfrm>
        </p:spPr>
        <p:txBody>
          <a:bodyPr>
            <a:normAutofit/>
          </a:bodyPr>
          <a:lstStyle/>
          <a:p>
            <a:r>
              <a:rPr lang="en-US" dirty="0"/>
              <a:t>For å </a:t>
            </a:r>
            <a:r>
              <a:rPr lang="en-US" dirty="0" err="1"/>
              <a:t>tydeligjøre</a:t>
            </a:r>
            <a:r>
              <a:rPr lang="en-US" dirty="0"/>
              <a:t> </a:t>
            </a:r>
            <a:r>
              <a:rPr lang="en-US" dirty="0" err="1"/>
              <a:t>hva</a:t>
            </a:r>
            <a:r>
              <a:rPr lang="en-US" dirty="0"/>
              <a:t> vi </a:t>
            </a:r>
            <a:r>
              <a:rPr lang="en-US" dirty="0" err="1"/>
              <a:t>viser</a:t>
            </a:r>
            <a:r>
              <a:rPr lang="en-US" dirty="0"/>
              <a:t> er det </a:t>
            </a:r>
            <a:r>
              <a:rPr lang="en-US" dirty="0" err="1"/>
              <a:t>viktig</a:t>
            </a:r>
            <a:r>
              <a:rPr lang="en-US" dirty="0"/>
              <a:t>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Aksetitler</a:t>
            </a:r>
            <a:endParaRPr lang="en-US" dirty="0"/>
          </a:p>
          <a:p>
            <a:r>
              <a:rPr lang="en-US" dirty="0"/>
              <a:t>Tittel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grafen</a:t>
            </a:r>
            <a:endParaRPr lang="en-US" dirty="0"/>
          </a:p>
          <a:p>
            <a:r>
              <a:rPr lang="en-US" dirty="0" err="1"/>
              <a:t>Rutenett</a:t>
            </a:r>
            <a:r>
              <a:rPr lang="en-US" dirty="0"/>
              <a:t> om </a:t>
            </a:r>
            <a:r>
              <a:rPr lang="en-US" dirty="0" err="1"/>
              <a:t>nødvendig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1122620-C7ED-9043-AD92-5F14519FF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0346">
            <a:off x="5684707" y="703094"/>
            <a:ext cx="6148250" cy="5005556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F7CB724-D0EC-2C7B-3894-BD25CED0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>
            <a:normAutofit/>
          </a:bodyPr>
          <a:lstStyle/>
          <a:p>
            <a:r>
              <a:rPr lang="en-US" b="0" i="0" err="1">
                <a:effectLst/>
              </a:rPr>
              <a:t>justere</a:t>
            </a:r>
            <a:r>
              <a:rPr lang="en-US" b="0" i="0">
                <a:effectLst/>
              </a:rPr>
              <a:t> </a:t>
            </a:r>
            <a:r>
              <a:rPr lang="en-US" b="0" i="0" err="1">
                <a:effectLst/>
              </a:rPr>
              <a:t>tekst</a:t>
            </a:r>
            <a:r>
              <a:rPr lang="en-US" b="0" i="0">
                <a:effectLst/>
              </a:rPr>
              <a:t>, </a:t>
            </a:r>
            <a:r>
              <a:rPr lang="en-US" b="0" i="0" err="1">
                <a:effectLst/>
              </a:rPr>
              <a:t>størrelser</a:t>
            </a:r>
            <a:r>
              <a:rPr lang="en-US" b="0" i="0">
                <a:effectLst/>
              </a:rPr>
              <a:t>, </a:t>
            </a:r>
            <a:r>
              <a:rPr lang="en-US" b="0" i="0" err="1">
                <a:effectLst/>
              </a:rPr>
              <a:t>linjer</a:t>
            </a:r>
            <a:r>
              <a:rPr lang="en-US" b="0" i="0">
                <a:effectLst/>
              </a:rPr>
              <a:t> og </a:t>
            </a:r>
            <a:r>
              <a:rPr lang="en-US" b="0" i="0" err="1">
                <a:effectLst/>
              </a:rPr>
              <a:t>farger</a:t>
            </a:r>
            <a:endParaRPr lang="nb-N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914A87-826C-D778-0193-9F26D8A0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955925"/>
            <a:ext cx="3285553" cy="3216274"/>
          </a:xfrm>
        </p:spPr>
        <p:txBody>
          <a:bodyPr>
            <a:normAutofit/>
          </a:bodyPr>
          <a:lstStyle/>
          <a:p>
            <a:r>
              <a:rPr lang="en-US" dirty="0"/>
              <a:t>For å </a:t>
            </a:r>
            <a:r>
              <a:rPr lang="en-US" dirty="0" err="1"/>
              <a:t>tydeligjøre</a:t>
            </a:r>
            <a:r>
              <a:rPr lang="en-US" dirty="0"/>
              <a:t> </a:t>
            </a:r>
            <a:r>
              <a:rPr lang="en-US" dirty="0" err="1"/>
              <a:t>hva</a:t>
            </a:r>
            <a:r>
              <a:rPr lang="en-US" dirty="0"/>
              <a:t> vi </a:t>
            </a:r>
            <a:r>
              <a:rPr lang="en-US" dirty="0" err="1"/>
              <a:t>viser</a:t>
            </a:r>
            <a:r>
              <a:rPr lang="en-US" dirty="0"/>
              <a:t> er det </a:t>
            </a:r>
            <a:r>
              <a:rPr lang="en-US" dirty="0" err="1"/>
              <a:t>viktig</a:t>
            </a:r>
            <a:r>
              <a:rPr lang="en-US" dirty="0"/>
              <a:t>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Aksetitler</a:t>
            </a:r>
            <a:endParaRPr lang="en-US" dirty="0"/>
          </a:p>
          <a:p>
            <a:r>
              <a:rPr lang="en-US" dirty="0"/>
              <a:t>Tittel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grafen</a:t>
            </a:r>
            <a:endParaRPr lang="en-US" dirty="0"/>
          </a:p>
          <a:p>
            <a:r>
              <a:rPr lang="en-US" dirty="0" err="1"/>
              <a:t>Rutenett</a:t>
            </a:r>
            <a:r>
              <a:rPr lang="en-US" dirty="0"/>
              <a:t> om </a:t>
            </a:r>
            <a:r>
              <a:rPr lang="en-US" dirty="0" err="1"/>
              <a:t>nødvendig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AA36-A940-5D0F-D604-165A84F0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2191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4712E4FB-B792-FA74-93A7-E373F747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365125"/>
            <a:ext cx="651067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Etter</a:t>
            </a:r>
            <a:r>
              <a:rPr lang="en-US" sz="4000" dirty="0"/>
              <a:t> </a:t>
            </a:r>
            <a:r>
              <a:rPr lang="en-US" sz="4000" dirty="0" err="1"/>
              <a:t>dette</a:t>
            </a:r>
            <a:r>
              <a:rPr lang="en-US" sz="4000" dirty="0"/>
              <a:t> </a:t>
            </a:r>
            <a:r>
              <a:rPr lang="en-US" sz="4000" dirty="0" err="1"/>
              <a:t>læringsløpet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du </a:t>
            </a:r>
            <a:r>
              <a:rPr lang="en-US" sz="4000" dirty="0" err="1"/>
              <a:t>kunne</a:t>
            </a:r>
            <a:r>
              <a:rPr lang="en-US" sz="4000" dirty="0"/>
              <a:t>: </a:t>
            </a:r>
          </a:p>
        </p:txBody>
      </p:sp>
      <p:sp>
        <p:nvSpPr>
          <p:cNvPr id="8" name="Undertittel 2">
            <a:extLst>
              <a:ext uri="{FF2B5EF4-FFF2-40B4-BE49-F238E27FC236}">
                <a16:creationId xmlns:a16="http://schemas.microsoft.com/office/drawing/2014/main" id="{60368D70-25A3-D281-BDB6-B234AF04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955925"/>
            <a:ext cx="5043377" cy="3216274"/>
          </a:xfrm>
          <a:solidFill>
            <a:srgbClr val="CECECE">
              <a:alpha val="8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bruke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både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funksjoner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datasett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utgangspunkt</a:t>
            </a:r>
            <a:r>
              <a:rPr lang="en-US" b="0" i="0" dirty="0">
                <a:effectLst/>
              </a:rPr>
              <a:t> for å </a:t>
            </a: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r>
              <a:rPr lang="en-US" b="0" i="0" dirty="0">
                <a:effectLst/>
              </a:rPr>
              <a:t> med </a:t>
            </a:r>
            <a:r>
              <a:rPr lang="en-US" b="0" i="0" dirty="0" err="1">
                <a:effectLst/>
              </a:rPr>
              <a:t>punkter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linjer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stolpediagram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sektordiagram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histogram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tilpasse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ved</a:t>
            </a:r>
            <a:r>
              <a:rPr lang="en-US" b="0" i="0" dirty="0">
                <a:effectLst/>
              </a:rPr>
              <a:t> å </a:t>
            </a:r>
            <a:r>
              <a:rPr lang="en-US" b="0" i="0" dirty="0" err="1">
                <a:effectLst/>
              </a:rPr>
              <a:t>justere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tekst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størrelser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linjer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farger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eksportere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bildefiler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velge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hensiktsmessig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grafvariant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til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gitte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datasett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94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481E2BF-B200-7387-73A5-DC5EB3F82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0346">
            <a:off x="5691188" y="1613071"/>
            <a:ext cx="5681662" cy="4496093"/>
          </a:xfrm>
          <a:prstGeom prst="rect">
            <a:avLst/>
          </a:prstGeom>
        </p:spPr>
      </p:pic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BE1BA091-2045-236B-0C4B-0131C0DC1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19819"/>
              </p:ext>
            </p:extLst>
          </p:nvPr>
        </p:nvGraphicFramePr>
        <p:xfrm>
          <a:off x="1128846" y="1422400"/>
          <a:ext cx="3949642" cy="739140"/>
        </p:xfrm>
        <a:graphic>
          <a:graphicData uri="http://schemas.openxmlformats.org/drawingml/2006/table">
            <a:tbl>
              <a:tblPr/>
              <a:tblGrid>
                <a:gridCol w="1974821">
                  <a:extLst>
                    <a:ext uri="{9D8B030D-6E8A-4147-A177-3AD203B41FA5}">
                      <a16:colId xmlns:a16="http://schemas.microsoft.com/office/drawing/2014/main" val="3592078881"/>
                    </a:ext>
                  </a:extLst>
                </a:gridCol>
                <a:gridCol w="1974821">
                  <a:extLst>
                    <a:ext uri="{9D8B030D-6E8A-4147-A177-3AD203B41FA5}">
                      <a16:colId xmlns:a16="http://schemas.microsoft.com/office/drawing/2014/main" val="202226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rgbClr val="545454"/>
                          </a:solidFill>
                          <a:effectLst/>
                        </a:rPr>
                        <a:t>grid()</a:t>
                      </a:r>
                      <a:endParaRPr lang="nb-NO">
                        <a:effectLst/>
                      </a:endParaRP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Legger til et rutenett</a:t>
                      </a: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53175"/>
                  </a:ext>
                </a:extLst>
              </a:tr>
            </a:tbl>
          </a:graphicData>
        </a:graphic>
      </p:graphicFrame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id="{12260B61-83DB-6CB1-7C55-159ABCAA4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61508"/>
              </p:ext>
            </p:extLst>
          </p:nvPr>
        </p:nvGraphicFramePr>
        <p:xfrm>
          <a:off x="1128846" y="2161540"/>
          <a:ext cx="3949642" cy="739140"/>
        </p:xfrm>
        <a:graphic>
          <a:graphicData uri="http://schemas.openxmlformats.org/drawingml/2006/table">
            <a:tbl>
              <a:tblPr/>
              <a:tblGrid>
                <a:gridCol w="1974821">
                  <a:extLst>
                    <a:ext uri="{9D8B030D-6E8A-4147-A177-3AD203B41FA5}">
                      <a16:colId xmlns:a16="http://schemas.microsoft.com/office/drawing/2014/main" val="2649592016"/>
                    </a:ext>
                  </a:extLst>
                </a:gridCol>
                <a:gridCol w="1974821">
                  <a:extLst>
                    <a:ext uri="{9D8B030D-6E8A-4147-A177-3AD203B41FA5}">
                      <a16:colId xmlns:a16="http://schemas.microsoft.com/office/drawing/2014/main" val="2369336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600" dirty="0" err="1">
                          <a:solidFill>
                            <a:srgbClr val="545454"/>
                          </a:solidFill>
                          <a:effectLst/>
                        </a:rPr>
                        <a:t>title</a:t>
                      </a:r>
                      <a:r>
                        <a:rPr lang="nb-NO" sz="1600" dirty="0">
                          <a:solidFill>
                            <a:srgbClr val="545454"/>
                          </a:solidFill>
                          <a:effectLst/>
                        </a:rPr>
                        <a:t>("tekst")</a:t>
                      </a:r>
                      <a:endParaRPr lang="nb-NO" sz="1600" dirty="0">
                        <a:effectLst/>
                      </a:endParaRP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Tittel over grafen</a:t>
                      </a: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56540"/>
                  </a:ext>
                </a:extLst>
              </a:tr>
            </a:tbl>
          </a:graphicData>
        </a:graphic>
      </p:graphicFrame>
      <p:graphicFrame>
        <p:nvGraphicFramePr>
          <p:cNvPr id="9" name="Tabell 8">
            <a:extLst>
              <a:ext uri="{FF2B5EF4-FFF2-40B4-BE49-F238E27FC236}">
                <a16:creationId xmlns:a16="http://schemas.microsoft.com/office/drawing/2014/main" id="{9C145501-C7FE-1502-37B7-2BB41818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50266"/>
              </p:ext>
            </p:extLst>
          </p:nvPr>
        </p:nvGraphicFramePr>
        <p:xfrm>
          <a:off x="1128846" y="2900680"/>
          <a:ext cx="3949642" cy="1478280"/>
        </p:xfrm>
        <a:graphic>
          <a:graphicData uri="http://schemas.openxmlformats.org/drawingml/2006/table">
            <a:tbl>
              <a:tblPr/>
              <a:tblGrid>
                <a:gridCol w="1974821">
                  <a:extLst>
                    <a:ext uri="{9D8B030D-6E8A-4147-A177-3AD203B41FA5}">
                      <a16:colId xmlns:a16="http://schemas.microsoft.com/office/drawing/2014/main" val="3132453275"/>
                    </a:ext>
                  </a:extLst>
                </a:gridCol>
                <a:gridCol w="1974821">
                  <a:extLst>
                    <a:ext uri="{9D8B030D-6E8A-4147-A177-3AD203B41FA5}">
                      <a16:colId xmlns:a16="http://schemas.microsoft.com/office/drawing/2014/main" val="575133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600" dirty="0" err="1">
                          <a:solidFill>
                            <a:srgbClr val="545454"/>
                          </a:solidFill>
                          <a:effectLst/>
                        </a:rPr>
                        <a:t>xlabel</a:t>
                      </a:r>
                      <a:r>
                        <a:rPr lang="nb-NO" sz="1600" dirty="0">
                          <a:solidFill>
                            <a:srgbClr val="545454"/>
                          </a:solidFill>
                          <a:effectLst/>
                        </a:rPr>
                        <a:t>(«x»)</a:t>
                      </a:r>
                      <a:endParaRPr lang="nb-NO" sz="1600" dirty="0">
                        <a:effectLst/>
                      </a:endParaRP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Aksetittel </a:t>
                      </a:r>
                      <a:r>
                        <a:rPr lang="nb-NO" i="1" dirty="0">
                          <a:effectLst/>
                        </a:rPr>
                        <a:t>x</a:t>
                      </a:r>
                      <a:r>
                        <a:rPr lang="nb-NO" dirty="0">
                          <a:effectLst/>
                        </a:rPr>
                        <a:t>-akse</a:t>
                      </a: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7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1600" dirty="0" err="1">
                          <a:solidFill>
                            <a:srgbClr val="545454"/>
                          </a:solidFill>
                          <a:effectLst/>
                        </a:rPr>
                        <a:t>ylabel</a:t>
                      </a:r>
                      <a:r>
                        <a:rPr lang="nb-NO" sz="1600" dirty="0">
                          <a:solidFill>
                            <a:srgbClr val="545454"/>
                          </a:solidFill>
                          <a:effectLst/>
                        </a:rPr>
                        <a:t>(«y»)</a:t>
                      </a:r>
                      <a:endParaRPr lang="nb-NO" sz="1600" dirty="0">
                        <a:effectLst/>
                      </a:endParaRP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Aksetittel </a:t>
                      </a:r>
                      <a:r>
                        <a:rPr lang="nb-NO" i="1" dirty="0">
                          <a:effectLst/>
                        </a:rPr>
                        <a:t>y</a:t>
                      </a:r>
                      <a:r>
                        <a:rPr lang="nb-NO" dirty="0">
                          <a:effectLst/>
                        </a:rPr>
                        <a:t>-akse</a:t>
                      </a: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97278"/>
                  </a:ext>
                </a:extLst>
              </a:tr>
            </a:tbl>
          </a:graphicData>
        </a:graphic>
      </p:graphicFrame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E380225C-B246-872A-646F-13537185E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98207"/>
              </p:ext>
            </p:extLst>
          </p:nvPr>
        </p:nvGraphicFramePr>
        <p:xfrm>
          <a:off x="1128846" y="4378960"/>
          <a:ext cx="3949642" cy="2087880"/>
        </p:xfrm>
        <a:graphic>
          <a:graphicData uri="http://schemas.openxmlformats.org/drawingml/2006/table">
            <a:tbl>
              <a:tblPr/>
              <a:tblGrid>
                <a:gridCol w="1974821">
                  <a:extLst>
                    <a:ext uri="{9D8B030D-6E8A-4147-A177-3AD203B41FA5}">
                      <a16:colId xmlns:a16="http://schemas.microsoft.com/office/drawing/2014/main" val="2159536598"/>
                    </a:ext>
                  </a:extLst>
                </a:gridCol>
                <a:gridCol w="1974821">
                  <a:extLst>
                    <a:ext uri="{9D8B030D-6E8A-4147-A177-3AD203B41FA5}">
                      <a16:colId xmlns:a16="http://schemas.microsoft.com/office/drawing/2014/main" val="1676490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1800" dirty="0" err="1">
                          <a:solidFill>
                            <a:srgbClr val="545454"/>
                          </a:solidFill>
                          <a:effectLst/>
                        </a:rPr>
                        <a:t>xlim</a:t>
                      </a:r>
                      <a:r>
                        <a:rPr lang="nb-NO" sz="1800" dirty="0">
                          <a:solidFill>
                            <a:srgbClr val="545454"/>
                          </a:solidFill>
                          <a:effectLst/>
                        </a:rPr>
                        <a:t>(0, 10)</a:t>
                      </a:r>
                      <a:endParaRPr lang="nb-NO" sz="1800" dirty="0">
                        <a:effectLst/>
                      </a:endParaRP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effectLst/>
                        </a:rPr>
                        <a:t>Bestemmer hvilke </a:t>
                      </a:r>
                      <a:r>
                        <a:rPr lang="nb-NO" sz="1400" i="1">
                          <a:effectLst/>
                        </a:rPr>
                        <a:t>x</a:t>
                      </a:r>
                      <a:r>
                        <a:rPr lang="nb-NO" sz="1400">
                          <a:effectLst/>
                        </a:rPr>
                        <a:t>-verdier som skal være synlige i grafen</a:t>
                      </a: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9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1800" dirty="0" err="1">
                          <a:solidFill>
                            <a:srgbClr val="545454"/>
                          </a:solidFill>
                          <a:effectLst/>
                        </a:rPr>
                        <a:t>ylim</a:t>
                      </a:r>
                      <a:r>
                        <a:rPr lang="nb-NO" sz="1800" dirty="0">
                          <a:solidFill>
                            <a:srgbClr val="545454"/>
                          </a:solidFill>
                          <a:effectLst/>
                        </a:rPr>
                        <a:t>(0, 140)</a:t>
                      </a:r>
                      <a:endParaRPr lang="nb-NO" sz="1800" dirty="0">
                        <a:effectLst/>
                      </a:endParaRP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effectLst/>
                        </a:rPr>
                        <a:t>Bestemmer hvilke </a:t>
                      </a:r>
                      <a:r>
                        <a:rPr lang="nb-NO" sz="1400" i="1" dirty="0">
                          <a:effectLst/>
                        </a:rPr>
                        <a:t>y</a:t>
                      </a:r>
                      <a:r>
                        <a:rPr lang="nb-NO" sz="1400" dirty="0">
                          <a:effectLst/>
                        </a:rPr>
                        <a:t>-verdier som skal være synlige i grafen</a:t>
                      </a:r>
                    </a:p>
                  </a:txBody>
                  <a:tcPr marL="127000" marR="127000" marT="95250" marB="95250" anchor="ctr">
                    <a:lnL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CE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05576"/>
                  </a:ext>
                </a:extLst>
              </a:tr>
            </a:tbl>
          </a:graphicData>
        </a:graphic>
      </p:graphicFrame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050CCC1-363B-6BB4-4745-3B6B8A48CBF4}"/>
              </a:ext>
            </a:extLst>
          </p:cNvPr>
          <p:cNvSpPr txBox="1"/>
          <p:nvPr/>
        </p:nvSpPr>
        <p:spPr>
          <a:xfrm>
            <a:off x="3112840" y="192178"/>
            <a:ext cx="839216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sz="3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n-NO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3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n-NO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"Funksjonen $f(x)=x^2$"</a:t>
            </a:r>
            <a:r>
              <a:rPr lang="nn-NO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$ for å skrive matematikk</a:t>
            </a:r>
            <a:endParaRPr lang="nn-NO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572099-3B4C-FCEB-EB6F-BB6279C0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Farge og stil på plots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345B74-09CC-F7BD-2B51-C1CB9023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sz="4000" i="1" dirty="0">
                <a:solidFill>
                  <a:srgbClr val="000000"/>
                </a:solidFill>
                <a:highlight>
                  <a:srgbClr val="FFFF00"/>
                </a:highlight>
                <a:latin typeface="Franklin Gothic Heavy"/>
                <a:ea typeface="+mj-ea"/>
                <a:cs typeface="+mj-cs"/>
              </a:rPr>
              <a:t>Formateringstekst</a:t>
            </a:r>
          </a:p>
          <a:p>
            <a:pPr marL="0" indent="0">
              <a:buNone/>
            </a:pPr>
            <a:r>
              <a:rPr lang="nb-NO" dirty="0"/>
              <a:t>Kortform for å raskt endre utseende.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Består av tre deler:</a:t>
            </a:r>
          </a:p>
          <a:p>
            <a:pPr marL="0" indent="0">
              <a:buNone/>
            </a:pPr>
            <a:r>
              <a:rPr lang="nb-NO" dirty="0"/>
              <a:t> [markør][linje][farge]</a:t>
            </a:r>
          </a:p>
          <a:p>
            <a:pPr marL="0" indent="0">
              <a:buNone/>
            </a:pPr>
            <a:r>
              <a:rPr lang="nb-NO" dirty="0"/>
              <a:t>Alle er valgfrie, og rekkefølge spiller ingen rolle.</a:t>
            </a:r>
          </a:p>
          <a:p>
            <a:pPr marL="0" indent="0">
              <a:buNone/>
            </a:pPr>
            <a:r>
              <a:rPr lang="nb-NO" dirty="0"/>
              <a:t>Eksempel på bruk: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Plt.plot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</a:t>
            </a:r>
            <a:r>
              <a:rPr lang="nb-NO" b="0" i="0" dirty="0">
                <a:solidFill>
                  <a:srgbClr val="333333"/>
                </a:solidFill>
                <a:effectLst/>
                <a:latin typeface="-apple-system"/>
              </a:rPr>
              <a:t>'ro’</a:t>
            </a:r>
            <a:r>
              <a:rPr lang="nb-NO" dirty="0"/>
              <a:t>)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05E5C6-ABF4-C8F3-01FE-CB458B08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Mye man kan gjøre!</a:t>
            </a:r>
          </a:p>
          <a:p>
            <a:r>
              <a:rPr lang="nb-NO" dirty="0"/>
              <a:t>For å sette stil på et plot har vi tre muligheter:</a:t>
            </a:r>
          </a:p>
          <a:p>
            <a:endParaRPr lang="nb-NO" dirty="0"/>
          </a:p>
          <a:p>
            <a:pPr marL="342900" indent="-342900">
              <a:buFont typeface="+mj-lt"/>
              <a:buAutoNum type="arabicPeriod"/>
            </a:pPr>
            <a:r>
              <a:rPr lang="nb-NO" b="1" dirty="0"/>
              <a:t>Formateringstekst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Nøkkelord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Innebygde stiler</a:t>
            </a:r>
          </a:p>
        </p:txBody>
      </p:sp>
    </p:spTree>
    <p:extLst>
      <p:ext uri="{BB962C8B-B14F-4D97-AF65-F5344CB8AC3E}">
        <p14:creationId xmlns:p14="http://schemas.microsoft.com/office/powerpoint/2010/main" val="353060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6FC6FE-5160-D80B-744F-CFE623A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Markører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12CB51-CB96-D819-83DF-1193F437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Mange valg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A98110A8-0910-DD94-AFDE-076DE212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CB0AF141-1065-B0FF-6888-0E64C2E3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85" y="-118872"/>
            <a:ext cx="6270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1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6FC6FE-5160-D80B-744F-CFE623A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Linjestiler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12CB51-CB96-D819-83DF-1193F437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436040" cy="2384778"/>
          </a:xfrm>
        </p:spPr>
        <p:txBody>
          <a:bodyPr/>
          <a:lstStyle/>
          <a:p>
            <a:r>
              <a:rPr lang="nb-NO" dirty="0"/>
              <a:t>Kun 4 valg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329F822-F2D5-C82D-8DE2-2D4AEA04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40" y="1480866"/>
            <a:ext cx="830695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6FC6FE-5160-D80B-744F-CFE623A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Farger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12CB51-CB96-D819-83DF-1193F437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2842437" cy="2384778"/>
          </a:xfrm>
        </p:spPr>
        <p:txBody>
          <a:bodyPr/>
          <a:lstStyle/>
          <a:p>
            <a:r>
              <a:rPr lang="nb-NO" dirty="0"/>
              <a:t>Mange forkortelser</a:t>
            </a:r>
          </a:p>
          <a:p>
            <a:endParaRPr lang="nb-NO" dirty="0"/>
          </a:p>
          <a:p>
            <a:r>
              <a:rPr lang="nb-NO" dirty="0"/>
              <a:t>Kan også bruke alle fullstendige fargenavn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4904976-A36B-EBB7-DCD8-1B2DA7DD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90" y="0"/>
            <a:ext cx="7735380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89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46306C-A20A-4F74-E4F2-EB0F2CD9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  <a:br>
              <a:rPr lang="nb-NO" dirty="0"/>
            </a:br>
            <a:r>
              <a:rPr lang="nb-NO" dirty="0"/>
              <a:t>- Prøv!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0A387FE-5320-FFD8-E560-4CB55276473A}"/>
              </a:ext>
            </a:extLst>
          </p:cNvPr>
          <p:cNvSpPr txBox="1"/>
          <p:nvPr/>
        </p:nvSpPr>
        <p:spPr>
          <a:xfrm>
            <a:off x="5408428" y="1555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'b’   </a:t>
            </a:r>
          </a:p>
          <a:p>
            <a:r>
              <a:rPr lang="nb-NO" dirty="0"/>
              <a:t>'or’   </a:t>
            </a:r>
          </a:p>
          <a:p>
            <a:r>
              <a:rPr lang="nb-NO" dirty="0"/>
              <a:t>'-g’   </a:t>
            </a:r>
          </a:p>
          <a:p>
            <a:r>
              <a:rPr lang="nb-NO" dirty="0"/>
              <a:t>'--’   </a:t>
            </a:r>
          </a:p>
          <a:p>
            <a:r>
              <a:rPr lang="nb-NO" dirty="0"/>
              <a:t>'^k:'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328CE47-85DC-0FD5-2629-84EE2448F633}"/>
              </a:ext>
            </a:extLst>
          </p:cNvPr>
          <p:cNvSpPr txBox="1"/>
          <p:nvPr/>
        </p:nvSpPr>
        <p:spPr>
          <a:xfrm>
            <a:off x="2772440" y="361507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dirty="0"/>
              <a:t>[markør][linje][farge]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E4F8CD32-8742-176B-18BA-F2B77C55549E}"/>
              </a:ext>
            </a:extLst>
          </p:cNvPr>
          <p:cNvSpPr txBox="1"/>
          <p:nvPr/>
        </p:nvSpPr>
        <p:spPr>
          <a:xfrm>
            <a:off x="2772440" y="410468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Plt.plot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</a:t>
            </a:r>
            <a:r>
              <a:rPr lang="nb-NO" b="0" i="0" dirty="0">
                <a:solidFill>
                  <a:srgbClr val="333333"/>
                </a:solidFill>
                <a:effectLst/>
                <a:latin typeface="-apple-system"/>
              </a:rPr>
              <a:t>'ro’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22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46306C-A20A-4F74-E4F2-EB0F2CD9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  <a:br>
              <a:rPr lang="nb-NO" dirty="0"/>
            </a:br>
            <a:r>
              <a:rPr lang="nb-NO" dirty="0"/>
              <a:t>- Prøv!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0A387FE-5320-FFD8-E560-4CB55276473A}"/>
              </a:ext>
            </a:extLst>
          </p:cNvPr>
          <p:cNvSpPr txBox="1"/>
          <p:nvPr/>
        </p:nvSpPr>
        <p:spPr>
          <a:xfrm>
            <a:off x="5408428" y="155580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'b'    # Blå markører</a:t>
            </a:r>
          </a:p>
          <a:p>
            <a:r>
              <a:rPr lang="nb-NO" dirty="0"/>
              <a:t>'or'   # rødesirkler</a:t>
            </a:r>
          </a:p>
          <a:p>
            <a:r>
              <a:rPr lang="nb-NO" dirty="0"/>
              <a:t>'-g'   # grønn solid linje</a:t>
            </a:r>
          </a:p>
          <a:p>
            <a:r>
              <a:rPr lang="nb-NO" dirty="0"/>
              <a:t>'--'   # stiplet linje</a:t>
            </a:r>
          </a:p>
          <a:p>
            <a:r>
              <a:rPr lang="nb-NO" dirty="0"/>
              <a:t>'^:k'  # Sorte triangulære opp markører med en dott-linje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5E8A54E-5FC3-FF78-7986-274CEF2B5CFC}"/>
              </a:ext>
            </a:extLst>
          </p:cNvPr>
          <p:cNvSpPr txBox="1"/>
          <p:nvPr/>
        </p:nvSpPr>
        <p:spPr>
          <a:xfrm>
            <a:off x="2772440" y="361507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b="1" i="1" dirty="0"/>
              <a:t>HUSK!</a:t>
            </a:r>
            <a:r>
              <a:rPr lang="nb-NO" b="1" dirty="0"/>
              <a:t> </a:t>
            </a:r>
            <a:r>
              <a:rPr lang="nb-NO" dirty="0"/>
              <a:t>[markør][linje][farge]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D8E7D4A-4CA7-68D7-9926-CAAD2632AE6D}"/>
              </a:ext>
            </a:extLst>
          </p:cNvPr>
          <p:cNvSpPr txBox="1"/>
          <p:nvPr/>
        </p:nvSpPr>
        <p:spPr>
          <a:xfrm>
            <a:off x="2772440" y="410468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Plt.plot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</a:t>
            </a:r>
            <a:r>
              <a:rPr lang="nb-NO" b="0" i="0" dirty="0">
                <a:solidFill>
                  <a:srgbClr val="333333"/>
                </a:solidFill>
                <a:effectLst/>
                <a:latin typeface="-apple-system"/>
              </a:rPr>
              <a:t>'ro’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932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572099-3B4C-FCEB-EB6F-BB6279C0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Farge og stil på plots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345B74-09CC-F7BD-2B51-C1CB9023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4000" i="1" dirty="0">
                <a:solidFill>
                  <a:srgbClr val="000000"/>
                </a:solidFill>
                <a:highlight>
                  <a:srgbClr val="FFFF00"/>
                </a:highlight>
                <a:latin typeface="Franklin Gothic Heavy"/>
                <a:ea typeface="+mj-ea"/>
                <a:cs typeface="+mj-cs"/>
              </a:rPr>
              <a:t>Nøkkelord</a:t>
            </a:r>
          </a:p>
          <a:p>
            <a:pPr marL="0" indent="0">
              <a:buNone/>
            </a:pPr>
            <a:r>
              <a:rPr lang="nb-NO" dirty="0"/>
              <a:t>**</a:t>
            </a:r>
            <a:r>
              <a:rPr lang="nb-NO" dirty="0" err="1"/>
              <a:t>Kwargs</a:t>
            </a:r>
            <a:r>
              <a:rPr lang="nb-NO" dirty="0"/>
              <a:t> i dokumentasjonen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Finkontroll over hvordan linjene tegnes.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Kan få samme resultat som med formateringstekst.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05E5C6-ABF4-C8F3-01FE-CB458B08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Mye man kan gjøre!</a:t>
            </a:r>
          </a:p>
          <a:p>
            <a:r>
              <a:rPr lang="nb-NO" dirty="0"/>
              <a:t>For å sette stil på et plot har vi tre muligheter:</a:t>
            </a:r>
          </a:p>
          <a:p>
            <a:endParaRPr lang="nb-NO" dirty="0"/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Formateringstekst</a:t>
            </a:r>
          </a:p>
          <a:p>
            <a:pPr marL="342900" indent="-342900">
              <a:buFont typeface="+mj-lt"/>
              <a:buAutoNum type="arabicPeriod"/>
            </a:pPr>
            <a:r>
              <a:rPr lang="nb-NO" b="1" dirty="0"/>
              <a:t>Nøkkelord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Innebygde stiler</a:t>
            </a:r>
          </a:p>
          <a:p>
            <a:pPr marL="342900" indent="-342900">
              <a:buFont typeface="+mj-lt"/>
              <a:buAutoNum type="arabicPeriod"/>
            </a:pP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34032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lassholder for innhold 5" descr="Et bilde som inneholder tekst, Plottdiagram, line, diagram&#10;&#10;Automatisk generert beskrivelse">
            <a:extLst>
              <a:ext uri="{FF2B5EF4-FFF2-40B4-BE49-F238E27FC236}">
                <a16:creationId xmlns:a16="http://schemas.microsoft.com/office/drawing/2014/main" id="{C43FE50A-56B5-567F-A0F5-00407DA5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0346">
            <a:off x="5550142" y="727159"/>
            <a:ext cx="6417380" cy="4957426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648CC2B-77E1-EDF0-11E1-1A7939BD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Eksempel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E73C72A-C3A8-F7E9-D0F8-A65AA718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4436" y="2955925"/>
            <a:ext cx="4672035" cy="32162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"^:k"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47B03A5-19AA-EEBB-4A7D-D70B2422BDAC}"/>
              </a:ext>
            </a:extLst>
          </p:cNvPr>
          <p:cNvSpPr txBox="1"/>
          <p:nvPr/>
        </p:nvSpPr>
        <p:spPr>
          <a:xfrm>
            <a:off x="2678430" y="4685436"/>
            <a:ext cx="683514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indent="-228600"/>
            <a:r>
              <a:rPr lang="en-US" sz="2800" dirty="0"/>
              <a:t>Prat: </a:t>
            </a:r>
          </a:p>
          <a:p>
            <a:pPr indent="-228600"/>
            <a:r>
              <a:rPr lang="en-US" sz="2800" dirty="0" err="1"/>
              <a:t>Fordeler</a:t>
            </a:r>
            <a:r>
              <a:rPr lang="en-US" sz="2800" dirty="0"/>
              <a:t> og </a:t>
            </a:r>
            <a:r>
              <a:rPr lang="en-US" sz="2800" dirty="0" err="1"/>
              <a:t>ulemper</a:t>
            </a:r>
            <a:r>
              <a:rPr lang="en-US" sz="2800" dirty="0"/>
              <a:t> med </a:t>
            </a:r>
            <a:r>
              <a:rPr lang="en-US" sz="2800" dirty="0" err="1"/>
              <a:t>nøkkelord</a:t>
            </a:r>
            <a:r>
              <a:rPr lang="en-US" sz="2800" dirty="0"/>
              <a:t>?</a:t>
            </a:r>
          </a:p>
          <a:p>
            <a:pPr indent="-228600"/>
            <a:r>
              <a:rPr lang="en-US" sz="2800" dirty="0" err="1"/>
              <a:t>Hva</a:t>
            </a:r>
            <a:r>
              <a:rPr lang="en-US" sz="2800" dirty="0"/>
              <a:t> </a:t>
            </a:r>
            <a:r>
              <a:rPr lang="en-US" sz="2800" dirty="0" err="1"/>
              <a:t>foretrekker</a:t>
            </a:r>
            <a:r>
              <a:rPr lang="en-US" sz="2800" dirty="0"/>
              <a:t> </a:t>
            </a:r>
            <a:r>
              <a:rPr lang="en-US" sz="2800" dirty="0" err="1"/>
              <a:t>dere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398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C43FE50A-56B5-567F-A0F5-00407DA5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0346">
            <a:off x="5550142" y="727159"/>
            <a:ext cx="6417380" cy="4957426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648CC2B-77E1-EDF0-11E1-1A7939BD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803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Eksempel 2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E73C72A-C3A8-F7E9-D0F8-A65AA718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4436" y="1256543"/>
            <a:ext cx="5311963" cy="56014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 err="1">
                <a:solidFill>
                  <a:srgbClr val="267F99"/>
                </a:solidFill>
                <a:latin typeface="Consolas" panose="020B0609020204030204" pitchFamily="49" charset="0"/>
              </a:rPr>
              <a:t>plt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b-NO" dirty="0" err="1">
                <a:solidFill>
                  <a:srgbClr val="795E26"/>
                </a:solidFill>
                <a:latin typeface="Consolas" panose="020B0609020204030204" pitchFamily="49" charset="0"/>
              </a:rPr>
              <a:t>plot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xverdier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yverdier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latin typeface="Consolas" panose="020B0609020204030204" pitchFamily="49" charset="0"/>
              </a:rPr>
              <a:t>black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linestyle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latin typeface="Consolas" panose="020B0609020204030204" pitchFamily="49" charset="0"/>
              </a:rPr>
              <a:t>dashed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001080"/>
                </a:solidFill>
                <a:latin typeface="Consolas" panose="020B0609020204030204" pitchFamily="49" charset="0"/>
              </a:rPr>
              <a:t>marker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"^"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linewidth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markersize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#Størrelse markør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markevery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#Hvor ofte markører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zorder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#Rekkefølge om overlapp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markeredgecolor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#Kantfarge 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markerfacecolor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b-NO" dirty="0" err="1">
                <a:solidFill>
                  <a:srgbClr val="A31515"/>
                </a:solidFill>
                <a:latin typeface="Consolas" panose="020B0609020204030204" pitchFamily="49" charset="0"/>
              </a:rPr>
              <a:t>yellow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#Kantfyll</a:t>
            </a:r>
          </a:p>
          <a:p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#Kan bruke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mec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, og </a:t>
            </a:r>
            <a:r>
              <a:rPr lang="nb-NO" dirty="0" err="1">
                <a:solidFill>
                  <a:srgbClr val="008000"/>
                </a:solidFill>
                <a:latin typeface="Consolas" panose="020B0609020204030204" pitchFamily="49" charset="0"/>
              </a:rPr>
              <a:t>mfc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Full liste med </a:t>
            </a:r>
            <a:r>
              <a:rPr lang="nb-NO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b-NO" dirty="0">
                <a:hlinkClick r:id="rId3"/>
              </a:rPr>
              <a:t>matplotlib.lines.Line2D — </a:t>
            </a:r>
            <a:r>
              <a:rPr lang="nb-NO" dirty="0" err="1">
                <a:hlinkClick r:id="rId3"/>
              </a:rPr>
              <a:t>Matplotlib</a:t>
            </a:r>
            <a:r>
              <a:rPr lang="nb-NO" dirty="0">
                <a:hlinkClick r:id="rId3"/>
              </a:rPr>
              <a:t> 3.8.2 </a:t>
            </a:r>
            <a:r>
              <a:rPr lang="nb-NO" dirty="0" err="1">
                <a:hlinkClick r:id="rId3"/>
              </a:rPr>
              <a:t>documentation</a:t>
            </a:r>
            <a:endParaRPr lang="nb-NO" dirty="0"/>
          </a:p>
          <a:p>
            <a:r>
              <a:rPr lang="nb-NO" dirty="0"/>
              <a:t>Anbefalt om man vil lære mer:</a:t>
            </a:r>
          </a:p>
          <a:p>
            <a:r>
              <a:rPr lang="nb-NO" dirty="0" err="1">
                <a:hlinkClick r:id="rId4"/>
              </a:rPr>
              <a:t>Matplotlib</a:t>
            </a:r>
            <a:r>
              <a:rPr lang="nb-NO" dirty="0">
                <a:hlinkClick r:id="rId4"/>
              </a:rPr>
              <a:t> Plotting (w3schools.com)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28600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1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AA36-A940-5D0F-D604-165A84F0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2191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4712E4FB-B792-FA74-93A7-E373F747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365125"/>
            <a:ext cx="651067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Kjent</a:t>
            </a:r>
            <a:r>
              <a:rPr lang="en-US" sz="4000" dirty="0"/>
              <a:t> </a:t>
            </a:r>
            <a:r>
              <a:rPr lang="en-US" sz="4000" dirty="0" err="1"/>
              <a:t>fra</a:t>
            </a:r>
            <a:r>
              <a:rPr lang="en-US" sz="4000" dirty="0"/>
              <a:t> </a:t>
            </a:r>
            <a:r>
              <a:rPr lang="nb-NO" sz="4000" dirty="0" err="1"/>
              <a:t>mattematikken</a:t>
            </a:r>
            <a:r>
              <a:rPr lang="en-US" sz="4000" dirty="0"/>
              <a:t>?</a:t>
            </a:r>
          </a:p>
        </p:txBody>
      </p:sp>
      <p:sp>
        <p:nvSpPr>
          <p:cNvPr id="8" name="Undertittel 2">
            <a:extLst>
              <a:ext uri="{FF2B5EF4-FFF2-40B4-BE49-F238E27FC236}">
                <a16:creationId xmlns:a16="http://schemas.microsoft.com/office/drawing/2014/main" id="{60368D70-25A3-D281-BDB6-B234AF04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955925"/>
            <a:ext cx="5043377" cy="3216274"/>
          </a:xfrm>
          <a:solidFill>
            <a:srgbClr val="CECECE">
              <a:alpha val="8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funksjoner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grafer</a:t>
            </a:r>
            <a:r>
              <a:rPr lang="en-US" b="0" i="0" dirty="0">
                <a:effectLst/>
              </a:rPr>
              <a:t> med </a:t>
            </a:r>
            <a:r>
              <a:rPr lang="en-US" b="0" i="0" dirty="0" err="1">
                <a:effectLst/>
              </a:rPr>
              <a:t>punkter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linjer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Stolpediagram</a:t>
            </a:r>
            <a:endParaRPr lang="en-US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sektordiagram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histogram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velge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hensiktsmessig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grafvariant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til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gitte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datasett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1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572099-3B4C-FCEB-EB6F-BB6279C0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Farge og stil på plots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345B74-09CC-F7BD-2B51-C1CB9023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4000" i="1" dirty="0">
                <a:solidFill>
                  <a:srgbClr val="000000"/>
                </a:solidFill>
                <a:highlight>
                  <a:srgbClr val="FFFF00"/>
                </a:highlight>
                <a:latin typeface="Franklin Gothic Heavy"/>
                <a:ea typeface="+mj-ea"/>
                <a:cs typeface="+mj-cs"/>
              </a:rPr>
              <a:t>Innebygde stiler</a:t>
            </a:r>
          </a:p>
          <a:p>
            <a:pPr marL="0" indent="0">
              <a:buNone/>
            </a:pPr>
            <a:r>
              <a:rPr lang="nb-NO" dirty="0"/>
              <a:t>Ferdiglagde stiler som ser ganske ok ut.</a:t>
            </a:r>
          </a:p>
          <a:p>
            <a:pPr marL="0" indent="0">
              <a:buNone/>
            </a:pPr>
            <a:r>
              <a:rPr lang="nb-NO" dirty="0"/>
              <a:t>Endrer flere egenskaper enn kun linjen, som vi ikke har sett på hittil.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For fin-kontroll på disse bør vi se til internett/dokumentasjon.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05E5C6-ABF4-C8F3-01FE-CB458B08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Mye man kan gjøre!</a:t>
            </a:r>
          </a:p>
          <a:p>
            <a:r>
              <a:rPr lang="nb-NO" dirty="0"/>
              <a:t>For å sette stil på et plot har vi tre muligheter:</a:t>
            </a:r>
          </a:p>
          <a:p>
            <a:endParaRPr lang="nb-NO" dirty="0"/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Formateringstekst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Nøkkelord</a:t>
            </a:r>
          </a:p>
          <a:p>
            <a:pPr marL="342900" indent="-342900">
              <a:buFont typeface="+mj-lt"/>
              <a:buAutoNum type="arabicPeriod"/>
            </a:pPr>
            <a:r>
              <a:rPr lang="nb-NO" b="1" dirty="0"/>
              <a:t>Innebygde stiler</a:t>
            </a:r>
          </a:p>
          <a:p>
            <a:pPr marL="342900" indent="-342900">
              <a:buFont typeface="+mj-lt"/>
              <a:buAutoNum type="arabicPeriod"/>
            </a:pP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79591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8AC1D941-B962-DA00-F45D-4005BEC28C51}"/>
              </a:ext>
            </a:extLst>
          </p:cNvPr>
          <p:cNvSpPr txBox="1"/>
          <p:nvPr/>
        </p:nvSpPr>
        <p:spPr>
          <a:xfrm>
            <a:off x="609600" y="391351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Skriver ut en oversikt over </a:t>
            </a:r>
            <a:b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tilgjengelige stiler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Angir at vi vil bruke stilen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"Solarize_Light2"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"$x$"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"$y$"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xlim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ylim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FE99FC4-B41C-7487-AA80-FCDCCBF7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27" y="1074864"/>
            <a:ext cx="654697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98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4A6F84-B2FD-83C1-C98A-D2D69246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1E045B-A651-11A2-E6B2-672CB1E8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5433695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Tegn grafen til funksjonen </a:t>
            </a:r>
            <a:r>
              <a:rPr lang="nb-NO" b="0" i="1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f</a:t>
            </a: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nb-NO" b="0" i="1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x</a:t>
            </a: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) = 2</a:t>
            </a:r>
            <a:r>
              <a:rPr lang="nb-NO" b="0" i="1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x</a:t>
            </a: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 – 3. </a:t>
            </a:r>
          </a:p>
          <a:p>
            <a:pPr lvl="1" indent="0" algn="l">
              <a:buNone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A. </a:t>
            </a:r>
          </a:p>
          <a:p>
            <a:pPr lvl="1" indent="0" algn="l">
              <a:buNone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Juster utseendet til grafen ved å bruke innebygde stiler. Prøv minst fem forskjellige stiler.</a:t>
            </a:r>
          </a:p>
          <a:p>
            <a:pPr lvl="1" indent="0" algn="l">
              <a:buNone/>
            </a:pPr>
            <a:endParaRPr lang="nb-NO" b="0" i="0" dirty="0">
              <a:solidFill>
                <a:srgbClr val="202A34"/>
              </a:solidFill>
              <a:effectLst/>
              <a:latin typeface="roboto" panose="02000000000000000000" pitchFamily="2" charset="0"/>
            </a:endParaRPr>
          </a:p>
          <a:p>
            <a:pPr lvl="1" indent="0" algn="l">
              <a:buNone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B. </a:t>
            </a:r>
          </a:p>
          <a:p>
            <a:pPr lvl="1" indent="0" algn="l">
              <a:buNone/>
            </a:pPr>
            <a:r>
              <a:rPr lang="nb-NO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Juster utseendet til grafen uten å bruke en innebygd stil. Prøv deg fram med ulike farger og andre egenskaper.</a:t>
            </a:r>
          </a:p>
          <a:p>
            <a:pPr lvl="1" indent="0" algn="l">
              <a:buNone/>
            </a:pPr>
            <a:endParaRPr lang="nb-NO" sz="1800" dirty="0">
              <a:solidFill>
                <a:srgbClr val="202A34"/>
              </a:solidFill>
              <a:latin typeface="roboto" panose="02000000000000000000" pitchFamily="2" charset="0"/>
            </a:endParaRPr>
          </a:p>
          <a:p>
            <a:pPr lvl="1" indent="0" algn="l">
              <a:buNone/>
            </a:pPr>
            <a:r>
              <a:rPr lang="nb-NO" sz="1800" dirty="0">
                <a:solidFill>
                  <a:srgbClr val="202A34"/>
                </a:solidFill>
                <a:latin typeface="roboto" panose="02000000000000000000" pitchFamily="2" charset="0"/>
              </a:rPr>
              <a:t>C</a:t>
            </a:r>
            <a:r>
              <a:rPr lang="nb-NO" sz="1800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lvl="1" indent="0" algn="l">
              <a:buNone/>
            </a:pPr>
            <a:r>
              <a:rPr lang="nb-NO" sz="1800" b="0" i="0" dirty="0">
                <a:solidFill>
                  <a:srgbClr val="202A34"/>
                </a:solidFill>
                <a:effectLst/>
                <a:latin typeface="roboto" panose="02000000000000000000" pitchFamily="2" charset="0"/>
              </a:rPr>
              <a:t>Om tid: Prøv å etterligne en innebygd stil, 	her må du kanskje google litt</a:t>
            </a:r>
            <a:endParaRPr lang="nb-NO" sz="2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nb-NO" sz="2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7C3D425-C87B-1C3B-46F9-BD196772566B}"/>
              </a:ext>
            </a:extLst>
          </p:cNvPr>
          <p:cNvSpPr txBox="1"/>
          <p:nvPr/>
        </p:nvSpPr>
        <p:spPr>
          <a:xfrm>
            <a:off x="609600" y="39135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Skriver ut en oversikt over </a:t>
            </a:r>
            <a:b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tilgjengelige stiler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Angir at vi vil bruke stilen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"Solarize_Light2"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90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AA36-A940-5D0F-D604-165A84F0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2191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4712E4FB-B792-FA74-93A7-E373F747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365125"/>
            <a:ext cx="651067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Etter</a:t>
            </a:r>
            <a:r>
              <a:rPr lang="en-US" sz="4000" dirty="0"/>
              <a:t> </a:t>
            </a:r>
            <a:r>
              <a:rPr lang="en-US" sz="4000" dirty="0" err="1"/>
              <a:t>dette</a:t>
            </a:r>
            <a:r>
              <a:rPr lang="en-US" sz="4000" dirty="0"/>
              <a:t> </a:t>
            </a:r>
            <a:r>
              <a:rPr lang="en-US" sz="4000" dirty="0" err="1"/>
              <a:t>læringsløpet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du </a:t>
            </a:r>
            <a:r>
              <a:rPr lang="en-US" sz="4000" dirty="0" err="1"/>
              <a:t>kunne</a:t>
            </a:r>
            <a:r>
              <a:rPr lang="en-US" sz="4000" dirty="0"/>
              <a:t>: </a:t>
            </a:r>
          </a:p>
        </p:txBody>
      </p:sp>
      <p:sp>
        <p:nvSpPr>
          <p:cNvPr id="8" name="Undertittel 2">
            <a:extLst>
              <a:ext uri="{FF2B5EF4-FFF2-40B4-BE49-F238E27FC236}">
                <a16:creationId xmlns:a16="http://schemas.microsoft.com/office/drawing/2014/main" id="{60368D70-25A3-D281-BDB6-B234AF04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955925"/>
            <a:ext cx="5043377" cy="3216274"/>
          </a:xfrm>
          <a:solidFill>
            <a:srgbClr val="CECECE">
              <a:alpha val="8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bruke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både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funksjoner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og </a:t>
            </a:r>
            <a:r>
              <a:rPr lang="en-US" b="0" i="0" dirty="0" err="1">
                <a:effectLst/>
              </a:rPr>
              <a:t>datasett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utgangspunkt</a:t>
            </a:r>
            <a:r>
              <a:rPr lang="en-US" b="0" i="0" dirty="0">
                <a:effectLst/>
              </a:rPr>
              <a:t> for å </a:t>
            </a: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lage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med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punkter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og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linjer</a:t>
            </a:r>
            <a:endParaRPr lang="en-US" b="0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stolpediagram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sektordiagram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histogram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tilpasse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ved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å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justere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tekst</a:t>
            </a:r>
            <a:r>
              <a:rPr lang="en-US" b="0" i="0" dirty="0">
                <a:solidFill>
                  <a:srgbClr val="00B0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størrelser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linjer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og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farger</a:t>
            </a:r>
            <a:endParaRPr lang="en-US" b="0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eksportere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bildefiler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velge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hensiktsmessig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grafvariant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til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gitte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datasett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937C6C-1D3F-4DA2-AE0C-FCD436806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1A1F2B-2906-452A-ACD0-047C8A77D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796" y="3202180"/>
            <a:ext cx="5058952" cy="3655820"/>
          </a:xfrm>
          <a:custGeom>
            <a:avLst/>
            <a:gdLst>
              <a:gd name="connsiteX0" fmla="*/ 0 w 5058952"/>
              <a:gd name="connsiteY0" fmla="*/ 0 h 3655820"/>
              <a:gd name="connsiteX1" fmla="*/ 5058952 w 5058952"/>
              <a:gd name="connsiteY1" fmla="*/ 0 h 3655820"/>
              <a:gd name="connsiteX2" fmla="*/ 5058952 w 5058952"/>
              <a:gd name="connsiteY2" fmla="*/ 3655820 h 3655820"/>
              <a:gd name="connsiteX3" fmla="*/ 0 w 5058952"/>
              <a:gd name="connsiteY3" fmla="*/ 3655820 h 36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8952" h="3655820">
                <a:moveTo>
                  <a:pt x="0" y="0"/>
                </a:moveTo>
                <a:lnTo>
                  <a:pt x="5058952" y="0"/>
                </a:lnTo>
                <a:lnTo>
                  <a:pt x="5058952" y="3655820"/>
                </a:lnTo>
                <a:lnTo>
                  <a:pt x="0" y="365582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C3C72B-7271-4524-AE43-ED1A7F9A5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4231" y="3336454"/>
            <a:ext cx="4808984" cy="3521547"/>
          </a:xfrm>
          <a:custGeom>
            <a:avLst/>
            <a:gdLst>
              <a:gd name="connsiteX0" fmla="*/ 27910 w 4808984"/>
              <a:gd name="connsiteY0" fmla="*/ 72 h 3521547"/>
              <a:gd name="connsiteX1" fmla="*/ 64471 w 4808984"/>
              <a:gd name="connsiteY1" fmla="*/ 1956 h 3521547"/>
              <a:gd name="connsiteX2" fmla="*/ 70647 w 4808984"/>
              <a:gd name="connsiteY2" fmla="*/ 5452 h 3521547"/>
              <a:gd name="connsiteX3" fmla="*/ 73139 w 4808984"/>
              <a:gd name="connsiteY3" fmla="*/ 5557 h 3521547"/>
              <a:gd name="connsiteX4" fmla="*/ 75633 w 4808984"/>
              <a:gd name="connsiteY4" fmla="*/ 5663 h 3521547"/>
              <a:gd name="connsiteX5" fmla="*/ 80620 w 4808984"/>
              <a:gd name="connsiteY5" fmla="*/ 5872 h 3521547"/>
              <a:gd name="connsiteX6" fmla="*/ 85932 w 4808984"/>
              <a:gd name="connsiteY6" fmla="*/ 5287 h 3521547"/>
              <a:gd name="connsiteX7" fmla="*/ 88751 w 4808984"/>
              <a:gd name="connsiteY7" fmla="*/ 4597 h 3521547"/>
              <a:gd name="connsiteX8" fmla="*/ 91246 w 4808984"/>
              <a:gd name="connsiteY8" fmla="*/ 4702 h 3521547"/>
              <a:gd name="connsiteX9" fmla="*/ 96558 w 4808984"/>
              <a:gd name="connsiteY9" fmla="*/ 4116 h 3521547"/>
              <a:gd name="connsiteX10" fmla="*/ 99376 w 4808984"/>
              <a:gd name="connsiteY10" fmla="*/ 3427 h 3521547"/>
              <a:gd name="connsiteX11" fmla="*/ 110002 w 4808984"/>
              <a:gd name="connsiteY11" fmla="*/ 2257 h 3521547"/>
              <a:gd name="connsiteX12" fmla="*/ 112820 w 4808984"/>
              <a:gd name="connsiteY12" fmla="*/ 1567 h 3521547"/>
              <a:gd name="connsiteX13" fmla="*/ 115315 w 4808984"/>
              <a:gd name="connsiteY13" fmla="*/ 1671 h 3521547"/>
              <a:gd name="connsiteX14" fmla="*/ 118459 w 4808984"/>
              <a:gd name="connsiteY14" fmla="*/ 188 h 3521547"/>
              <a:gd name="connsiteX15" fmla="*/ 176135 w 4808984"/>
              <a:gd name="connsiteY15" fmla="*/ 1878 h 3521547"/>
              <a:gd name="connsiteX16" fmla="*/ 4808984 w 4808984"/>
              <a:gd name="connsiteY16" fmla="*/ 7954 h 3521547"/>
              <a:gd name="connsiteX17" fmla="*/ 4806850 w 4808984"/>
              <a:gd name="connsiteY17" fmla="*/ 2741547 h 3521547"/>
              <a:gd name="connsiteX18" fmla="*/ 4799340 w 4808984"/>
              <a:gd name="connsiteY18" fmla="*/ 3496596 h 3521547"/>
              <a:gd name="connsiteX19" fmla="*/ 4799383 w 4808984"/>
              <a:gd name="connsiteY19" fmla="*/ 3521547 h 3521547"/>
              <a:gd name="connsiteX20" fmla="*/ 0 w 4808984"/>
              <a:gd name="connsiteY20" fmla="*/ 3521547 h 3521547"/>
              <a:gd name="connsiteX21" fmla="*/ 138 w 4808984"/>
              <a:gd name="connsiteY21" fmla="*/ 3436662 h 3521547"/>
              <a:gd name="connsiteX22" fmla="*/ 27910 w 4808984"/>
              <a:gd name="connsiteY22" fmla="*/ 72 h 352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08984" h="3521547">
                <a:moveTo>
                  <a:pt x="27910" y="72"/>
                </a:moveTo>
                <a:lnTo>
                  <a:pt x="64471" y="1956"/>
                </a:lnTo>
                <a:lnTo>
                  <a:pt x="70647" y="5452"/>
                </a:lnTo>
                <a:cubicBezTo>
                  <a:pt x="71669" y="5877"/>
                  <a:pt x="72309" y="5521"/>
                  <a:pt x="73139" y="5557"/>
                </a:cubicBezTo>
                <a:lnTo>
                  <a:pt x="75633" y="5663"/>
                </a:lnTo>
                <a:cubicBezTo>
                  <a:pt x="77294" y="5732"/>
                  <a:pt x="79148" y="5962"/>
                  <a:pt x="80620" y="5872"/>
                </a:cubicBezTo>
                <a:cubicBezTo>
                  <a:pt x="90066" y="5291"/>
                  <a:pt x="78311" y="4966"/>
                  <a:pt x="85932" y="5287"/>
                </a:cubicBezTo>
                <a:cubicBezTo>
                  <a:pt x="86873" y="5057"/>
                  <a:pt x="87653" y="4718"/>
                  <a:pt x="88751" y="4597"/>
                </a:cubicBezTo>
                <a:cubicBezTo>
                  <a:pt x="89446" y="4520"/>
                  <a:pt x="90551" y="4777"/>
                  <a:pt x="91246" y="4702"/>
                </a:cubicBezTo>
                <a:cubicBezTo>
                  <a:pt x="97675" y="3994"/>
                  <a:pt x="90841" y="3875"/>
                  <a:pt x="96558" y="4116"/>
                </a:cubicBezTo>
                <a:lnTo>
                  <a:pt x="99376" y="3427"/>
                </a:lnTo>
                <a:cubicBezTo>
                  <a:pt x="106202" y="1756"/>
                  <a:pt x="102387" y="1936"/>
                  <a:pt x="110002" y="2257"/>
                </a:cubicBezTo>
                <a:cubicBezTo>
                  <a:pt x="110941" y="2026"/>
                  <a:pt x="111723" y="1688"/>
                  <a:pt x="112820" y="1567"/>
                </a:cubicBezTo>
                <a:cubicBezTo>
                  <a:pt x="113514" y="1490"/>
                  <a:pt x="114720" y="1816"/>
                  <a:pt x="115315" y="1671"/>
                </a:cubicBezTo>
                <a:cubicBezTo>
                  <a:pt x="116643" y="1347"/>
                  <a:pt x="116150" y="-605"/>
                  <a:pt x="118459" y="188"/>
                </a:cubicBezTo>
                <a:lnTo>
                  <a:pt x="176135" y="1878"/>
                </a:lnTo>
                <a:lnTo>
                  <a:pt x="4808984" y="7954"/>
                </a:lnTo>
                <a:cubicBezTo>
                  <a:pt x="4797354" y="304286"/>
                  <a:pt x="4808457" y="2160107"/>
                  <a:pt x="4806850" y="2741547"/>
                </a:cubicBezTo>
                <a:lnTo>
                  <a:pt x="4799340" y="3496596"/>
                </a:lnTo>
                <a:lnTo>
                  <a:pt x="4799383" y="3521547"/>
                </a:lnTo>
                <a:lnTo>
                  <a:pt x="0" y="3521547"/>
                </a:lnTo>
                <a:lnTo>
                  <a:pt x="138" y="3436662"/>
                </a:lnTo>
                <a:cubicBezTo>
                  <a:pt x="2214" y="2463054"/>
                  <a:pt x="18932" y="543379"/>
                  <a:pt x="27910" y="72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1EBC55D-C3A4-4CDD-B094-C8AE00EB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1122363"/>
            <a:ext cx="5285998" cy="3646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Å </a:t>
            </a:r>
            <a:r>
              <a:rPr lang="en-US" sz="5400" dirty="0" err="1"/>
              <a:t>lagre</a:t>
            </a:r>
            <a:r>
              <a:rPr lang="en-US" sz="5400" dirty="0"/>
              <a:t> plots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3AC3B2D-0BA1-E597-79ED-8A96C8D68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2900"/>
            <a:ext cx="4207878" cy="26893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"test.jpg"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dpi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effectLst/>
            </a:endParaRPr>
          </a:p>
          <a:p>
            <a:r>
              <a:rPr lang="en-US" b="1" dirty="0" err="1"/>
              <a:t>Må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ha med </a:t>
            </a:r>
            <a:r>
              <a:rPr lang="en-US" dirty="0" err="1"/>
              <a:t>filnavn</a:t>
            </a:r>
            <a:r>
              <a:rPr lang="en-US" dirty="0"/>
              <a:t>. </a:t>
            </a:r>
          </a:p>
          <a:p>
            <a:r>
              <a:rPr lang="en-US" b="0" dirty="0">
                <a:effectLst/>
              </a:rPr>
              <a:t>Kan </a:t>
            </a:r>
            <a:r>
              <a:rPr lang="en-US" b="0" dirty="0" err="1">
                <a:effectLst/>
              </a:rPr>
              <a:t>lage</a:t>
            </a:r>
            <a:r>
              <a:rPr lang="en-US" b="0" dirty="0">
                <a:effectLst/>
              </a:rPr>
              <a:t> .jpg men .</a:t>
            </a:r>
            <a:r>
              <a:rPr lang="en-US" b="0" dirty="0" err="1">
                <a:effectLst/>
              </a:rPr>
              <a:t>svg</a:t>
            </a:r>
            <a:r>
              <a:rPr lang="en-US" b="0" dirty="0">
                <a:effectLst/>
              </a:rPr>
              <a:t> og .pdf er </a:t>
            </a:r>
            <a:r>
              <a:rPr lang="en-US" b="0" dirty="0" err="1">
                <a:effectLst/>
              </a:rPr>
              <a:t>mulige</a:t>
            </a:r>
            <a:endParaRPr lang="en-US" b="0" dirty="0">
              <a:effectLst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752FA8-0B24-4C16-988B-CD5BF0FF2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9744" y="0"/>
            <a:ext cx="5285998" cy="3482900"/>
          </a:xfrm>
          <a:custGeom>
            <a:avLst/>
            <a:gdLst>
              <a:gd name="connsiteX0" fmla="*/ 234606 w 5285998"/>
              <a:gd name="connsiteY0" fmla="*/ 0 h 3482900"/>
              <a:gd name="connsiteX1" fmla="*/ 5285998 w 5285998"/>
              <a:gd name="connsiteY1" fmla="*/ 0 h 3482900"/>
              <a:gd name="connsiteX2" fmla="*/ 5022683 w 5285998"/>
              <a:gd name="connsiteY2" fmla="*/ 3482900 h 3482900"/>
              <a:gd name="connsiteX3" fmla="*/ 0 w 5285998"/>
              <a:gd name="connsiteY3" fmla="*/ 3103176 h 34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5998" h="3482900">
                <a:moveTo>
                  <a:pt x="234606" y="0"/>
                </a:moveTo>
                <a:lnTo>
                  <a:pt x="5285998" y="0"/>
                </a:lnTo>
                <a:lnTo>
                  <a:pt x="5022683" y="3482900"/>
                </a:lnTo>
                <a:lnTo>
                  <a:pt x="0" y="3103176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CF7623C-A7D9-4FA1-B82C-5A1236AF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112" y="1"/>
            <a:ext cx="5032984" cy="3354713"/>
          </a:xfrm>
          <a:custGeom>
            <a:avLst/>
            <a:gdLst>
              <a:gd name="connsiteX0" fmla="*/ 225226 w 5032984"/>
              <a:gd name="connsiteY0" fmla="*/ 0 h 3354713"/>
              <a:gd name="connsiteX1" fmla="*/ 5032984 w 5032984"/>
              <a:gd name="connsiteY1" fmla="*/ 0 h 3354713"/>
              <a:gd name="connsiteX2" fmla="*/ 5031801 w 5032984"/>
              <a:gd name="connsiteY2" fmla="*/ 14593 h 3354713"/>
              <a:gd name="connsiteX3" fmla="*/ 4780014 w 5032984"/>
              <a:gd name="connsiteY3" fmla="*/ 3072903 h 3354713"/>
              <a:gd name="connsiteX4" fmla="*/ 4759665 w 5032984"/>
              <a:gd name="connsiteY4" fmla="*/ 3354713 h 3354713"/>
              <a:gd name="connsiteX5" fmla="*/ 4723402 w 5032984"/>
              <a:gd name="connsiteY5" fmla="*/ 3350149 h 3354713"/>
              <a:gd name="connsiteX6" fmla="*/ 4717509 w 5032984"/>
              <a:gd name="connsiteY6" fmla="*/ 3346209 h 3354713"/>
              <a:gd name="connsiteX7" fmla="*/ 4715036 w 5032984"/>
              <a:gd name="connsiteY7" fmla="*/ 3345921 h 3354713"/>
              <a:gd name="connsiteX8" fmla="*/ 4712560 w 5032984"/>
              <a:gd name="connsiteY8" fmla="*/ 3345633 h 3354713"/>
              <a:gd name="connsiteX9" fmla="*/ 4707610 w 5032984"/>
              <a:gd name="connsiteY9" fmla="*/ 3345058 h 3354713"/>
              <a:gd name="connsiteX10" fmla="*/ 4702278 w 5032984"/>
              <a:gd name="connsiteY10" fmla="*/ 3345251 h 3354713"/>
              <a:gd name="connsiteX11" fmla="*/ 4699421 w 5032984"/>
              <a:gd name="connsiteY11" fmla="*/ 3345733 h 3354713"/>
              <a:gd name="connsiteX12" fmla="*/ 4696945 w 5032984"/>
              <a:gd name="connsiteY12" fmla="*/ 3345445 h 3354713"/>
              <a:gd name="connsiteX13" fmla="*/ 4691613 w 5032984"/>
              <a:gd name="connsiteY13" fmla="*/ 3345639 h 3354713"/>
              <a:gd name="connsiteX14" fmla="*/ 4688756 w 5032984"/>
              <a:gd name="connsiteY14" fmla="*/ 3346119 h 3354713"/>
              <a:gd name="connsiteX15" fmla="*/ 4678090 w 5032984"/>
              <a:gd name="connsiteY15" fmla="*/ 3346506 h 3354713"/>
              <a:gd name="connsiteX16" fmla="*/ 4675235 w 5032984"/>
              <a:gd name="connsiteY16" fmla="*/ 3346987 h 3354713"/>
              <a:gd name="connsiteX17" fmla="*/ 4672758 w 5032984"/>
              <a:gd name="connsiteY17" fmla="*/ 3346700 h 3354713"/>
              <a:gd name="connsiteX18" fmla="*/ 4669519 w 5032984"/>
              <a:gd name="connsiteY18" fmla="*/ 3347948 h 3354713"/>
              <a:gd name="connsiteX19" fmla="*/ 4612219 w 5032984"/>
              <a:gd name="connsiteY19" fmla="*/ 3342027 h 3354713"/>
              <a:gd name="connsiteX20" fmla="*/ 0 w 5032984"/>
              <a:gd name="connsiteY20" fmla="*/ 2995758 h 3354713"/>
              <a:gd name="connsiteX21" fmla="*/ 202689 w 5032984"/>
              <a:gd name="connsiteY21" fmla="*/ 269703 h 335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32984" h="3354713">
                <a:moveTo>
                  <a:pt x="225226" y="0"/>
                </a:moveTo>
                <a:lnTo>
                  <a:pt x="5032984" y="0"/>
                </a:lnTo>
                <a:lnTo>
                  <a:pt x="5031801" y="14593"/>
                </a:lnTo>
                <a:cubicBezTo>
                  <a:pt x="4971016" y="761469"/>
                  <a:pt x="4852509" y="2154434"/>
                  <a:pt x="4780014" y="3072903"/>
                </a:cubicBezTo>
                <a:lnTo>
                  <a:pt x="4759665" y="3354713"/>
                </a:lnTo>
                <a:lnTo>
                  <a:pt x="4723402" y="3350149"/>
                </a:lnTo>
                <a:lnTo>
                  <a:pt x="4717509" y="3346209"/>
                </a:lnTo>
                <a:cubicBezTo>
                  <a:pt x="4716523" y="3345710"/>
                  <a:pt x="4715860" y="3346019"/>
                  <a:pt x="4715036" y="3345921"/>
                </a:cubicBezTo>
                <a:lnTo>
                  <a:pt x="4712560" y="3345633"/>
                </a:lnTo>
                <a:cubicBezTo>
                  <a:pt x="4710911" y="3345442"/>
                  <a:pt x="4709083" y="3345077"/>
                  <a:pt x="4707610" y="3345058"/>
                </a:cubicBezTo>
                <a:cubicBezTo>
                  <a:pt x="4698163" y="3344944"/>
                  <a:pt x="4709843" y="3346132"/>
                  <a:pt x="4702278" y="3345251"/>
                </a:cubicBezTo>
                <a:cubicBezTo>
                  <a:pt x="4701325" y="3345411"/>
                  <a:pt x="4700523" y="3345693"/>
                  <a:pt x="4699421" y="3345733"/>
                </a:cubicBezTo>
                <a:cubicBezTo>
                  <a:pt x="4698724" y="3345759"/>
                  <a:pt x="4697642" y="3345421"/>
                  <a:pt x="4696945" y="3345445"/>
                </a:cubicBezTo>
                <a:cubicBezTo>
                  <a:pt x="4690492" y="3345679"/>
                  <a:pt x="4697288" y="3346299"/>
                  <a:pt x="4691613" y="3345639"/>
                </a:cubicBezTo>
                <a:lnTo>
                  <a:pt x="4688756" y="3346119"/>
                </a:lnTo>
                <a:cubicBezTo>
                  <a:pt x="4681837" y="3347285"/>
                  <a:pt x="4685649" y="3347385"/>
                  <a:pt x="4678090" y="3346506"/>
                </a:cubicBezTo>
                <a:cubicBezTo>
                  <a:pt x="4677139" y="3346667"/>
                  <a:pt x="4676336" y="3346946"/>
                  <a:pt x="4675235" y="3346987"/>
                </a:cubicBezTo>
                <a:cubicBezTo>
                  <a:pt x="4674538" y="3347013"/>
                  <a:pt x="4673361" y="3346599"/>
                  <a:pt x="4672758" y="3346700"/>
                </a:cubicBezTo>
                <a:cubicBezTo>
                  <a:pt x="4671412" y="3346926"/>
                  <a:pt x="4671760" y="3348908"/>
                  <a:pt x="4669519" y="3347948"/>
                </a:cubicBezTo>
                <a:lnTo>
                  <a:pt x="4612219" y="3342027"/>
                </a:lnTo>
                <a:lnTo>
                  <a:pt x="0" y="2995758"/>
                </a:lnTo>
                <a:cubicBezTo>
                  <a:pt x="33321" y="2701079"/>
                  <a:pt x="158429" y="849455"/>
                  <a:pt x="202689" y="269703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4A52A7E-66A5-41E3-BC03-6E396780F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569465">
            <a:off x="11130786" y="2672699"/>
            <a:ext cx="444795" cy="1706308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Bilde 7" descr="Et bilde som inneholder skjermbilde, line, diagram&#10;&#10;Automatisk generert beskrivelse">
            <a:extLst>
              <a:ext uri="{FF2B5EF4-FFF2-40B4-BE49-F238E27FC236}">
                <a16:creationId xmlns:a16="http://schemas.microsoft.com/office/drawing/2014/main" id="{3520D9A9-AFD0-F2D2-3C30-6017286A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466">
            <a:off x="7424938" y="22079"/>
            <a:ext cx="3759875" cy="281990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4B83861-81F4-4841-9609-7F24CA842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7421E5-62E3-42A3-AB44-181E31B2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8018B2E-8B52-4F17-AD56-D9EAAA2A91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4D6A3C9-6A89-446B-BD6B-482B37644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3289A9B-7CBA-44D6-8EF0-DD323F90B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afikk 5">
            <a:extLst>
              <a:ext uri="{FF2B5EF4-FFF2-40B4-BE49-F238E27FC236}">
                <a16:creationId xmlns:a16="http://schemas.microsoft.com/office/drawing/2014/main" id="{C0763138-F8EE-E172-3B80-0BC886D0C2B3}"/>
              </a:ext>
            </a:extLst>
          </p:cNvPr>
          <p:cNvGrpSpPr/>
          <p:nvPr/>
        </p:nvGrpSpPr>
        <p:grpSpPr>
          <a:xfrm>
            <a:off x="6579958" y="3533240"/>
            <a:ext cx="4234693" cy="3177171"/>
            <a:chOff x="6579958" y="3533240"/>
            <a:chExt cx="4234693" cy="3177171"/>
          </a:xfrm>
        </p:grpSpPr>
        <p:sp>
          <p:nvSpPr>
            <p:cNvPr id="10" name="Frihåndsform: figur 9">
              <a:extLst>
                <a:ext uri="{FF2B5EF4-FFF2-40B4-BE49-F238E27FC236}">
                  <a16:creationId xmlns:a16="http://schemas.microsoft.com/office/drawing/2014/main" id="{6711D438-886C-A6B4-EA84-15338F61CB73}"/>
                </a:ext>
              </a:extLst>
            </p:cNvPr>
            <p:cNvSpPr/>
            <p:nvPr/>
          </p:nvSpPr>
          <p:spPr>
            <a:xfrm>
              <a:off x="6579958" y="3533240"/>
              <a:ext cx="4234693" cy="3177171"/>
            </a:xfrm>
            <a:custGeom>
              <a:avLst/>
              <a:gdLst>
                <a:gd name="connsiteX0" fmla="*/ 0 w 4234693"/>
                <a:gd name="connsiteY0" fmla="*/ 3177172 h 3177171"/>
                <a:gd name="connsiteX1" fmla="*/ 4234694 w 4234693"/>
                <a:gd name="connsiteY1" fmla="*/ 3177172 h 3177171"/>
                <a:gd name="connsiteX2" fmla="*/ 4234694 w 4234693"/>
                <a:gd name="connsiteY2" fmla="*/ 0 h 3177171"/>
                <a:gd name="connsiteX3" fmla="*/ 0 w 4234693"/>
                <a:gd name="connsiteY3" fmla="*/ 0 h 3177171"/>
                <a:gd name="connsiteX4" fmla="*/ 0 w 4234693"/>
                <a:gd name="connsiteY4" fmla="*/ 3177172 h 317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693" h="3177171">
                  <a:moveTo>
                    <a:pt x="0" y="3177172"/>
                  </a:moveTo>
                  <a:lnTo>
                    <a:pt x="4234694" y="3177172"/>
                  </a:lnTo>
                  <a:lnTo>
                    <a:pt x="4234694" y="0"/>
                  </a:lnTo>
                  <a:lnTo>
                    <a:pt x="0" y="0"/>
                  </a:lnTo>
                  <a:lnTo>
                    <a:pt x="0" y="3177172"/>
                  </a:lnTo>
                  <a:close/>
                </a:path>
              </a:pathLst>
            </a:custGeom>
            <a:noFill/>
            <a:ln w="9174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nb-NO"/>
            </a:p>
          </p:txBody>
        </p:sp>
        <p:grpSp>
          <p:nvGrpSpPr>
            <p:cNvPr id="11" name="Grafikk 5">
              <a:extLst>
                <a:ext uri="{FF2B5EF4-FFF2-40B4-BE49-F238E27FC236}">
                  <a16:creationId xmlns:a16="http://schemas.microsoft.com/office/drawing/2014/main" id="{006F80C1-EAAF-660F-6D42-7D8C08DA3576}"/>
                </a:ext>
              </a:extLst>
            </p:cNvPr>
            <p:cNvGrpSpPr/>
            <p:nvPr/>
          </p:nvGrpSpPr>
          <p:grpSpPr>
            <a:xfrm>
              <a:off x="6876288" y="3914500"/>
              <a:ext cx="3514894" cy="1247519"/>
              <a:chOff x="6876288" y="3914500"/>
              <a:chExt cx="3514894" cy="1247519"/>
            </a:xfrm>
          </p:grpSpPr>
          <p:sp>
            <p:nvSpPr>
              <p:cNvPr id="12" name="Frihåndsform: figur 11">
                <a:extLst>
                  <a:ext uri="{FF2B5EF4-FFF2-40B4-BE49-F238E27FC236}">
                    <a16:creationId xmlns:a16="http://schemas.microsoft.com/office/drawing/2014/main" id="{62AF5A24-7900-C284-7294-6D7461CB66BE}"/>
                  </a:ext>
                </a:extLst>
              </p:cNvPr>
              <p:cNvSpPr/>
              <p:nvPr/>
            </p:nvSpPr>
            <p:spPr>
              <a:xfrm>
                <a:off x="7109294" y="3914500"/>
                <a:ext cx="3281887" cy="1112010"/>
              </a:xfrm>
              <a:custGeom>
                <a:avLst/>
                <a:gdLst>
                  <a:gd name="connsiteX0" fmla="*/ 0 w 3281887"/>
                  <a:gd name="connsiteY0" fmla="*/ 1112010 h 1112010"/>
                  <a:gd name="connsiteX1" fmla="*/ 3281888 w 3281887"/>
                  <a:gd name="connsiteY1" fmla="*/ 1112010 h 1112010"/>
                  <a:gd name="connsiteX2" fmla="*/ 3281888 w 3281887"/>
                  <a:gd name="connsiteY2" fmla="*/ 0 h 1112010"/>
                  <a:gd name="connsiteX3" fmla="*/ 0 w 3281887"/>
                  <a:gd name="connsiteY3" fmla="*/ 0 h 1112010"/>
                  <a:gd name="connsiteX4" fmla="*/ 0 w 3281887"/>
                  <a:gd name="connsiteY4" fmla="*/ 1112010 h 11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887" h="1112010">
                    <a:moveTo>
                      <a:pt x="0" y="1112010"/>
                    </a:moveTo>
                    <a:lnTo>
                      <a:pt x="3281888" y="1112010"/>
                    </a:lnTo>
                    <a:lnTo>
                      <a:pt x="3281888" y="0"/>
                    </a:lnTo>
                    <a:lnTo>
                      <a:pt x="0" y="0"/>
                    </a:lnTo>
                    <a:lnTo>
                      <a:pt x="0" y="1112010"/>
                    </a:lnTo>
                    <a:close/>
                  </a:path>
                </a:pathLst>
              </a:custGeom>
              <a:noFill/>
              <a:ln w="917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grpSp>
            <p:nvGrpSpPr>
              <p:cNvPr id="18" name="Grafikk 5">
                <a:extLst>
                  <a:ext uri="{FF2B5EF4-FFF2-40B4-BE49-F238E27FC236}">
                    <a16:creationId xmlns:a16="http://schemas.microsoft.com/office/drawing/2014/main" id="{C2B1F795-7197-57CC-D465-9B3069BD97C7}"/>
                  </a:ext>
                </a:extLst>
              </p:cNvPr>
              <p:cNvGrpSpPr/>
              <p:nvPr/>
            </p:nvGrpSpPr>
            <p:grpSpPr>
              <a:xfrm>
                <a:off x="7191457" y="3914500"/>
                <a:ext cx="3146752" cy="1247519"/>
                <a:chOff x="7191457" y="3914500"/>
                <a:chExt cx="3146752" cy="1247519"/>
              </a:xfrm>
            </p:grpSpPr>
            <p:grpSp>
              <p:nvGrpSpPr>
                <p:cNvPr id="20" name="Grafikk 5">
                  <a:extLst>
                    <a:ext uri="{FF2B5EF4-FFF2-40B4-BE49-F238E27FC236}">
                      <a16:creationId xmlns:a16="http://schemas.microsoft.com/office/drawing/2014/main" id="{7C504FB8-6402-0510-1B9C-05630C582022}"/>
                    </a:ext>
                  </a:extLst>
                </p:cNvPr>
                <p:cNvGrpSpPr/>
                <p:nvPr/>
              </p:nvGrpSpPr>
              <p:grpSpPr>
                <a:xfrm>
                  <a:off x="7191457" y="3914500"/>
                  <a:ext cx="133989" cy="1247519"/>
                  <a:chOff x="7191457" y="3914500"/>
                  <a:chExt cx="133989" cy="1247519"/>
                </a:xfrm>
              </p:grpSpPr>
              <p:sp>
                <p:nvSpPr>
                  <p:cNvPr id="22" name="Frihåndsform: figur 21">
                    <a:extLst>
                      <a:ext uri="{FF2B5EF4-FFF2-40B4-BE49-F238E27FC236}">
                        <a16:creationId xmlns:a16="http://schemas.microsoft.com/office/drawing/2014/main" id="{2D11501F-012B-F2FD-82BF-2A683AC86B54}"/>
                      </a:ext>
                    </a:extLst>
                  </p:cNvPr>
                  <p:cNvSpPr/>
                  <p:nvPr/>
                </p:nvSpPr>
                <p:spPr>
                  <a:xfrm>
                    <a:off x="7258471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4" name="Frihåndsform: figur 23">
                    <a:extLst>
                      <a:ext uri="{FF2B5EF4-FFF2-40B4-BE49-F238E27FC236}">
                        <a16:creationId xmlns:a16="http://schemas.microsoft.com/office/drawing/2014/main" id="{0E1B7E51-18A4-6B6F-4E96-31095C48C3E6}"/>
                      </a:ext>
                    </a:extLst>
                  </p:cNvPr>
                  <p:cNvSpPr/>
                  <p:nvPr/>
                </p:nvSpPr>
                <p:spPr>
                  <a:xfrm>
                    <a:off x="7258471" y="5026510"/>
                    <a:ext cx="9189" cy="32176"/>
                  </a:xfrm>
                  <a:custGeom>
                    <a:avLst/>
                    <a:gdLst>
                      <a:gd name="connsiteX0" fmla="*/ 74 w 9189"/>
                      <a:gd name="connsiteY0" fmla="*/ 162 h 32176"/>
                      <a:gd name="connsiteX1" fmla="*/ 74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74" y="162"/>
                        </a:moveTo>
                        <a:lnTo>
                          <a:pt x="74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26" name="Grafikk 5">
                    <a:extLst>
                      <a:ext uri="{FF2B5EF4-FFF2-40B4-BE49-F238E27FC236}">
                        <a16:creationId xmlns:a16="http://schemas.microsoft.com/office/drawing/2014/main" id="{D6B6BF04-3F47-36D8-C3E4-D52147091F4A}"/>
                      </a:ext>
                    </a:extLst>
                  </p:cNvPr>
                  <p:cNvGrpSpPr/>
                  <p:nvPr/>
                </p:nvGrpSpPr>
                <p:grpSpPr>
                  <a:xfrm>
                    <a:off x="7191457" y="5092482"/>
                    <a:ext cx="133989" cy="69537"/>
                    <a:chOff x="7191457" y="5092482"/>
                    <a:chExt cx="133989" cy="69537"/>
                  </a:xfrm>
                  <a:solidFill>
                    <a:srgbClr val="000000"/>
                  </a:solidFill>
                </p:grpSpPr>
                <p:sp>
                  <p:nvSpPr>
                    <p:cNvPr id="28" name="Frihåndsform: figur 27">
                      <a:extLst>
                        <a:ext uri="{FF2B5EF4-FFF2-40B4-BE49-F238E27FC236}">
                          <a16:creationId xmlns:a16="http://schemas.microsoft.com/office/drawing/2014/main" id="{37FF88D0-49D4-5FC3-804A-67C366BEEE0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191457" y="5092482"/>
                      <a:ext cx="46308" cy="69537"/>
                    </a:xfrm>
                    <a:custGeom>
                      <a:avLst/>
                      <a:gdLst>
                        <a:gd name="connsiteX0" fmla="*/ 21182 w 46308"/>
                        <a:gd name="connsiteY0" fmla="*/ 60200 h 69537"/>
                        <a:gd name="connsiteX1" fmla="*/ 10656 w 46308"/>
                        <a:gd name="connsiteY1" fmla="*/ 53305 h 69537"/>
                        <a:gd name="connsiteX2" fmla="*/ 7138 w 46308"/>
                        <a:gd name="connsiteY2" fmla="*/ 32591 h 69537"/>
                        <a:gd name="connsiteX3" fmla="*/ 10656 w 46308"/>
                        <a:gd name="connsiteY3" fmla="*/ 11921 h 69537"/>
                        <a:gd name="connsiteX4" fmla="*/ 21182 w 46308"/>
                        <a:gd name="connsiteY4" fmla="*/ 5026 h 69537"/>
                        <a:gd name="connsiteX5" fmla="*/ 31750 w 46308"/>
                        <a:gd name="connsiteY5" fmla="*/ 11921 h 69537"/>
                        <a:gd name="connsiteX6" fmla="*/ 35282 w 46308"/>
                        <a:gd name="connsiteY6" fmla="*/ 32591 h 69537"/>
                        <a:gd name="connsiteX7" fmla="*/ 31750 w 46308"/>
                        <a:gd name="connsiteY7" fmla="*/ 53305 h 69537"/>
                        <a:gd name="connsiteX8" fmla="*/ 21182 w 46308"/>
                        <a:gd name="connsiteY8" fmla="*/ 60200 h 69537"/>
                        <a:gd name="connsiteX9" fmla="*/ 21182 w 46308"/>
                        <a:gd name="connsiteY9" fmla="*/ 67382 h 69537"/>
                        <a:gd name="connsiteX10" fmla="*/ 38398 w 46308"/>
                        <a:gd name="connsiteY10" fmla="*/ 58462 h 69537"/>
                        <a:gd name="connsiteX11" fmla="*/ 44343 w 46308"/>
                        <a:gd name="connsiteY11" fmla="*/ 32591 h 69537"/>
                        <a:gd name="connsiteX12" fmla="*/ 38398 w 46308"/>
                        <a:gd name="connsiteY12" fmla="*/ 6750 h 69537"/>
                        <a:gd name="connsiteX13" fmla="*/ 21182 w 46308"/>
                        <a:gd name="connsiteY13" fmla="*/ -2156 h 69537"/>
                        <a:gd name="connsiteX14" fmla="*/ 3979 w 46308"/>
                        <a:gd name="connsiteY14" fmla="*/ 6750 h 69537"/>
                        <a:gd name="connsiteX15" fmla="*/ -1965 w 46308"/>
                        <a:gd name="connsiteY15" fmla="*/ 32591 h 69537"/>
                        <a:gd name="connsiteX16" fmla="*/ 3979 w 46308"/>
                        <a:gd name="connsiteY16" fmla="*/ 58462 h 69537"/>
                        <a:gd name="connsiteX17" fmla="*/ 21182 w 46308"/>
                        <a:gd name="connsiteY17" fmla="*/ 6738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82" y="60200"/>
                          </a:moveTo>
                          <a:cubicBezTo>
                            <a:pt x="16520" y="60200"/>
                            <a:pt x="13011" y="57901"/>
                            <a:pt x="10656" y="53305"/>
                          </a:cubicBezTo>
                          <a:cubicBezTo>
                            <a:pt x="8311" y="48718"/>
                            <a:pt x="7138" y="41813"/>
                            <a:pt x="7138" y="32591"/>
                          </a:cubicBezTo>
                          <a:cubicBezTo>
                            <a:pt x="7138" y="23408"/>
                            <a:pt x="8311" y="16518"/>
                            <a:pt x="10656" y="11921"/>
                          </a:cubicBezTo>
                          <a:cubicBezTo>
                            <a:pt x="13011" y="7324"/>
                            <a:pt x="16520" y="5026"/>
                            <a:pt x="21182" y="5026"/>
                          </a:cubicBezTo>
                          <a:cubicBezTo>
                            <a:pt x="25882" y="5026"/>
                            <a:pt x="29405" y="7324"/>
                            <a:pt x="31750" y="11921"/>
                          </a:cubicBezTo>
                          <a:cubicBezTo>
                            <a:pt x="34105" y="16518"/>
                            <a:pt x="35282" y="23408"/>
                            <a:pt x="35282" y="32591"/>
                          </a:cubicBezTo>
                          <a:cubicBezTo>
                            <a:pt x="35282" y="41813"/>
                            <a:pt x="34105" y="48718"/>
                            <a:pt x="31750" y="53305"/>
                          </a:cubicBezTo>
                          <a:cubicBezTo>
                            <a:pt x="29405" y="57901"/>
                            <a:pt x="25882" y="60200"/>
                            <a:pt x="21182" y="60200"/>
                          </a:cubicBezTo>
                          <a:close/>
                          <a:moveTo>
                            <a:pt x="21182" y="67382"/>
                          </a:moveTo>
                          <a:cubicBezTo>
                            <a:pt x="28696" y="67382"/>
                            <a:pt x="34435" y="64408"/>
                            <a:pt x="38398" y="58462"/>
                          </a:cubicBezTo>
                          <a:cubicBezTo>
                            <a:pt x="42361" y="52524"/>
                            <a:pt x="44343" y="43901"/>
                            <a:pt x="44343" y="32591"/>
                          </a:cubicBezTo>
                          <a:cubicBezTo>
                            <a:pt x="44343" y="21311"/>
                            <a:pt x="42361" y="12697"/>
                            <a:pt x="38398" y="6750"/>
                          </a:cubicBezTo>
                          <a:cubicBezTo>
                            <a:pt x="34435" y="813"/>
                            <a:pt x="28696" y="-2156"/>
                            <a:pt x="21182" y="-2156"/>
                          </a:cubicBezTo>
                          <a:cubicBezTo>
                            <a:pt x="13676" y="-2156"/>
                            <a:pt x="7942" y="813"/>
                            <a:pt x="3979" y="6750"/>
                          </a:cubicBezTo>
                          <a:cubicBezTo>
                            <a:pt x="16" y="12697"/>
                            <a:pt x="-1965" y="21311"/>
                            <a:pt x="-1965" y="32591"/>
                          </a:cubicBezTo>
                          <a:cubicBezTo>
                            <a:pt x="-1965" y="43901"/>
                            <a:pt x="16" y="52524"/>
                            <a:pt x="3979" y="58462"/>
                          </a:cubicBezTo>
                          <a:cubicBezTo>
                            <a:pt x="7942" y="64408"/>
                            <a:pt x="13676" y="67382"/>
                            <a:pt x="21182" y="673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30" name="Frihåndsform: figur 29">
                      <a:extLst>
                        <a:ext uri="{FF2B5EF4-FFF2-40B4-BE49-F238E27FC236}">
                          <a16:creationId xmlns:a16="http://schemas.microsoft.com/office/drawing/2014/main" id="{557FC4D0-A59C-7360-3905-2FB0E46D30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253688" y="5149307"/>
                      <a:ext cx="9477" cy="11405"/>
                    </a:xfrm>
                    <a:custGeom>
                      <a:avLst/>
                      <a:gdLst>
                        <a:gd name="connsiteX0" fmla="*/ -940 w 9477"/>
                        <a:gd name="connsiteY0" fmla="*/ 11185 h 11405"/>
                        <a:gd name="connsiteX1" fmla="*/ 8537 w 9477"/>
                        <a:gd name="connsiteY1" fmla="*/ 11185 h 11405"/>
                        <a:gd name="connsiteX2" fmla="*/ 8537 w 9477"/>
                        <a:gd name="connsiteY2" fmla="*/ -221 h 11405"/>
                        <a:gd name="connsiteX3" fmla="*/ -940 w 9477"/>
                        <a:gd name="connsiteY3" fmla="*/ -221 h 11405"/>
                        <a:gd name="connsiteX4" fmla="*/ -940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940" y="11185"/>
                          </a:moveTo>
                          <a:lnTo>
                            <a:pt x="8537" y="11185"/>
                          </a:lnTo>
                          <a:lnTo>
                            <a:pt x="8537" y="-221"/>
                          </a:lnTo>
                          <a:lnTo>
                            <a:pt x="-940" y="-221"/>
                          </a:lnTo>
                          <a:lnTo>
                            <a:pt x="-940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36" name="Frihåndsform: figur 35">
                      <a:extLst>
                        <a:ext uri="{FF2B5EF4-FFF2-40B4-BE49-F238E27FC236}">
                          <a16:creationId xmlns:a16="http://schemas.microsoft.com/office/drawing/2014/main" id="{0DEE99F6-FACC-489F-618E-49CC3459FCC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279138" y="5092482"/>
                      <a:ext cx="46308" cy="69537"/>
                    </a:xfrm>
                    <a:custGeom>
                      <a:avLst/>
                      <a:gdLst>
                        <a:gd name="connsiteX0" fmla="*/ 21191 w 46308"/>
                        <a:gd name="connsiteY0" fmla="*/ 60200 h 69537"/>
                        <a:gd name="connsiteX1" fmla="*/ 10666 w 46308"/>
                        <a:gd name="connsiteY1" fmla="*/ 53305 h 69537"/>
                        <a:gd name="connsiteX2" fmla="*/ 7148 w 46308"/>
                        <a:gd name="connsiteY2" fmla="*/ 32591 h 69537"/>
                        <a:gd name="connsiteX3" fmla="*/ 10666 w 46308"/>
                        <a:gd name="connsiteY3" fmla="*/ 11921 h 69537"/>
                        <a:gd name="connsiteX4" fmla="*/ 21191 w 46308"/>
                        <a:gd name="connsiteY4" fmla="*/ 5026 h 69537"/>
                        <a:gd name="connsiteX5" fmla="*/ 31759 w 46308"/>
                        <a:gd name="connsiteY5" fmla="*/ 11921 h 69537"/>
                        <a:gd name="connsiteX6" fmla="*/ 35292 w 46308"/>
                        <a:gd name="connsiteY6" fmla="*/ 32591 h 69537"/>
                        <a:gd name="connsiteX7" fmla="*/ 31759 w 46308"/>
                        <a:gd name="connsiteY7" fmla="*/ 53305 h 69537"/>
                        <a:gd name="connsiteX8" fmla="*/ 21191 w 46308"/>
                        <a:gd name="connsiteY8" fmla="*/ 60200 h 69537"/>
                        <a:gd name="connsiteX9" fmla="*/ 21191 w 46308"/>
                        <a:gd name="connsiteY9" fmla="*/ 67382 h 69537"/>
                        <a:gd name="connsiteX10" fmla="*/ 38408 w 46308"/>
                        <a:gd name="connsiteY10" fmla="*/ 58462 h 69537"/>
                        <a:gd name="connsiteX11" fmla="*/ 44352 w 46308"/>
                        <a:gd name="connsiteY11" fmla="*/ 32591 h 69537"/>
                        <a:gd name="connsiteX12" fmla="*/ 38408 w 46308"/>
                        <a:gd name="connsiteY12" fmla="*/ 6750 h 69537"/>
                        <a:gd name="connsiteX13" fmla="*/ 21191 w 46308"/>
                        <a:gd name="connsiteY13" fmla="*/ -2156 h 69537"/>
                        <a:gd name="connsiteX14" fmla="*/ 3989 w 46308"/>
                        <a:gd name="connsiteY14" fmla="*/ 6750 h 69537"/>
                        <a:gd name="connsiteX15" fmla="*/ -1956 w 46308"/>
                        <a:gd name="connsiteY15" fmla="*/ 32591 h 69537"/>
                        <a:gd name="connsiteX16" fmla="*/ 3989 w 46308"/>
                        <a:gd name="connsiteY16" fmla="*/ 58462 h 69537"/>
                        <a:gd name="connsiteX17" fmla="*/ 21191 w 46308"/>
                        <a:gd name="connsiteY17" fmla="*/ 6738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91" y="60200"/>
                          </a:moveTo>
                          <a:cubicBezTo>
                            <a:pt x="16529" y="60200"/>
                            <a:pt x="13021" y="57901"/>
                            <a:pt x="10666" y="53305"/>
                          </a:cubicBezTo>
                          <a:cubicBezTo>
                            <a:pt x="8321" y="48718"/>
                            <a:pt x="7148" y="41813"/>
                            <a:pt x="7148" y="32591"/>
                          </a:cubicBezTo>
                          <a:cubicBezTo>
                            <a:pt x="7148" y="23408"/>
                            <a:pt x="8321" y="16518"/>
                            <a:pt x="10666" y="11921"/>
                          </a:cubicBezTo>
                          <a:cubicBezTo>
                            <a:pt x="13021" y="7324"/>
                            <a:pt x="16529" y="5026"/>
                            <a:pt x="21191" y="5026"/>
                          </a:cubicBezTo>
                          <a:cubicBezTo>
                            <a:pt x="25891" y="5026"/>
                            <a:pt x="29414" y="7324"/>
                            <a:pt x="31759" y="11921"/>
                          </a:cubicBezTo>
                          <a:cubicBezTo>
                            <a:pt x="34114" y="16518"/>
                            <a:pt x="35292" y="23408"/>
                            <a:pt x="35292" y="32591"/>
                          </a:cubicBezTo>
                          <a:cubicBezTo>
                            <a:pt x="35292" y="41813"/>
                            <a:pt x="34114" y="48718"/>
                            <a:pt x="31759" y="53305"/>
                          </a:cubicBezTo>
                          <a:cubicBezTo>
                            <a:pt x="29414" y="57901"/>
                            <a:pt x="25891" y="60200"/>
                            <a:pt x="21191" y="60200"/>
                          </a:cubicBezTo>
                          <a:close/>
                          <a:moveTo>
                            <a:pt x="21191" y="67382"/>
                          </a:moveTo>
                          <a:cubicBezTo>
                            <a:pt x="28706" y="67382"/>
                            <a:pt x="34445" y="64408"/>
                            <a:pt x="38408" y="58462"/>
                          </a:cubicBezTo>
                          <a:cubicBezTo>
                            <a:pt x="42371" y="52524"/>
                            <a:pt x="44352" y="43901"/>
                            <a:pt x="44352" y="32591"/>
                          </a:cubicBezTo>
                          <a:cubicBezTo>
                            <a:pt x="44352" y="21311"/>
                            <a:pt x="42371" y="12697"/>
                            <a:pt x="38408" y="6750"/>
                          </a:cubicBezTo>
                          <a:cubicBezTo>
                            <a:pt x="34445" y="813"/>
                            <a:pt x="28706" y="-2156"/>
                            <a:pt x="21191" y="-2156"/>
                          </a:cubicBezTo>
                          <a:cubicBezTo>
                            <a:pt x="13686" y="-2156"/>
                            <a:pt x="7952" y="813"/>
                            <a:pt x="3989" y="6750"/>
                          </a:cubicBezTo>
                          <a:cubicBezTo>
                            <a:pt x="26" y="12697"/>
                            <a:pt x="-1956" y="21311"/>
                            <a:pt x="-1956" y="32591"/>
                          </a:cubicBezTo>
                          <a:cubicBezTo>
                            <a:pt x="-1956" y="43901"/>
                            <a:pt x="26" y="52524"/>
                            <a:pt x="3989" y="58462"/>
                          </a:cubicBezTo>
                          <a:cubicBezTo>
                            <a:pt x="7952" y="64408"/>
                            <a:pt x="13686" y="67382"/>
                            <a:pt x="21191" y="673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37" name="Grafikk 5">
                  <a:extLst>
                    <a:ext uri="{FF2B5EF4-FFF2-40B4-BE49-F238E27FC236}">
                      <a16:creationId xmlns:a16="http://schemas.microsoft.com/office/drawing/2014/main" id="{88397514-AD46-F335-5BB3-D72DAD08AC61}"/>
                    </a:ext>
                  </a:extLst>
                </p:cNvPr>
                <p:cNvGrpSpPr/>
                <p:nvPr/>
              </p:nvGrpSpPr>
              <p:grpSpPr>
                <a:xfrm>
                  <a:off x="7565074" y="3914500"/>
                  <a:ext cx="131390" cy="1247519"/>
                  <a:chOff x="7565074" y="3914500"/>
                  <a:chExt cx="131390" cy="1247519"/>
                </a:xfrm>
              </p:grpSpPr>
              <p:sp>
                <p:nvSpPr>
                  <p:cNvPr id="38" name="Frihåndsform: figur 37">
                    <a:extLst>
                      <a:ext uri="{FF2B5EF4-FFF2-40B4-BE49-F238E27FC236}">
                        <a16:creationId xmlns:a16="http://schemas.microsoft.com/office/drawing/2014/main" id="{FF7B2A07-E810-C320-DE1C-DF238EC672DA}"/>
                      </a:ext>
                    </a:extLst>
                  </p:cNvPr>
                  <p:cNvSpPr/>
                  <p:nvPr/>
                </p:nvSpPr>
                <p:spPr>
                  <a:xfrm>
                    <a:off x="7631417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39" name="Frihåndsform: figur 38">
                    <a:extLst>
                      <a:ext uri="{FF2B5EF4-FFF2-40B4-BE49-F238E27FC236}">
                        <a16:creationId xmlns:a16="http://schemas.microsoft.com/office/drawing/2014/main" id="{146B7FE7-510D-9333-BF39-B09601B7FD70}"/>
                      </a:ext>
                    </a:extLst>
                  </p:cNvPr>
                  <p:cNvSpPr/>
                  <p:nvPr/>
                </p:nvSpPr>
                <p:spPr>
                  <a:xfrm>
                    <a:off x="7631417" y="5026510"/>
                    <a:ext cx="9189" cy="32176"/>
                  </a:xfrm>
                  <a:custGeom>
                    <a:avLst/>
                    <a:gdLst>
                      <a:gd name="connsiteX0" fmla="*/ 114 w 9189"/>
                      <a:gd name="connsiteY0" fmla="*/ 162 h 32176"/>
                      <a:gd name="connsiteX1" fmla="*/ 114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114" y="162"/>
                        </a:moveTo>
                        <a:lnTo>
                          <a:pt x="114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40" name="Grafikk 5">
                    <a:extLst>
                      <a:ext uri="{FF2B5EF4-FFF2-40B4-BE49-F238E27FC236}">
                        <a16:creationId xmlns:a16="http://schemas.microsoft.com/office/drawing/2014/main" id="{1950FF4B-6F17-DA5A-9CA8-1FAA751A416F}"/>
                      </a:ext>
                    </a:extLst>
                  </p:cNvPr>
                  <p:cNvGrpSpPr/>
                  <p:nvPr/>
                </p:nvGrpSpPr>
                <p:grpSpPr>
                  <a:xfrm>
                    <a:off x="7565074" y="5092482"/>
                    <a:ext cx="131390" cy="69537"/>
                    <a:chOff x="7565074" y="5092482"/>
                    <a:chExt cx="131390" cy="69537"/>
                  </a:xfrm>
                  <a:solidFill>
                    <a:srgbClr val="000000"/>
                  </a:solidFill>
                </p:grpSpPr>
                <p:sp>
                  <p:nvSpPr>
                    <p:cNvPr id="41" name="Frihåndsform: figur 40">
                      <a:extLst>
                        <a:ext uri="{FF2B5EF4-FFF2-40B4-BE49-F238E27FC236}">
                          <a16:creationId xmlns:a16="http://schemas.microsoft.com/office/drawing/2014/main" id="{E67A679E-94D6-888A-F327-21A6DFED70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565074" y="5092482"/>
                      <a:ext cx="42531" cy="68230"/>
                    </a:xfrm>
                    <a:custGeom>
                      <a:avLst/>
                      <a:gdLst>
                        <a:gd name="connsiteX0" fmla="*/ 9058 w 42531"/>
                        <a:gd name="connsiteY0" fmla="*/ 5426 h 68230"/>
                        <a:gd name="connsiteX1" fmla="*/ 40691 w 42531"/>
                        <a:gd name="connsiteY1" fmla="*/ 5426 h 68230"/>
                        <a:gd name="connsiteX2" fmla="*/ 40691 w 42531"/>
                        <a:gd name="connsiteY2" fmla="*/ -2202 h 68230"/>
                        <a:gd name="connsiteX3" fmla="*/ -1840 w 42531"/>
                        <a:gd name="connsiteY3" fmla="*/ -2202 h 68230"/>
                        <a:gd name="connsiteX4" fmla="*/ -1840 w 42531"/>
                        <a:gd name="connsiteY4" fmla="*/ 5426 h 68230"/>
                        <a:gd name="connsiteX5" fmla="*/ 12217 w 42531"/>
                        <a:gd name="connsiteY5" fmla="*/ 19761 h 68230"/>
                        <a:gd name="connsiteX6" fmla="*/ 23417 w 42531"/>
                        <a:gd name="connsiteY6" fmla="*/ 31382 h 68230"/>
                        <a:gd name="connsiteX7" fmla="*/ 29491 w 42531"/>
                        <a:gd name="connsiteY7" fmla="*/ 39656 h 68230"/>
                        <a:gd name="connsiteX8" fmla="*/ 31229 w 42531"/>
                        <a:gd name="connsiteY8" fmla="*/ 46321 h 68230"/>
                        <a:gd name="connsiteX9" fmla="*/ 27481 w 42531"/>
                        <a:gd name="connsiteY9" fmla="*/ 55026 h 68230"/>
                        <a:gd name="connsiteX10" fmla="*/ 17717 w 42531"/>
                        <a:gd name="connsiteY10" fmla="*/ 58402 h 68230"/>
                        <a:gd name="connsiteX11" fmla="*/ 8714 w 42531"/>
                        <a:gd name="connsiteY11" fmla="*/ 56922 h 68230"/>
                        <a:gd name="connsiteX12" fmla="*/ -1395 w 42531"/>
                        <a:gd name="connsiteY12" fmla="*/ 52426 h 68230"/>
                        <a:gd name="connsiteX13" fmla="*/ -1395 w 42531"/>
                        <a:gd name="connsiteY13" fmla="*/ 61591 h 68230"/>
                        <a:gd name="connsiteX14" fmla="*/ 8828 w 42531"/>
                        <a:gd name="connsiteY14" fmla="*/ 64909 h 68230"/>
                        <a:gd name="connsiteX15" fmla="*/ 17544 w 42531"/>
                        <a:gd name="connsiteY15" fmla="*/ 66029 h 68230"/>
                        <a:gd name="connsiteX16" fmla="*/ 34144 w 42531"/>
                        <a:gd name="connsiteY16" fmla="*/ 60815 h 68230"/>
                        <a:gd name="connsiteX17" fmla="*/ 40332 w 42531"/>
                        <a:gd name="connsiteY17" fmla="*/ 46910 h 68230"/>
                        <a:gd name="connsiteX18" fmla="*/ 38782 w 42531"/>
                        <a:gd name="connsiteY18" fmla="*/ 39067 h 68230"/>
                        <a:gd name="connsiteX19" fmla="*/ 33153 w 42531"/>
                        <a:gd name="connsiteY19" fmla="*/ 30348 h 68230"/>
                        <a:gd name="connsiteX20" fmla="*/ 26016 w 42531"/>
                        <a:gd name="connsiteY20" fmla="*/ 22821 h 68230"/>
                        <a:gd name="connsiteX21" fmla="*/ 9058 w 42531"/>
                        <a:gd name="connsiteY21" fmla="*/ 5426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9058" y="5426"/>
                          </a:moveTo>
                          <a:lnTo>
                            <a:pt x="40691" y="5426"/>
                          </a:lnTo>
                          <a:lnTo>
                            <a:pt x="40691" y="-2202"/>
                          </a:lnTo>
                          <a:lnTo>
                            <a:pt x="-1840" y="-2202"/>
                          </a:lnTo>
                          <a:lnTo>
                            <a:pt x="-1840" y="5426"/>
                          </a:lnTo>
                          <a:cubicBezTo>
                            <a:pt x="1596" y="8988"/>
                            <a:pt x="6282" y="13767"/>
                            <a:pt x="12217" y="19761"/>
                          </a:cubicBezTo>
                          <a:cubicBezTo>
                            <a:pt x="18162" y="25766"/>
                            <a:pt x="21895" y="29639"/>
                            <a:pt x="23417" y="31382"/>
                          </a:cubicBezTo>
                          <a:cubicBezTo>
                            <a:pt x="26318" y="34638"/>
                            <a:pt x="28343" y="37396"/>
                            <a:pt x="29491" y="39656"/>
                          </a:cubicBezTo>
                          <a:cubicBezTo>
                            <a:pt x="30650" y="41916"/>
                            <a:pt x="31229" y="44138"/>
                            <a:pt x="31229" y="46321"/>
                          </a:cubicBezTo>
                          <a:cubicBezTo>
                            <a:pt x="31229" y="49884"/>
                            <a:pt x="29979" y="52785"/>
                            <a:pt x="27481" y="55026"/>
                          </a:cubicBezTo>
                          <a:cubicBezTo>
                            <a:pt x="24982" y="57276"/>
                            <a:pt x="21728" y="58402"/>
                            <a:pt x="17717" y="58402"/>
                          </a:cubicBezTo>
                          <a:cubicBezTo>
                            <a:pt x="14874" y="58402"/>
                            <a:pt x="11873" y="57909"/>
                            <a:pt x="8714" y="56922"/>
                          </a:cubicBezTo>
                          <a:cubicBezTo>
                            <a:pt x="5564" y="55936"/>
                            <a:pt x="2194" y="54437"/>
                            <a:pt x="-1395" y="52426"/>
                          </a:cubicBezTo>
                          <a:lnTo>
                            <a:pt x="-1395" y="61591"/>
                          </a:lnTo>
                          <a:cubicBezTo>
                            <a:pt x="2252" y="63056"/>
                            <a:pt x="5660" y="64162"/>
                            <a:pt x="8828" y="64909"/>
                          </a:cubicBezTo>
                          <a:cubicBezTo>
                            <a:pt x="12006" y="65656"/>
                            <a:pt x="14912" y="66029"/>
                            <a:pt x="17544" y="66029"/>
                          </a:cubicBezTo>
                          <a:cubicBezTo>
                            <a:pt x="24485" y="66029"/>
                            <a:pt x="30018" y="64291"/>
                            <a:pt x="34144" y="60815"/>
                          </a:cubicBezTo>
                          <a:cubicBezTo>
                            <a:pt x="38269" y="57348"/>
                            <a:pt x="40332" y="52713"/>
                            <a:pt x="40332" y="46910"/>
                          </a:cubicBezTo>
                          <a:cubicBezTo>
                            <a:pt x="40332" y="44152"/>
                            <a:pt x="39815" y="41538"/>
                            <a:pt x="38782" y="39067"/>
                          </a:cubicBezTo>
                          <a:cubicBezTo>
                            <a:pt x="37757" y="36606"/>
                            <a:pt x="35881" y="33700"/>
                            <a:pt x="33153" y="30348"/>
                          </a:cubicBezTo>
                          <a:cubicBezTo>
                            <a:pt x="32406" y="29477"/>
                            <a:pt x="30027" y="26968"/>
                            <a:pt x="26016" y="22821"/>
                          </a:cubicBezTo>
                          <a:cubicBezTo>
                            <a:pt x="22015" y="18675"/>
                            <a:pt x="16362" y="12876"/>
                            <a:pt x="9058" y="54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42" name="Frihåndsform: figur 41">
                      <a:extLst>
                        <a:ext uri="{FF2B5EF4-FFF2-40B4-BE49-F238E27FC236}">
                          <a16:creationId xmlns:a16="http://schemas.microsoft.com/office/drawing/2014/main" id="{594CA570-EEB0-15D8-3A58-5DC5C9DCE5F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626629" y="5149307"/>
                      <a:ext cx="9477" cy="11405"/>
                    </a:xfrm>
                    <a:custGeom>
                      <a:avLst/>
                      <a:gdLst>
                        <a:gd name="connsiteX0" fmla="*/ -900 w 9477"/>
                        <a:gd name="connsiteY0" fmla="*/ 11185 h 11405"/>
                        <a:gd name="connsiteX1" fmla="*/ 8577 w 9477"/>
                        <a:gd name="connsiteY1" fmla="*/ 11185 h 11405"/>
                        <a:gd name="connsiteX2" fmla="*/ 8577 w 9477"/>
                        <a:gd name="connsiteY2" fmla="*/ -221 h 11405"/>
                        <a:gd name="connsiteX3" fmla="*/ -900 w 9477"/>
                        <a:gd name="connsiteY3" fmla="*/ -221 h 11405"/>
                        <a:gd name="connsiteX4" fmla="*/ -900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900" y="11185"/>
                          </a:moveTo>
                          <a:lnTo>
                            <a:pt x="8577" y="11185"/>
                          </a:lnTo>
                          <a:lnTo>
                            <a:pt x="8577" y="-221"/>
                          </a:lnTo>
                          <a:lnTo>
                            <a:pt x="-900" y="-221"/>
                          </a:lnTo>
                          <a:lnTo>
                            <a:pt x="-900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43" name="Frihåndsform: figur 42">
                      <a:extLst>
                        <a:ext uri="{FF2B5EF4-FFF2-40B4-BE49-F238E27FC236}">
                          <a16:creationId xmlns:a16="http://schemas.microsoft.com/office/drawing/2014/main" id="{F31CB3A2-A293-195F-4A67-EFE1C70DFF8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653113" y="5093688"/>
                      <a:ext cx="43350" cy="68331"/>
                    </a:xfrm>
                    <a:custGeom>
                      <a:avLst/>
                      <a:gdLst>
                        <a:gd name="connsiteX0" fmla="*/ 944 w 43350"/>
                        <a:gd name="connsiteY0" fmla="*/ 66217 h 68331"/>
                        <a:gd name="connsiteX1" fmla="*/ 36526 w 43350"/>
                        <a:gd name="connsiteY1" fmla="*/ 66217 h 68331"/>
                        <a:gd name="connsiteX2" fmla="*/ 36526 w 43350"/>
                        <a:gd name="connsiteY2" fmla="*/ 58575 h 68331"/>
                        <a:gd name="connsiteX3" fmla="*/ 9244 w 43350"/>
                        <a:gd name="connsiteY3" fmla="*/ 58575 h 68331"/>
                        <a:gd name="connsiteX4" fmla="*/ 9244 w 43350"/>
                        <a:gd name="connsiteY4" fmla="*/ 42157 h 68331"/>
                        <a:gd name="connsiteX5" fmla="*/ 13178 w 43350"/>
                        <a:gd name="connsiteY5" fmla="*/ 43162 h 68331"/>
                        <a:gd name="connsiteX6" fmla="*/ 17142 w 43350"/>
                        <a:gd name="connsiteY6" fmla="*/ 43493 h 68331"/>
                        <a:gd name="connsiteX7" fmla="*/ 34904 w 43350"/>
                        <a:gd name="connsiteY7" fmla="*/ 37345 h 68331"/>
                        <a:gd name="connsiteX8" fmla="*/ 41466 w 43350"/>
                        <a:gd name="connsiteY8" fmla="*/ 20697 h 68331"/>
                        <a:gd name="connsiteX9" fmla="*/ 34732 w 43350"/>
                        <a:gd name="connsiteY9" fmla="*/ 3876 h 68331"/>
                        <a:gd name="connsiteX10" fmla="*/ 15749 w 43350"/>
                        <a:gd name="connsiteY10" fmla="*/ -2114 h 68331"/>
                        <a:gd name="connsiteX11" fmla="*/ 7148 w 43350"/>
                        <a:gd name="connsiteY11" fmla="*/ -1396 h 68331"/>
                        <a:gd name="connsiteX12" fmla="*/ -1884 w 43350"/>
                        <a:gd name="connsiteY12" fmla="*/ 759 h 68331"/>
                        <a:gd name="connsiteX13" fmla="*/ -1884 w 43350"/>
                        <a:gd name="connsiteY13" fmla="*/ 9880 h 68331"/>
                        <a:gd name="connsiteX14" fmla="*/ 6458 w 43350"/>
                        <a:gd name="connsiteY14" fmla="*/ 6605 h 68331"/>
                        <a:gd name="connsiteX15" fmla="*/ 15562 w 43350"/>
                        <a:gd name="connsiteY15" fmla="*/ 5528 h 68331"/>
                        <a:gd name="connsiteX16" fmla="*/ 27853 w 43350"/>
                        <a:gd name="connsiteY16" fmla="*/ 9607 h 68331"/>
                        <a:gd name="connsiteX17" fmla="*/ 32391 w 43350"/>
                        <a:gd name="connsiteY17" fmla="*/ 20697 h 68331"/>
                        <a:gd name="connsiteX18" fmla="*/ 27853 w 43350"/>
                        <a:gd name="connsiteY18" fmla="*/ 31772 h 68331"/>
                        <a:gd name="connsiteX19" fmla="*/ 15562 w 43350"/>
                        <a:gd name="connsiteY19" fmla="*/ 35865 h 68331"/>
                        <a:gd name="connsiteX20" fmla="*/ 8311 w 43350"/>
                        <a:gd name="connsiteY20" fmla="*/ 35061 h 68331"/>
                        <a:gd name="connsiteX21" fmla="*/ 944 w 43350"/>
                        <a:gd name="connsiteY21" fmla="*/ 32547 h 68331"/>
                        <a:gd name="connsiteX22" fmla="*/ 944 w 43350"/>
                        <a:gd name="connsiteY22" fmla="*/ 66217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944" y="66217"/>
                          </a:moveTo>
                          <a:lnTo>
                            <a:pt x="36526" y="66217"/>
                          </a:lnTo>
                          <a:lnTo>
                            <a:pt x="36526" y="58575"/>
                          </a:lnTo>
                          <a:lnTo>
                            <a:pt x="9244" y="58575"/>
                          </a:lnTo>
                          <a:lnTo>
                            <a:pt x="9244" y="42157"/>
                          </a:lnTo>
                          <a:cubicBezTo>
                            <a:pt x="10555" y="42607"/>
                            <a:pt x="11867" y="42942"/>
                            <a:pt x="13178" y="43162"/>
                          </a:cubicBezTo>
                          <a:cubicBezTo>
                            <a:pt x="14499" y="43383"/>
                            <a:pt x="15821" y="43493"/>
                            <a:pt x="17142" y="43493"/>
                          </a:cubicBezTo>
                          <a:cubicBezTo>
                            <a:pt x="24618" y="43493"/>
                            <a:pt x="30539" y="41444"/>
                            <a:pt x="34904" y="37345"/>
                          </a:cubicBezTo>
                          <a:cubicBezTo>
                            <a:pt x="39279" y="33246"/>
                            <a:pt x="41466" y="27697"/>
                            <a:pt x="41466" y="20697"/>
                          </a:cubicBezTo>
                          <a:cubicBezTo>
                            <a:pt x="41466" y="13486"/>
                            <a:pt x="39221" y="7879"/>
                            <a:pt x="34732" y="3876"/>
                          </a:cubicBezTo>
                          <a:cubicBezTo>
                            <a:pt x="30242" y="-117"/>
                            <a:pt x="23914" y="-2114"/>
                            <a:pt x="15749" y="-2114"/>
                          </a:cubicBezTo>
                          <a:cubicBezTo>
                            <a:pt x="12934" y="-2114"/>
                            <a:pt x="10067" y="-1875"/>
                            <a:pt x="7148" y="-1396"/>
                          </a:cubicBezTo>
                          <a:cubicBezTo>
                            <a:pt x="4237" y="-917"/>
                            <a:pt x="1227" y="-199"/>
                            <a:pt x="-1884" y="759"/>
                          </a:cubicBezTo>
                          <a:lnTo>
                            <a:pt x="-1884" y="9880"/>
                          </a:lnTo>
                          <a:cubicBezTo>
                            <a:pt x="806" y="8415"/>
                            <a:pt x="3586" y="7323"/>
                            <a:pt x="6458" y="6605"/>
                          </a:cubicBezTo>
                          <a:cubicBezTo>
                            <a:pt x="9330" y="5887"/>
                            <a:pt x="12365" y="5528"/>
                            <a:pt x="15562" y="5528"/>
                          </a:cubicBezTo>
                          <a:cubicBezTo>
                            <a:pt x="20741" y="5528"/>
                            <a:pt x="24838" y="6888"/>
                            <a:pt x="27853" y="9607"/>
                          </a:cubicBezTo>
                          <a:cubicBezTo>
                            <a:pt x="30879" y="12327"/>
                            <a:pt x="32391" y="16023"/>
                            <a:pt x="32391" y="20697"/>
                          </a:cubicBezTo>
                          <a:cubicBezTo>
                            <a:pt x="32391" y="25360"/>
                            <a:pt x="30879" y="29052"/>
                            <a:pt x="27853" y="31772"/>
                          </a:cubicBezTo>
                          <a:cubicBezTo>
                            <a:pt x="24838" y="34501"/>
                            <a:pt x="20741" y="35865"/>
                            <a:pt x="15562" y="35865"/>
                          </a:cubicBezTo>
                          <a:cubicBezTo>
                            <a:pt x="13140" y="35865"/>
                            <a:pt x="10723" y="35597"/>
                            <a:pt x="8311" y="35061"/>
                          </a:cubicBezTo>
                          <a:cubicBezTo>
                            <a:pt x="5908" y="34525"/>
                            <a:pt x="3452" y="33687"/>
                            <a:pt x="944" y="32547"/>
                          </a:cubicBezTo>
                          <a:lnTo>
                            <a:pt x="944" y="662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44" name="Grafikk 5">
                  <a:extLst>
                    <a:ext uri="{FF2B5EF4-FFF2-40B4-BE49-F238E27FC236}">
                      <a16:creationId xmlns:a16="http://schemas.microsoft.com/office/drawing/2014/main" id="{4DCDFB28-D2F4-5590-CA04-D482750CE1C6}"/>
                    </a:ext>
                  </a:extLst>
                </p:cNvPr>
                <p:cNvGrpSpPr/>
                <p:nvPr/>
              </p:nvGrpSpPr>
              <p:grpSpPr>
                <a:xfrm>
                  <a:off x="7938376" y="3914500"/>
                  <a:ext cx="132955" cy="1247519"/>
                  <a:chOff x="7938376" y="3914500"/>
                  <a:chExt cx="132955" cy="1247519"/>
                </a:xfrm>
              </p:grpSpPr>
              <p:sp>
                <p:nvSpPr>
                  <p:cNvPr id="45" name="Frihåndsform: figur 44">
                    <a:extLst>
                      <a:ext uri="{FF2B5EF4-FFF2-40B4-BE49-F238E27FC236}">
                        <a16:creationId xmlns:a16="http://schemas.microsoft.com/office/drawing/2014/main" id="{0997F5AA-0C78-0A5B-5F12-849654F985CC}"/>
                      </a:ext>
                    </a:extLst>
                  </p:cNvPr>
                  <p:cNvSpPr/>
                  <p:nvPr/>
                </p:nvSpPr>
                <p:spPr>
                  <a:xfrm>
                    <a:off x="8004351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46" name="Frihåndsform: figur 45">
                    <a:extLst>
                      <a:ext uri="{FF2B5EF4-FFF2-40B4-BE49-F238E27FC236}">
                        <a16:creationId xmlns:a16="http://schemas.microsoft.com/office/drawing/2014/main" id="{24CF0996-A6FC-2DD0-C057-F5AAB7F0C2B1}"/>
                      </a:ext>
                    </a:extLst>
                  </p:cNvPr>
                  <p:cNvSpPr/>
                  <p:nvPr/>
                </p:nvSpPr>
                <p:spPr>
                  <a:xfrm>
                    <a:off x="8004351" y="5026510"/>
                    <a:ext cx="9189" cy="32176"/>
                  </a:xfrm>
                  <a:custGeom>
                    <a:avLst/>
                    <a:gdLst>
                      <a:gd name="connsiteX0" fmla="*/ 155 w 9189"/>
                      <a:gd name="connsiteY0" fmla="*/ 162 h 32176"/>
                      <a:gd name="connsiteX1" fmla="*/ 155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155" y="162"/>
                        </a:moveTo>
                        <a:lnTo>
                          <a:pt x="155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47" name="Grafikk 5">
                    <a:extLst>
                      <a:ext uri="{FF2B5EF4-FFF2-40B4-BE49-F238E27FC236}">
                        <a16:creationId xmlns:a16="http://schemas.microsoft.com/office/drawing/2014/main" id="{9F82194C-59AC-4D2C-113A-18D448B032F9}"/>
                      </a:ext>
                    </a:extLst>
                  </p:cNvPr>
                  <p:cNvGrpSpPr/>
                  <p:nvPr/>
                </p:nvGrpSpPr>
                <p:grpSpPr>
                  <a:xfrm>
                    <a:off x="7938376" y="5092482"/>
                    <a:ext cx="132955" cy="69537"/>
                    <a:chOff x="7938376" y="5092482"/>
                    <a:chExt cx="132955" cy="69537"/>
                  </a:xfrm>
                  <a:solidFill>
                    <a:srgbClr val="000000"/>
                  </a:solidFill>
                </p:grpSpPr>
                <p:sp>
                  <p:nvSpPr>
                    <p:cNvPr id="48" name="Frihåndsform: figur 47">
                      <a:extLst>
                        <a:ext uri="{FF2B5EF4-FFF2-40B4-BE49-F238E27FC236}">
                          <a16:creationId xmlns:a16="http://schemas.microsoft.com/office/drawing/2014/main" id="{5A71074B-FB5E-E328-5B20-F2FBC4DEA19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38376" y="5093688"/>
                      <a:ext cx="43350" cy="68331"/>
                    </a:xfrm>
                    <a:custGeom>
                      <a:avLst/>
                      <a:gdLst>
                        <a:gd name="connsiteX0" fmla="*/ 975 w 43350"/>
                        <a:gd name="connsiteY0" fmla="*/ 66217 h 68331"/>
                        <a:gd name="connsiteX1" fmla="*/ 36557 w 43350"/>
                        <a:gd name="connsiteY1" fmla="*/ 66217 h 68331"/>
                        <a:gd name="connsiteX2" fmla="*/ 36557 w 43350"/>
                        <a:gd name="connsiteY2" fmla="*/ 58575 h 68331"/>
                        <a:gd name="connsiteX3" fmla="*/ 9275 w 43350"/>
                        <a:gd name="connsiteY3" fmla="*/ 58575 h 68331"/>
                        <a:gd name="connsiteX4" fmla="*/ 9275 w 43350"/>
                        <a:gd name="connsiteY4" fmla="*/ 42157 h 68331"/>
                        <a:gd name="connsiteX5" fmla="*/ 13209 w 43350"/>
                        <a:gd name="connsiteY5" fmla="*/ 43162 h 68331"/>
                        <a:gd name="connsiteX6" fmla="*/ 17173 w 43350"/>
                        <a:gd name="connsiteY6" fmla="*/ 43493 h 68331"/>
                        <a:gd name="connsiteX7" fmla="*/ 34935 w 43350"/>
                        <a:gd name="connsiteY7" fmla="*/ 37345 h 68331"/>
                        <a:gd name="connsiteX8" fmla="*/ 41497 w 43350"/>
                        <a:gd name="connsiteY8" fmla="*/ 20697 h 68331"/>
                        <a:gd name="connsiteX9" fmla="*/ 34763 w 43350"/>
                        <a:gd name="connsiteY9" fmla="*/ 3876 h 68331"/>
                        <a:gd name="connsiteX10" fmla="*/ 15780 w 43350"/>
                        <a:gd name="connsiteY10" fmla="*/ -2114 h 68331"/>
                        <a:gd name="connsiteX11" fmla="*/ 7179 w 43350"/>
                        <a:gd name="connsiteY11" fmla="*/ -1396 h 68331"/>
                        <a:gd name="connsiteX12" fmla="*/ -1853 w 43350"/>
                        <a:gd name="connsiteY12" fmla="*/ 759 h 68331"/>
                        <a:gd name="connsiteX13" fmla="*/ -1853 w 43350"/>
                        <a:gd name="connsiteY13" fmla="*/ 9880 h 68331"/>
                        <a:gd name="connsiteX14" fmla="*/ 6489 w 43350"/>
                        <a:gd name="connsiteY14" fmla="*/ 6605 h 68331"/>
                        <a:gd name="connsiteX15" fmla="*/ 15593 w 43350"/>
                        <a:gd name="connsiteY15" fmla="*/ 5528 h 68331"/>
                        <a:gd name="connsiteX16" fmla="*/ 27885 w 43350"/>
                        <a:gd name="connsiteY16" fmla="*/ 9607 h 68331"/>
                        <a:gd name="connsiteX17" fmla="*/ 32422 w 43350"/>
                        <a:gd name="connsiteY17" fmla="*/ 20697 h 68331"/>
                        <a:gd name="connsiteX18" fmla="*/ 27885 w 43350"/>
                        <a:gd name="connsiteY18" fmla="*/ 31772 h 68331"/>
                        <a:gd name="connsiteX19" fmla="*/ 15593 w 43350"/>
                        <a:gd name="connsiteY19" fmla="*/ 35865 h 68331"/>
                        <a:gd name="connsiteX20" fmla="*/ 8342 w 43350"/>
                        <a:gd name="connsiteY20" fmla="*/ 35061 h 68331"/>
                        <a:gd name="connsiteX21" fmla="*/ 975 w 43350"/>
                        <a:gd name="connsiteY21" fmla="*/ 32547 h 68331"/>
                        <a:gd name="connsiteX22" fmla="*/ 975 w 43350"/>
                        <a:gd name="connsiteY22" fmla="*/ 66217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975" y="66217"/>
                          </a:moveTo>
                          <a:lnTo>
                            <a:pt x="36557" y="66217"/>
                          </a:lnTo>
                          <a:lnTo>
                            <a:pt x="36557" y="58575"/>
                          </a:lnTo>
                          <a:lnTo>
                            <a:pt x="9275" y="58575"/>
                          </a:lnTo>
                          <a:lnTo>
                            <a:pt x="9275" y="42157"/>
                          </a:lnTo>
                          <a:cubicBezTo>
                            <a:pt x="10586" y="42607"/>
                            <a:pt x="11898" y="42942"/>
                            <a:pt x="13209" y="43162"/>
                          </a:cubicBezTo>
                          <a:cubicBezTo>
                            <a:pt x="14530" y="43383"/>
                            <a:pt x="15852" y="43493"/>
                            <a:pt x="17173" y="43493"/>
                          </a:cubicBezTo>
                          <a:cubicBezTo>
                            <a:pt x="24649" y="43493"/>
                            <a:pt x="30570" y="41444"/>
                            <a:pt x="34935" y="37345"/>
                          </a:cubicBezTo>
                          <a:cubicBezTo>
                            <a:pt x="39310" y="33246"/>
                            <a:pt x="41497" y="27697"/>
                            <a:pt x="41497" y="20697"/>
                          </a:cubicBezTo>
                          <a:cubicBezTo>
                            <a:pt x="41497" y="13486"/>
                            <a:pt x="39252" y="7879"/>
                            <a:pt x="34763" y="3876"/>
                          </a:cubicBezTo>
                          <a:cubicBezTo>
                            <a:pt x="30273" y="-117"/>
                            <a:pt x="23945" y="-2114"/>
                            <a:pt x="15780" y="-2114"/>
                          </a:cubicBezTo>
                          <a:cubicBezTo>
                            <a:pt x="12965" y="-2114"/>
                            <a:pt x="10098" y="-1875"/>
                            <a:pt x="7179" y="-1396"/>
                          </a:cubicBezTo>
                          <a:cubicBezTo>
                            <a:pt x="4268" y="-917"/>
                            <a:pt x="1258" y="-199"/>
                            <a:pt x="-1853" y="759"/>
                          </a:cubicBezTo>
                          <a:lnTo>
                            <a:pt x="-1853" y="9880"/>
                          </a:lnTo>
                          <a:cubicBezTo>
                            <a:pt x="837" y="8415"/>
                            <a:pt x="3618" y="7323"/>
                            <a:pt x="6489" y="6605"/>
                          </a:cubicBezTo>
                          <a:cubicBezTo>
                            <a:pt x="9361" y="5887"/>
                            <a:pt x="12396" y="5528"/>
                            <a:pt x="15593" y="5528"/>
                          </a:cubicBezTo>
                          <a:cubicBezTo>
                            <a:pt x="20772" y="5528"/>
                            <a:pt x="24869" y="6888"/>
                            <a:pt x="27885" y="9607"/>
                          </a:cubicBezTo>
                          <a:cubicBezTo>
                            <a:pt x="30910" y="12327"/>
                            <a:pt x="32422" y="16023"/>
                            <a:pt x="32422" y="20697"/>
                          </a:cubicBezTo>
                          <a:cubicBezTo>
                            <a:pt x="32422" y="25360"/>
                            <a:pt x="30910" y="29052"/>
                            <a:pt x="27885" y="31772"/>
                          </a:cubicBezTo>
                          <a:cubicBezTo>
                            <a:pt x="24869" y="34501"/>
                            <a:pt x="20772" y="35865"/>
                            <a:pt x="15593" y="35865"/>
                          </a:cubicBezTo>
                          <a:cubicBezTo>
                            <a:pt x="13171" y="35865"/>
                            <a:pt x="10754" y="35597"/>
                            <a:pt x="8342" y="35061"/>
                          </a:cubicBezTo>
                          <a:cubicBezTo>
                            <a:pt x="5939" y="34525"/>
                            <a:pt x="3484" y="33687"/>
                            <a:pt x="975" y="32547"/>
                          </a:cubicBezTo>
                          <a:lnTo>
                            <a:pt x="975" y="662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49" name="Frihåndsform: figur 48">
                      <a:extLst>
                        <a:ext uri="{FF2B5EF4-FFF2-40B4-BE49-F238E27FC236}">
                          <a16:creationId xmlns:a16="http://schemas.microsoft.com/office/drawing/2014/main" id="{DCC2A258-A0D1-DCAD-8E10-400B3090199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99573" y="5149307"/>
                      <a:ext cx="9477" cy="11405"/>
                    </a:xfrm>
                    <a:custGeom>
                      <a:avLst/>
                      <a:gdLst>
                        <a:gd name="connsiteX0" fmla="*/ -859 w 9477"/>
                        <a:gd name="connsiteY0" fmla="*/ 11185 h 11405"/>
                        <a:gd name="connsiteX1" fmla="*/ 8618 w 9477"/>
                        <a:gd name="connsiteY1" fmla="*/ 11185 h 11405"/>
                        <a:gd name="connsiteX2" fmla="*/ 8618 w 9477"/>
                        <a:gd name="connsiteY2" fmla="*/ -221 h 11405"/>
                        <a:gd name="connsiteX3" fmla="*/ -859 w 9477"/>
                        <a:gd name="connsiteY3" fmla="*/ -221 h 11405"/>
                        <a:gd name="connsiteX4" fmla="*/ -859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859" y="11185"/>
                          </a:moveTo>
                          <a:lnTo>
                            <a:pt x="8618" y="11185"/>
                          </a:lnTo>
                          <a:lnTo>
                            <a:pt x="8618" y="-221"/>
                          </a:lnTo>
                          <a:lnTo>
                            <a:pt x="-859" y="-221"/>
                          </a:lnTo>
                          <a:lnTo>
                            <a:pt x="-859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50" name="Frihåndsform: figur 49">
                      <a:extLst>
                        <a:ext uri="{FF2B5EF4-FFF2-40B4-BE49-F238E27FC236}">
                          <a16:creationId xmlns:a16="http://schemas.microsoft.com/office/drawing/2014/main" id="{FB77E709-F32B-9DB4-3609-17B593D292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025023" y="5092482"/>
                      <a:ext cx="46308" cy="69537"/>
                    </a:xfrm>
                    <a:custGeom>
                      <a:avLst/>
                      <a:gdLst>
                        <a:gd name="connsiteX0" fmla="*/ 21272 w 46308"/>
                        <a:gd name="connsiteY0" fmla="*/ 60200 h 69537"/>
                        <a:gd name="connsiteX1" fmla="*/ 10747 w 46308"/>
                        <a:gd name="connsiteY1" fmla="*/ 53305 h 69537"/>
                        <a:gd name="connsiteX2" fmla="*/ 7229 w 46308"/>
                        <a:gd name="connsiteY2" fmla="*/ 32591 h 69537"/>
                        <a:gd name="connsiteX3" fmla="*/ 10747 w 46308"/>
                        <a:gd name="connsiteY3" fmla="*/ 11921 h 69537"/>
                        <a:gd name="connsiteX4" fmla="*/ 21272 w 46308"/>
                        <a:gd name="connsiteY4" fmla="*/ 5026 h 69537"/>
                        <a:gd name="connsiteX5" fmla="*/ 31841 w 46308"/>
                        <a:gd name="connsiteY5" fmla="*/ 11921 h 69537"/>
                        <a:gd name="connsiteX6" fmla="*/ 35373 w 46308"/>
                        <a:gd name="connsiteY6" fmla="*/ 32591 h 69537"/>
                        <a:gd name="connsiteX7" fmla="*/ 31841 w 46308"/>
                        <a:gd name="connsiteY7" fmla="*/ 53305 h 69537"/>
                        <a:gd name="connsiteX8" fmla="*/ 21272 w 46308"/>
                        <a:gd name="connsiteY8" fmla="*/ 60200 h 69537"/>
                        <a:gd name="connsiteX9" fmla="*/ 21272 w 46308"/>
                        <a:gd name="connsiteY9" fmla="*/ 67382 h 69537"/>
                        <a:gd name="connsiteX10" fmla="*/ 38489 w 46308"/>
                        <a:gd name="connsiteY10" fmla="*/ 58462 h 69537"/>
                        <a:gd name="connsiteX11" fmla="*/ 44434 w 46308"/>
                        <a:gd name="connsiteY11" fmla="*/ 32591 h 69537"/>
                        <a:gd name="connsiteX12" fmla="*/ 38489 w 46308"/>
                        <a:gd name="connsiteY12" fmla="*/ 6750 h 69537"/>
                        <a:gd name="connsiteX13" fmla="*/ 21272 w 46308"/>
                        <a:gd name="connsiteY13" fmla="*/ -2156 h 69537"/>
                        <a:gd name="connsiteX14" fmla="*/ 4070 w 46308"/>
                        <a:gd name="connsiteY14" fmla="*/ 6750 h 69537"/>
                        <a:gd name="connsiteX15" fmla="*/ -1875 w 46308"/>
                        <a:gd name="connsiteY15" fmla="*/ 32591 h 69537"/>
                        <a:gd name="connsiteX16" fmla="*/ 4070 w 46308"/>
                        <a:gd name="connsiteY16" fmla="*/ 58462 h 69537"/>
                        <a:gd name="connsiteX17" fmla="*/ 21272 w 46308"/>
                        <a:gd name="connsiteY17" fmla="*/ 6738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272" y="60200"/>
                          </a:moveTo>
                          <a:cubicBezTo>
                            <a:pt x="16610" y="60200"/>
                            <a:pt x="13102" y="57901"/>
                            <a:pt x="10747" y="53305"/>
                          </a:cubicBezTo>
                          <a:cubicBezTo>
                            <a:pt x="8402" y="48718"/>
                            <a:pt x="7229" y="41813"/>
                            <a:pt x="7229" y="32591"/>
                          </a:cubicBezTo>
                          <a:cubicBezTo>
                            <a:pt x="7229" y="23408"/>
                            <a:pt x="8402" y="16518"/>
                            <a:pt x="10747" y="11921"/>
                          </a:cubicBezTo>
                          <a:cubicBezTo>
                            <a:pt x="13102" y="7324"/>
                            <a:pt x="16610" y="5026"/>
                            <a:pt x="21272" y="5026"/>
                          </a:cubicBezTo>
                          <a:cubicBezTo>
                            <a:pt x="25972" y="5026"/>
                            <a:pt x="29495" y="7324"/>
                            <a:pt x="31841" y="11921"/>
                          </a:cubicBezTo>
                          <a:cubicBezTo>
                            <a:pt x="34196" y="16518"/>
                            <a:pt x="35373" y="23408"/>
                            <a:pt x="35373" y="32591"/>
                          </a:cubicBezTo>
                          <a:cubicBezTo>
                            <a:pt x="35373" y="41813"/>
                            <a:pt x="34196" y="48718"/>
                            <a:pt x="31841" y="53305"/>
                          </a:cubicBezTo>
                          <a:cubicBezTo>
                            <a:pt x="29495" y="57901"/>
                            <a:pt x="25972" y="60200"/>
                            <a:pt x="21272" y="60200"/>
                          </a:cubicBezTo>
                          <a:close/>
                          <a:moveTo>
                            <a:pt x="21272" y="67382"/>
                          </a:moveTo>
                          <a:cubicBezTo>
                            <a:pt x="28787" y="67382"/>
                            <a:pt x="34526" y="64408"/>
                            <a:pt x="38489" y="58462"/>
                          </a:cubicBezTo>
                          <a:cubicBezTo>
                            <a:pt x="42452" y="52524"/>
                            <a:pt x="44434" y="43901"/>
                            <a:pt x="44434" y="32591"/>
                          </a:cubicBezTo>
                          <a:cubicBezTo>
                            <a:pt x="44434" y="21311"/>
                            <a:pt x="42452" y="12697"/>
                            <a:pt x="38489" y="6750"/>
                          </a:cubicBezTo>
                          <a:cubicBezTo>
                            <a:pt x="34526" y="813"/>
                            <a:pt x="28787" y="-2156"/>
                            <a:pt x="21272" y="-2156"/>
                          </a:cubicBezTo>
                          <a:cubicBezTo>
                            <a:pt x="13767" y="-2156"/>
                            <a:pt x="8033" y="813"/>
                            <a:pt x="4070" y="6750"/>
                          </a:cubicBezTo>
                          <a:cubicBezTo>
                            <a:pt x="107" y="12697"/>
                            <a:pt x="-1875" y="21311"/>
                            <a:pt x="-1875" y="32591"/>
                          </a:cubicBezTo>
                          <a:cubicBezTo>
                            <a:pt x="-1875" y="43901"/>
                            <a:pt x="107" y="52524"/>
                            <a:pt x="4070" y="58462"/>
                          </a:cubicBezTo>
                          <a:cubicBezTo>
                            <a:pt x="8033" y="64408"/>
                            <a:pt x="13767" y="67382"/>
                            <a:pt x="21272" y="673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51" name="Grafikk 5">
                  <a:extLst>
                    <a:ext uri="{FF2B5EF4-FFF2-40B4-BE49-F238E27FC236}">
                      <a16:creationId xmlns:a16="http://schemas.microsoft.com/office/drawing/2014/main" id="{5DCBC443-0B25-CBE1-A056-6D71C642F816}"/>
                    </a:ext>
                  </a:extLst>
                </p:cNvPr>
                <p:cNvGrpSpPr/>
                <p:nvPr/>
              </p:nvGrpSpPr>
              <p:grpSpPr>
                <a:xfrm>
                  <a:off x="8311765" y="3914500"/>
                  <a:ext cx="130585" cy="1247519"/>
                  <a:chOff x="8311765" y="3914500"/>
                  <a:chExt cx="130585" cy="1247519"/>
                </a:xfrm>
              </p:grpSpPr>
              <p:sp>
                <p:nvSpPr>
                  <p:cNvPr id="52" name="Frihåndsform: figur 51">
                    <a:extLst>
                      <a:ext uri="{FF2B5EF4-FFF2-40B4-BE49-F238E27FC236}">
                        <a16:creationId xmlns:a16="http://schemas.microsoft.com/office/drawing/2014/main" id="{DDE60F26-BBE4-7F60-FBD8-A6235E48FA75}"/>
                      </a:ext>
                    </a:extLst>
                  </p:cNvPr>
                  <p:cNvSpPr/>
                  <p:nvPr/>
                </p:nvSpPr>
                <p:spPr>
                  <a:xfrm>
                    <a:off x="8377295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53" name="Frihåndsform: figur 52">
                    <a:extLst>
                      <a:ext uri="{FF2B5EF4-FFF2-40B4-BE49-F238E27FC236}">
                        <a16:creationId xmlns:a16="http://schemas.microsoft.com/office/drawing/2014/main" id="{AB767C14-E6ED-2534-F890-B8A328C6A79D}"/>
                      </a:ext>
                    </a:extLst>
                  </p:cNvPr>
                  <p:cNvSpPr/>
                  <p:nvPr/>
                </p:nvSpPr>
                <p:spPr>
                  <a:xfrm>
                    <a:off x="8377295" y="5026510"/>
                    <a:ext cx="9189" cy="32176"/>
                  </a:xfrm>
                  <a:custGeom>
                    <a:avLst/>
                    <a:gdLst>
                      <a:gd name="connsiteX0" fmla="*/ 196 w 9189"/>
                      <a:gd name="connsiteY0" fmla="*/ 162 h 32176"/>
                      <a:gd name="connsiteX1" fmla="*/ 196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196" y="162"/>
                        </a:moveTo>
                        <a:lnTo>
                          <a:pt x="196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54" name="Grafikk 5">
                    <a:extLst>
                      <a:ext uri="{FF2B5EF4-FFF2-40B4-BE49-F238E27FC236}">
                        <a16:creationId xmlns:a16="http://schemas.microsoft.com/office/drawing/2014/main" id="{88985516-199F-B2FA-8F1C-B76180D6C476}"/>
                      </a:ext>
                    </a:extLst>
                  </p:cNvPr>
                  <p:cNvGrpSpPr/>
                  <p:nvPr/>
                </p:nvGrpSpPr>
                <p:grpSpPr>
                  <a:xfrm>
                    <a:off x="8311765" y="5093688"/>
                    <a:ext cx="130585" cy="68331"/>
                    <a:chOff x="8311765" y="5093688"/>
                    <a:chExt cx="130585" cy="68331"/>
                  </a:xfrm>
                  <a:solidFill>
                    <a:srgbClr val="000000"/>
                  </a:solidFill>
                </p:grpSpPr>
                <p:sp>
                  <p:nvSpPr>
                    <p:cNvPr id="55" name="Frihåndsform: figur 54">
                      <a:extLst>
                        <a:ext uri="{FF2B5EF4-FFF2-40B4-BE49-F238E27FC236}">
                          <a16:creationId xmlns:a16="http://schemas.microsoft.com/office/drawing/2014/main" id="{27D7A197-E730-3C53-D493-4CADA9EE19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11765" y="5093688"/>
                      <a:ext cx="43077" cy="67024"/>
                    </a:xfrm>
                    <a:custGeom>
                      <a:avLst/>
                      <a:gdLst>
                        <a:gd name="connsiteX0" fmla="*/ -1834 w 43077"/>
                        <a:gd name="connsiteY0" fmla="*/ 64865 h 67024"/>
                        <a:gd name="connsiteX1" fmla="*/ 41243 w 43077"/>
                        <a:gd name="connsiteY1" fmla="*/ 64865 h 67024"/>
                        <a:gd name="connsiteX2" fmla="*/ 41243 w 43077"/>
                        <a:gd name="connsiteY2" fmla="*/ 61001 h 67024"/>
                        <a:gd name="connsiteX3" fmla="*/ 16919 w 43077"/>
                        <a:gd name="connsiteY3" fmla="*/ -2160 h 67024"/>
                        <a:gd name="connsiteX4" fmla="*/ 7456 w 43077"/>
                        <a:gd name="connsiteY4" fmla="*/ -2160 h 67024"/>
                        <a:gd name="connsiteX5" fmla="*/ 30345 w 43077"/>
                        <a:gd name="connsiteY5" fmla="*/ 57223 h 67024"/>
                        <a:gd name="connsiteX6" fmla="*/ -1834 w 43077"/>
                        <a:gd name="connsiteY6" fmla="*/ 57223 h 67024"/>
                        <a:gd name="connsiteX7" fmla="*/ -1834 w 43077"/>
                        <a:gd name="connsiteY7" fmla="*/ 64865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3077" h="67024">
                          <a:moveTo>
                            <a:pt x="-1834" y="64865"/>
                          </a:moveTo>
                          <a:lnTo>
                            <a:pt x="41243" y="64865"/>
                          </a:lnTo>
                          <a:lnTo>
                            <a:pt x="41243" y="61001"/>
                          </a:lnTo>
                          <a:lnTo>
                            <a:pt x="16919" y="-2160"/>
                          </a:lnTo>
                          <a:lnTo>
                            <a:pt x="7456" y="-2160"/>
                          </a:lnTo>
                          <a:lnTo>
                            <a:pt x="30345" y="57223"/>
                          </a:lnTo>
                          <a:lnTo>
                            <a:pt x="-1834" y="57223"/>
                          </a:lnTo>
                          <a:lnTo>
                            <a:pt x="-1834" y="648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56" name="Frihåndsform: figur 55">
                      <a:extLst>
                        <a:ext uri="{FF2B5EF4-FFF2-40B4-BE49-F238E27FC236}">
                          <a16:creationId xmlns:a16="http://schemas.microsoft.com/office/drawing/2014/main" id="{F64711EF-CBEF-7BB5-E519-9F6030D4024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72516" y="5149307"/>
                      <a:ext cx="9477" cy="11405"/>
                    </a:xfrm>
                    <a:custGeom>
                      <a:avLst/>
                      <a:gdLst>
                        <a:gd name="connsiteX0" fmla="*/ -818 w 9477"/>
                        <a:gd name="connsiteY0" fmla="*/ 11185 h 11405"/>
                        <a:gd name="connsiteX1" fmla="*/ 8659 w 9477"/>
                        <a:gd name="connsiteY1" fmla="*/ 11185 h 11405"/>
                        <a:gd name="connsiteX2" fmla="*/ 8659 w 9477"/>
                        <a:gd name="connsiteY2" fmla="*/ -221 h 11405"/>
                        <a:gd name="connsiteX3" fmla="*/ -818 w 9477"/>
                        <a:gd name="connsiteY3" fmla="*/ -221 h 11405"/>
                        <a:gd name="connsiteX4" fmla="*/ -818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818" y="11185"/>
                          </a:moveTo>
                          <a:lnTo>
                            <a:pt x="8659" y="11185"/>
                          </a:lnTo>
                          <a:lnTo>
                            <a:pt x="8659" y="-221"/>
                          </a:lnTo>
                          <a:lnTo>
                            <a:pt x="-818" y="-221"/>
                          </a:lnTo>
                          <a:lnTo>
                            <a:pt x="-818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57" name="Frihåndsform: figur 56">
                      <a:extLst>
                        <a:ext uri="{FF2B5EF4-FFF2-40B4-BE49-F238E27FC236}">
                          <a16:creationId xmlns:a16="http://schemas.microsoft.com/office/drawing/2014/main" id="{3E18C807-BABF-9354-C644-530FFCD4CA7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99000" y="5093688"/>
                      <a:ext cx="43350" cy="68331"/>
                    </a:xfrm>
                    <a:custGeom>
                      <a:avLst/>
                      <a:gdLst>
                        <a:gd name="connsiteX0" fmla="*/ 1026 w 43350"/>
                        <a:gd name="connsiteY0" fmla="*/ 66217 h 68331"/>
                        <a:gd name="connsiteX1" fmla="*/ 36608 w 43350"/>
                        <a:gd name="connsiteY1" fmla="*/ 66217 h 68331"/>
                        <a:gd name="connsiteX2" fmla="*/ 36608 w 43350"/>
                        <a:gd name="connsiteY2" fmla="*/ 58575 h 68331"/>
                        <a:gd name="connsiteX3" fmla="*/ 9325 w 43350"/>
                        <a:gd name="connsiteY3" fmla="*/ 58575 h 68331"/>
                        <a:gd name="connsiteX4" fmla="*/ 9325 w 43350"/>
                        <a:gd name="connsiteY4" fmla="*/ 42157 h 68331"/>
                        <a:gd name="connsiteX5" fmla="*/ 13260 w 43350"/>
                        <a:gd name="connsiteY5" fmla="*/ 43162 h 68331"/>
                        <a:gd name="connsiteX6" fmla="*/ 17223 w 43350"/>
                        <a:gd name="connsiteY6" fmla="*/ 43493 h 68331"/>
                        <a:gd name="connsiteX7" fmla="*/ 34985 w 43350"/>
                        <a:gd name="connsiteY7" fmla="*/ 37345 h 68331"/>
                        <a:gd name="connsiteX8" fmla="*/ 41547 w 43350"/>
                        <a:gd name="connsiteY8" fmla="*/ 20697 h 68331"/>
                        <a:gd name="connsiteX9" fmla="*/ 34813 w 43350"/>
                        <a:gd name="connsiteY9" fmla="*/ 3876 h 68331"/>
                        <a:gd name="connsiteX10" fmla="*/ 15830 w 43350"/>
                        <a:gd name="connsiteY10" fmla="*/ -2114 h 68331"/>
                        <a:gd name="connsiteX11" fmla="*/ 7229 w 43350"/>
                        <a:gd name="connsiteY11" fmla="*/ -1396 h 68331"/>
                        <a:gd name="connsiteX12" fmla="*/ -1803 w 43350"/>
                        <a:gd name="connsiteY12" fmla="*/ 759 h 68331"/>
                        <a:gd name="connsiteX13" fmla="*/ -1803 w 43350"/>
                        <a:gd name="connsiteY13" fmla="*/ 9880 h 68331"/>
                        <a:gd name="connsiteX14" fmla="*/ 6539 w 43350"/>
                        <a:gd name="connsiteY14" fmla="*/ 6605 h 68331"/>
                        <a:gd name="connsiteX15" fmla="*/ 15643 w 43350"/>
                        <a:gd name="connsiteY15" fmla="*/ 5528 h 68331"/>
                        <a:gd name="connsiteX16" fmla="*/ 27935 w 43350"/>
                        <a:gd name="connsiteY16" fmla="*/ 9607 h 68331"/>
                        <a:gd name="connsiteX17" fmla="*/ 32472 w 43350"/>
                        <a:gd name="connsiteY17" fmla="*/ 20697 h 68331"/>
                        <a:gd name="connsiteX18" fmla="*/ 27935 w 43350"/>
                        <a:gd name="connsiteY18" fmla="*/ 31772 h 68331"/>
                        <a:gd name="connsiteX19" fmla="*/ 15643 w 43350"/>
                        <a:gd name="connsiteY19" fmla="*/ 35865 h 68331"/>
                        <a:gd name="connsiteX20" fmla="*/ 8392 w 43350"/>
                        <a:gd name="connsiteY20" fmla="*/ 35061 h 68331"/>
                        <a:gd name="connsiteX21" fmla="*/ 1026 w 43350"/>
                        <a:gd name="connsiteY21" fmla="*/ 32547 h 68331"/>
                        <a:gd name="connsiteX22" fmla="*/ 1026 w 43350"/>
                        <a:gd name="connsiteY22" fmla="*/ 66217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1026" y="66217"/>
                          </a:moveTo>
                          <a:lnTo>
                            <a:pt x="36608" y="66217"/>
                          </a:lnTo>
                          <a:lnTo>
                            <a:pt x="36608" y="58575"/>
                          </a:lnTo>
                          <a:lnTo>
                            <a:pt x="9325" y="58575"/>
                          </a:lnTo>
                          <a:lnTo>
                            <a:pt x="9325" y="42157"/>
                          </a:lnTo>
                          <a:cubicBezTo>
                            <a:pt x="10637" y="42607"/>
                            <a:pt x="11948" y="42942"/>
                            <a:pt x="13260" y="43162"/>
                          </a:cubicBezTo>
                          <a:cubicBezTo>
                            <a:pt x="14581" y="43383"/>
                            <a:pt x="15902" y="43493"/>
                            <a:pt x="17223" y="43493"/>
                          </a:cubicBezTo>
                          <a:cubicBezTo>
                            <a:pt x="24699" y="43493"/>
                            <a:pt x="30620" y="41444"/>
                            <a:pt x="34985" y="37345"/>
                          </a:cubicBezTo>
                          <a:cubicBezTo>
                            <a:pt x="39360" y="33246"/>
                            <a:pt x="41547" y="27697"/>
                            <a:pt x="41547" y="20697"/>
                          </a:cubicBezTo>
                          <a:cubicBezTo>
                            <a:pt x="41547" y="13486"/>
                            <a:pt x="39302" y="7879"/>
                            <a:pt x="34813" y="3876"/>
                          </a:cubicBezTo>
                          <a:cubicBezTo>
                            <a:pt x="30323" y="-117"/>
                            <a:pt x="23996" y="-2114"/>
                            <a:pt x="15830" y="-2114"/>
                          </a:cubicBezTo>
                          <a:cubicBezTo>
                            <a:pt x="13015" y="-2114"/>
                            <a:pt x="10148" y="-1875"/>
                            <a:pt x="7229" y="-1396"/>
                          </a:cubicBezTo>
                          <a:cubicBezTo>
                            <a:pt x="4319" y="-917"/>
                            <a:pt x="1308" y="-199"/>
                            <a:pt x="-1803" y="759"/>
                          </a:cubicBezTo>
                          <a:lnTo>
                            <a:pt x="-1803" y="9880"/>
                          </a:lnTo>
                          <a:cubicBezTo>
                            <a:pt x="887" y="8415"/>
                            <a:pt x="3668" y="7323"/>
                            <a:pt x="6539" y="6605"/>
                          </a:cubicBezTo>
                          <a:cubicBezTo>
                            <a:pt x="9411" y="5887"/>
                            <a:pt x="12446" y="5528"/>
                            <a:pt x="15643" y="5528"/>
                          </a:cubicBezTo>
                          <a:cubicBezTo>
                            <a:pt x="20822" y="5528"/>
                            <a:pt x="24919" y="6888"/>
                            <a:pt x="27935" y="9607"/>
                          </a:cubicBezTo>
                          <a:cubicBezTo>
                            <a:pt x="30960" y="12327"/>
                            <a:pt x="32472" y="16023"/>
                            <a:pt x="32472" y="20697"/>
                          </a:cubicBezTo>
                          <a:cubicBezTo>
                            <a:pt x="32472" y="25360"/>
                            <a:pt x="30960" y="29052"/>
                            <a:pt x="27935" y="31772"/>
                          </a:cubicBezTo>
                          <a:cubicBezTo>
                            <a:pt x="24919" y="34501"/>
                            <a:pt x="20822" y="35865"/>
                            <a:pt x="15643" y="35865"/>
                          </a:cubicBezTo>
                          <a:cubicBezTo>
                            <a:pt x="13221" y="35865"/>
                            <a:pt x="10804" y="35597"/>
                            <a:pt x="8392" y="35061"/>
                          </a:cubicBezTo>
                          <a:cubicBezTo>
                            <a:pt x="5989" y="34525"/>
                            <a:pt x="3534" y="33687"/>
                            <a:pt x="1026" y="32547"/>
                          </a:cubicBezTo>
                          <a:lnTo>
                            <a:pt x="1026" y="662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58" name="Grafikk 5">
                  <a:extLst>
                    <a:ext uri="{FF2B5EF4-FFF2-40B4-BE49-F238E27FC236}">
                      <a16:creationId xmlns:a16="http://schemas.microsoft.com/office/drawing/2014/main" id="{2742AFC5-22D4-8AFE-3CE3-726459FD02E6}"/>
                    </a:ext>
                  </a:extLst>
                </p:cNvPr>
                <p:cNvGrpSpPr/>
                <p:nvPr/>
              </p:nvGrpSpPr>
              <p:grpSpPr>
                <a:xfrm>
                  <a:off x="8658022" y="3914500"/>
                  <a:ext cx="188422" cy="1247519"/>
                  <a:chOff x="8658022" y="3914500"/>
                  <a:chExt cx="188422" cy="1247519"/>
                </a:xfrm>
              </p:grpSpPr>
              <p:sp>
                <p:nvSpPr>
                  <p:cNvPr id="59" name="Frihåndsform: figur 58">
                    <a:extLst>
                      <a:ext uri="{FF2B5EF4-FFF2-40B4-BE49-F238E27FC236}">
                        <a16:creationId xmlns:a16="http://schemas.microsoft.com/office/drawing/2014/main" id="{9729070C-C3ED-32E5-574D-E16B9E100F81}"/>
                      </a:ext>
                    </a:extLst>
                  </p:cNvPr>
                  <p:cNvSpPr/>
                  <p:nvPr/>
                </p:nvSpPr>
                <p:spPr>
                  <a:xfrm>
                    <a:off x="8750238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60" name="Frihåndsform: figur 59">
                    <a:extLst>
                      <a:ext uri="{FF2B5EF4-FFF2-40B4-BE49-F238E27FC236}">
                        <a16:creationId xmlns:a16="http://schemas.microsoft.com/office/drawing/2014/main" id="{9A688B70-D6EE-357B-887A-4694EC146BA8}"/>
                      </a:ext>
                    </a:extLst>
                  </p:cNvPr>
                  <p:cNvSpPr/>
                  <p:nvPr/>
                </p:nvSpPr>
                <p:spPr>
                  <a:xfrm>
                    <a:off x="8750238" y="5026510"/>
                    <a:ext cx="9189" cy="32176"/>
                  </a:xfrm>
                  <a:custGeom>
                    <a:avLst/>
                    <a:gdLst>
                      <a:gd name="connsiteX0" fmla="*/ 236 w 9189"/>
                      <a:gd name="connsiteY0" fmla="*/ 162 h 32176"/>
                      <a:gd name="connsiteX1" fmla="*/ 236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236" y="162"/>
                        </a:moveTo>
                        <a:lnTo>
                          <a:pt x="236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61" name="Grafikk 5">
                    <a:extLst>
                      <a:ext uri="{FF2B5EF4-FFF2-40B4-BE49-F238E27FC236}">
                        <a16:creationId xmlns:a16="http://schemas.microsoft.com/office/drawing/2014/main" id="{3605DA4A-62D7-85D5-186E-780D4AF4A59D}"/>
                      </a:ext>
                    </a:extLst>
                  </p:cNvPr>
                  <p:cNvGrpSpPr/>
                  <p:nvPr/>
                </p:nvGrpSpPr>
                <p:grpSpPr>
                  <a:xfrm>
                    <a:off x="8658022" y="5092482"/>
                    <a:ext cx="188422" cy="69537"/>
                    <a:chOff x="8658022" y="5092482"/>
                    <a:chExt cx="188422" cy="69537"/>
                  </a:xfrm>
                  <a:solidFill>
                    <a:srgbClr val="000000"/>
                  </a:solidFill>
                </p:grpSpPr>
                <p:sp>
                  <p:nvSpPr>
                    <p:cNvPr id="62" name="Frihåndsform: figur 61">
                      <a:extLst>
                        <a:ext uri="{FF2B5EF4-FFF2-40B4-BE49-F238E27FC236}">
                          <a16:creationId xmlns:a16="http://schemas.microsoft.com/office/drawing/2014/main" id="{C1A00558-996A-6710-916A-5169BE5B7C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658022" y="5093688"/>
                      <a:ext cx="39889" cy="67024"/>
                    </a:xfrm>
                    <a:custGeom>
                      <a:avLst/>
                      <a:gdLst>
                        <a:gd name="connsiteX0" fmla="*/ -557 w 39889"/>
                        <a:gd name="connsiteY0" fmla="*/ 5468 h 67024"/>
                        <a:gd name="connsiteX1" fmla="*/ 14247 w 39889"/>
                        <a:gd name="connsiteY1" fmla="*/ 5468 h 67024"/>
                        <a:gd name="connsiteX2" fmla="*/ 14247 w 39889"/>
                        <a:gd name="connsiteY2" fmla="*/ 56605 h 67024"/>
                        <a:gd name="connsiteX3" fmla="*/ -1864 w 39889"/>
                        <a:gd name="connsiteY3" fmla="*/ 53373 h 67024"/>
                        <a:gd name="connsiteX4" fmla="*/ -1864 w 39889"/>
                        <a:gd name="connsiteY4" fmla="*/ 61633 h 67024"/>
                        <a:gd name="connsiteX5" fmla="*/ 14161 w 39889"/>
                        <a:gd name="connsiteY5" fmla="*/ 64865 h 67024"/>
                        <a:gd name="connsiteX6" fmla="*/ 23222 w 39889"/>
                        <a:gd name="connsiteY6" fmla="*/ 64865 h 67024"/>
                        <a:gd name="connsiteX7" fmla="*/ 23222 w 39889"/>
                        <a:gd name="connsiteY7" fmla="*/ 5468 h 67024"/>
                        <a:gd name="connsiteX8" fmla="*/ 38026 w 39889"/>
                        <a:gd name="connsiteY8" fmla="*/ 5468 h 67024"/>
                        <a:gd name="connsiteX9" fmla="*/ 38026 w 39889"/>
                        <a:gd name="connsiteY9" fmla="*/ -2160 h 67024"/>
                        <a:gd name="connsiteX10" fmla="*/ -557 w 39889"/>
                        <a:gd name="connsiteY10" fmla="*/ -2160 h 67024"/>
                        <a:gd name="connsiteX11" fmla="*/ -557 w 39889"/>
                        <a:gd name="connsiteY11" fmla="*/ 5468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557" y="5468"/>
                          </a:moveTo>
                          <a:lnTo>
                            <a:pt x="14247" y="5468"/>
                          </a:lnTo>
                          <a:lnTo>
                            <a:pt x="14247" y="56605"/>
                          </a:lnTo>
                          <a:lnTo>
                            <a:pt x="-1864" y="53373"/>
                          </a:lnTo>
                          <a:lnTo>
                            <a:pt x="-1864" y="61633"/>
                          </a:lnTo>
                          <a:lnTo>
                            <a:pt x="14161" y="64865"/>
                          </a:lnTo>
                          <a:lnTo>
                            <a:pt x="23222" y="64865"/>
                          </a:lnTo>
                          <a:lnTo>
                            <a:pt x="23222" y="5468"/>
                          </a:lnTo>
                          <a:lnTo>
                            <a:pt x="38026" y="5468"/>
                          </a:lnTo>
                          <a:lnTo>
                            <a:pt x="38026" y="-2160"/>
                          </a:lnTo>
                          <a:lnTo>
                            <a:pt x="-557" y="-2160"/>
                          </a:lnTo>
                          <a:lnTo>
                            <a:pt x="-557" y="54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63" name="Frihåndsform: figur 62">
                      <a:extLst>
                        <a:ext uri="{FF2B5EF4-FFF2-40B4-BE49-F238E27FC236}">
                          <a16:creationId xmlns:a16="http://schemas.microsoft.com/office/drawing/2014/main" id="{EB7D8B5A-6EBC-6D9F-119E-53130915AE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712456" y="5092482"/>
                      <a:ext cx="46308" cy="69537"/>
                    </a:xfrm>
                    <a:custGeom>
                      <a:avLst/>
                      <a:gdLst>
                        <a:gd name="connsiteX0" fmla="*/ 21347 w 46308"/>
                        <a:gd name="connsiteY0" fmla="*/ 60200 h 69537"/>
                        <a:gd name="connsiteX1" fmla="*/ 10822 w 46308"/>
                        <a:gd name="connsiteY1" fmla="*/ 53305 h 69537"/>
                        <a:gd name="connsiteX2" fmla="*/ 7304 w 46308"/>
                        <a:gd name="connsiteY2" fmla="*/ 32591 h 69537"/>
                        <a:gd name="connsiteX3" fmla="*/ 10822 w 46308"/>
                        <a:gd name="connsiteY3" fmla="*/ 11921 h 69537"/>
                        <a:gd name="connsiteX4" fmla="*/ 21347 w 46308"/>
                        <a:gd name="connsiteY4" fmla="*/ 5026 h 69537"/>
                        <a:gd name="connsiteX5" fmla="*/ 31915 w 46308"/>
                        <a:gd name="connsiteY5" fmla="*/ 11921 h 69537"/>
                        <a:gd name="connsiteX6" fmla="*/ 35448 w 46308"/>
                        <a:gd name="connsiteY6" fmla="*/ 32591 h 69537"/>
                        <a:gd name="connsiteX7" fmla="*/ 31915 w 46308"/>
                        <a:gd name="connsiteY7" fmla="*/ 53305 h 69537"/>
                        <a:gd name="connsiteX8" fmla="*/ 21347 w 46308"/>
                        <a:gd name="connsiteY8" fmla="*/ 60200 h 69537"/>
                        <a:gd name="connsiteX9" fmla="*/ 21347 w 46308"/>
                        <a:gd name="connsiteY9" fmla="*/ 67382 h 69537"/>
                        <a:gd name="connsiteX10" fmla="*/ 38564 w 46308"/>
                        <a:gd name="connsiteY10" fmla="*/ 58462 h 69537"/>
                        <a:gd name="connsiteX11" fmla="*/ 44508 w 46308"/>
                        <a:gd name="connsiteY11" fmla="*/ 32591 h 69537"/>
                        <a:gd name="connsiteX12" fmla="*/ 38564 w 46308"/>
                        <a:gd name="connsiteY12" fmla="*/ 6750 h 69537"/>
                        <a:gd name="connsiteX13" fmla="*/ 21347 w 46308"/>
                        <a:gd name="connsiteY13" fmla="*/ -2156 h 69537"/>
                        <a:gd name="connsiteX14" fmla="*/ 4145 w 46308"/>
                        <a:gd name="connsiteY14" fmla="*/ 6750 h 69537"/>
                        <a:gd name="connsiteX15" fmla="*/ -1800 w 46308"/>
                        <a:gd name="connsiteY15" fmla="*/ 32591 h 69537"/>
                        <a:gd name="connsiteX16" fmla="*/ 4145 w 46308"/>
                        <a:gd name="connsiteY16" fmla="*/ 58462 h 69537"/>
                        <a:gd name="connsiteX17" fmla="*/ 21347 w 46308"/>
                        <a:gd name="connsiteY17" fmla="*/ 6738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347" y="60200"/>
                          </a:moveTo>
                          <a:cubicBezTo>
                            <a:pt x="16685" y="60200"/>
                            <a:pt x="13177" y="57901"/>
                            <a:pt x="10822" y="53305"/>
                          </a:cubicBezTo>
                          <a:cubicBezTo>
                            <a:pt x="8477" y="48718"/>
                            <a:pt x="7304" y="41813"/>
                            <a:pt x="7304" y="32591"/>
                          </a:cubicBezTo>
                          <a:cubicBezTo>
                            <a:pt x="7304" y="23408"/>
                            <a:pt x="8477" y="16518"/>
                            <a:pt x="10822" y="11921"/>
                          </a:cubicBezTo>
                          <a:cubicBezTo>
                            <a:pt x="13177" y="7324"/>
                            <a:pt x="16685" y="5026"/>
                            <a:pt x="21347" y="5026"/>
                          </a:cubicBezTo>
                          <a:cubicBezTo>
                            <a:pt x="26047" y="5026"/>
                            <a:pt x="29570" y="7324"/>
                            <a:pt x="31915" y="11921"/>
                          </a:cubicBezTo>
                          <a:cubicBezTo>
                            <a:pt x="34270" y="16518"/>
                            <a:pt x="35448" y="23408"/>
                            <a:pt x="35448" y="32591"/>
                          </a:cubicBezTo>
                          <a:cubicBezTo>
                            <a:pt x="35448" y="41813"/>
                            <a:pt x="34270" y="48718"/>
                            <a:pt x="31915" y="53305"/>
                          </a:cubicBezTo>
                          <a:cubicBezTo>
                            <a:pt x="29570" y="57901"/>
                            <a:pt x="26047" y="60200"/>
                            <a:pt x="21347" y="60200"/>
                          </a:cubicBezTo>
                          <a:close/>
                          <a:moveTo>
                            <a:pt x="21347" y="67382"/>
                          </a:moveTo>
                          <a:cubicBezTo>
                            <a:pt x="28862" y="67382"/>
                            <a:pt x="34601" y="64408"/>
                            <a:pt x="38564" y="58462"/>
                          </a:cubicBezTo>
                          <a:cubicBezTo>
                            <a:pt x="42527" y="52524"/>
                            <a:pt x="44508" y="43901"/>
                            <a:pt x="44508" y="32591"/>
                          </a:cubicBezTo>
                          <a:cubicBezTo>
                            <a:pt x="44508" y="21311"/>
                            <a:pt x="42527" y="12697"/>
                            <a:pt x="38564" y="6750"/>
                          </a:cubicBezTo>
                          <a:cubicBezTo>
                            <a:pt x="34601" y="813"/>
                            <a:pt x="28862" y="-2156"/>
                            <a:pt x="21347" y="-2156"/>
                          </a:cubicBezTo>
                          <a:cubicBezTo>
                            <a:pt x="13842" y="-2156"/>
                            <a:pt x="8108" y="813"/>
                            <a:pt x="4145" y="6750"/>
                          </a:cubicBezTo>
                          <a:cubicBezTo>
                            <a:pt x="182" y="12697"/>
                            <a:pt x="-1800" y="21311"/>
                            <a:pt x="-1800" y="32591"/>
                          </a:cubicBezTo>
                          <a:cubicBezTo>
                            <a:pt x="-1800" y="43901"/>
                            <a:pt x="182" y="52524"/>
                            <a:pt x="4145" y="58462"/>
                          </a:cubicBezTo>
                          <a:cubicBezTo>
                            <a:pt x="8108" y="64408"/>
                            <a:pt x="13842" y="67382"/>
                            <a:pt x="21347" y="673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64" name="Frihåndsform: figur 63">
                      <a:extLst>
                        <a:ext uri="{FF2B5EF4-FFF2-40B4-BE49-F238E27FC236}">
                          <a16:creationId xmlns:a16="http://schemas.microsoft.com/office/drawing/2014/main" id="{E8EA1F3D-B302-AB46-0D73-B32B2B6B01A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774686" y="5149307"/>
                      <a:ext cx="9477" cy="11405"/>
                    </a:xfrm>
                    <a:custGeom>
                      <a:avLst/>
                      <a:gdLst>
                        <a:gd name="connsiteX0" fmla="*/ -775 w 9477"/>
                        <a:gd name="connsiteY0" fmla="*/ 11185 h 11405"/>
                        <a:gd name="connsiteX1" fmla="*/ 8702 w 9477"/>
                        <a:gd name="connsiteY1" fmla="*/ 11185 h 11405"/>
                        <a:gd name="connsiteX2" fmla="*/ 8702 w 9477"/>
                        <a:gd name="connsiteY2" fmla="*/ -221 h 11405"/>
                        <a:gd name="connsiteX3" fmla="*/ -775 w 9477"/>
                        <a:gd name="connsiteY3" fmla="*/ -221 h 11405"/>
                        <a:gd name="connsiteX4" fmla="*/ -775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775" y="11185"/>
                          </a:moveTo>
                          <a:lnTo>
                            <a:pt x="8702" y="11185"/>
                          </a:lnTo>
                          <a:lnTo>
                            <a:pt x="8702" y="-221"/>
                          </a:lnTo>
                          <a:lnTo>
                            <a:pt x="-775" y="-221"/>
                          </a:lnTo>
                          <a:lnTo>
                            <a:pt x="-775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65" name="Frihåndsform: figur 64">
                      <a:extLst>
                        <a:ext uri="{FF2B5EF4-FFF2-40B4-BE49-F238E27FC236}">
                          <a16:creationId xmlns:a16="http://schemas.microsoft.com/office/drawing/2014/main" id="{E62ECB0F-EDAB-D01F-0453-7FC4069012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800136" y="5092482"/>
                      <a:ext cx="46308" cy="69537"/>
                    </a:xfrm>
                    <a:custGeom>
                      <a:avLst/>
                      <a:gdLst>
                        <a:gd name="connsiteX0" fmla="*/ 21357 w 46308"/>
                        <a:gd name="connsiteY0" fmla="*/ 60200 h 69537"/>
                        <a:gd name="connsiteX1" fmla="*/ 10831 w 46308"/>
                        <a:gd name="connsiteY1" fmla="*/ 53305 h 69537"/>
                        <a:gd name="connsiteX2" fmla="*/ 7313 w 46308"/>
                        <a:gd name="connsiteY2" fmla="*/ 32591 h 69537"/>
                        <a:gd name="connsiteX3" fmla="*/ 10831 w 46308"/>
                        <a:gd name="connsiteY3" fmla="*/ 11921 h 69537"/>
                        <a:gd name="connsiteX4" fmla="*/ 21357 w 46308"/>
                        <a:gd name="connsiteY4" fmla="*/ 5026 h 69537"/>
                        <a:gd name="connsiteX5" fmla="*/ 31925 w 46308"/>
                        <a:gd name="connsiteY5" fmla="*/ 11921 h 69537"/>
                        <a:gd name="connsiteX6" fmla="*/ 35457 w 46308"/>
                        <a:gd name="connsiteY6" fmla="*/ 32591 h 69537"/>
                        <a:gd name="connsiteX7" fmla="*/ 31925 w 46308"/>
                        <a:gd name="connsiteY7" fmla="*/ 53305 h 69537"/>
                        <a:gd name="connsiteX8" fmla="*/ 21357 w 46308"/>
                        <a:gd name="connsiteY8" fmla="*/ 60200 h 69537"/>
                        <a:gd name="connsiteX9" fmla="*/ 21357 w 46308"/>
                        <a:gd name="connsiteY9" fmla="*/ 67382 h 69537"/>
                        <a:gd name="connsiteX10" fmla="*/ 38573 w 46308"/>
                        <a:gd name="connsiteY10" fmla="*/ 58462 h 69537"/>
                        <a:gd name="connsiteX11" fmla="*/ 44518 w 46308"/>
                        <a:gd name="connsiteY11" fmla="*/ 32591 h 69537"/>
                        <a:gd name="connsiteX12" fmla="*/ 38573 w 46308"/>
                        <a:gd name="connsiteY12" fmla="*/ 6750 h 69537"/>
                        <a:gd name="connsiteX13" fmla="*/ 21357 w 46308"/>
                        <a:gd name="connsiteY13" fmla="*/ -2156 h 69537"/>
                        <a:gd name="connsiteX14" fmla="*/ 4154 w 46308"/>
                        <a:gd name="connsiteY14" fmla="*/ 6750 h 69537"/>
                        <a:gd name="connsiteX15" fmla="*/ -1790 w 46308"/>
                        <a:gd name="connsiteY15" fmla="*/ 32591 h 69537"/>
                        <a:gd name="connsiteX16" fmla="*/ 4154 w 46308"/>
                        <a:gd name="connsiteY16" fmla="*/ 58462 h 69537"/>
                        <a:gd name="connsiteX17" fmla="*/ 21357 w 46308"/>
                        <a:gd name="connsiteY17" fmla="*/ 6738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357" y="60200"/>
                          </a:moveTo>
                          <a:cubicBezTo>
                            <a:pt x="16695" y="60200"/>
                            <a:pt x="13186" y="57901"/>
                            <a:pt x="10831" y="53305"/>
                          </a:cubicBezTo>
                          <a:cubicBezTo>
                            <a:pt x="8486" y="48718"/>
                            <a:pt x="7313" y="41813"/>
                            <a:pt x="7313" y="32591"/>
                          </a:cubicBezTo>
                          <a:cubicBezTo>
                            <a:pt x="7313" y="23408"/>
                            <a:pt x="8486" y="16518"/>
                            <a:pt x="10831" y="11921"/>
                          </a:cubicBezTo>
                          <a:cubicBezTo>
                            <a:pt x="13186" y="7324"/>
                            <a:pt x="16695" y="5026"/>
                            <a:pt x="21357" y="5026"/>
                          </a:cubicBezTo>
                          <a:cubicBezTo>
                            <a:pt x="26057" y="5026"/>
                            <a:pt x="29580" y="7324"/>
                            <a:pt x="31925" y="11921"/>
                          </a:cubicBezTo>
                          <a:cubicBezTo>
                            <a:pt x="34280" y="16518"/>
                            <a:pt x="35457" y="23408"/>
                            <a:pt x="35457" y="32591"/>
                          </a:cubicBezTo>
                          <a:cubicBezTo>
                            <a:pt x="35457" y="41813"/>
                            <a:pt x="34280" y="48718"/>
                            <a:pt x="31925" y="53305"/>
                          </a:cubicBezTo>
                          <a:cubicBezTo>
                            <a:pt x="29580" y="57901"/>
                            <a:pt x="26057" y="60200"/>
                            <a:pt x="21357" y="60200"/>
                          </a:cubicBezTo>
                          <a:close/>
                          <a:moveTo>
                            <a:pt x="21357" y="67382"/>
                          </a:moveTo>
                          <a:cubicBezTo>
                            <a:pt x="28871" y="67382"/>
                            <a:pt x="34610" y="64408"/>
                            <a:pt x="38573" y="58462"/>
                          </a:cubicBezTo>
                          <a:cubicBezTo>
                            <a:pt x="42536" y="52524"/>
                            <a:pt x="44518" y="43901"/>
                            <a:pt x="44518" y="32591"/>
                          </a:cubicBezTo>
                          <a:cubicBezTo>
                            <a:pt x="44518" y="21311"/>
                            <a:pt x="42536" y="12697"/>
                            <a:pt x="38573" y="6750"/>
                          </a:cubicBezTo>
                          <a:cubicBezTo>
                            <a:pt x="34610" y="813"/>
                            <a:pt x="28871" y="-2156"/>
                            <a:pt x="21357" y="-2156"/>
                          </a:cubicBezTo>
                          <a:cubicBezTo>
                            <a:pt x="13851" y="-2156"/>
                            <a:pt x="8117" y="813"/>
                            <a:pt x="4154" y="6750"/>
                          </a:cubicBezTo>
                          <a:cubicBezTo>
                            <a:pt x="191" y="12697"/>
                            <a:pt x="-1790" y="21311"/>
                            <a:pt x="-1790" y="32591"/>
                          </a:cubicBezTo>
                          <a:cubicBezTo>
                            <a:pt x="-1790" y="43901"/>
                            <a:pt x="191" y="52524"/>
                            <a:pt x="4154" y="58462"/>
                          </a:cubicBezTo>
                          <a:cubicBezTo>
                            <a:pt x="8117" y="64408"/>
                            <a:pt x="13851" y="67382"/>
                            <a:pt x="21357" y="673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66" name="Grafikk 5">
                  <a:extLst>
                    <a:ext uri="{FF2B5EF4-FFF2-40B4-BE49-F238E27FC236}">
                      <a16:creationId xmlns:a16="http://schemas.microsoft.com/office/drawing/2014/main" id="{5356E579-C8B2-8DB1-53F3-4CC814092C1B}"/>
                    </a:ext>
                  </a:extLst>
                </p:cNvPr>
                <p:cNvGrpSpPr/>
                <p:nvPr/>
              </p:nvGrpSpPr>
              <p:grpSpPr>
                <a:xfrm>
                  <a:off x="9030965" y="3914500"/>
                  <a:ext cx="186498" cy="1247519"/>
                  <a:chOff x="9030965" y="3914500"/>
                  <a:chExt cx="186498" cy="1247519"/>
                </a:xfrm>
              </p:grpSpPr>
              <p:sp>
                <p:nvSpPr>
                  <p:cNvPr id="67" name="Frihåndsform: figur 66">
                    <a:extLst>
                      <a:ext uri="{FF2B5EF4-FFF2-40B4-BE49-F238E27FC236}">
                        <a16:creationId xmlns:a16="http://schemas.microsoft.com/office/drawing/2014/main" id="{76183398-816C-8455-FE74-758ED11D7723}"/>
                      </a:ext>
                    </a:extLst>
                  </p:cNvPr>
                  <p:cNvSpPr/>
                  <p:nvPr/>
                </p:nvSpPr>
                <p:spPr>
                  <a:xfrm>
                    <a:off x="9123182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68" name="Frihåndsform: figur 67">
                    <a:extLst>
                      <a:ext uri="{FF2B5EF4-FFF2-40B4-BE49-F238E27FC236}">
                        <a16:creationId xmlns:a16="http://schemas.microsoft.com/office/drawing/2014/main" id="{3790BF77-FF87-ECC6-7983-11EA2BE0019D}"/>
                      </a:ext>
                    </a:extLst>
                  </p:cNvPr>
                  <p:cNvSpPr/>
                  <p:nvPr/>
                </p:nvSpPr>
                <p:spPr>
                  <a:xfrm>
                    <a:off x="9123182" y="5026510"/>
                    <a:ext cx="9189" cy="32176"/>
                  </a:xfrm>
                  <a:custGeom>
                    <a:avLst/>
                    <a:gdLst>
                      <a:gd name="connsiteX0" fmla="*/ 277 w 9189"/>
                      <a:gd name="connsiteY0" fmla="*/ 162 h 32176"/>
                      <a:gd name="connsiteX1" fmla="*/ 277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277" y="162"/>
                        </a:moveTo>
                        <a:lnTo>
                          <a:pt x="277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69" name="Grafikk 5">
                    <a:extLst>
                      <a:ext uri="{FF2B5EF4-FFF2-40B4-BE49-F238E27FC236}">
                        <a16:creationId xmlns:a16="http://schemas.microsoft.com/office/drawing/2014/main" id="{F5AF2620-3953-285F-37F9-7F400C3FEFDF}"/>
                      </a:ext>
                    </a:extLst>
                  </p:cNvPr>
                  <p:cNvGrpSpPr/>
                  <p:nvPr/>
                </p:nvGrpSpPr>
                <p:grpSpPr>
                  <a:xfrm>
                    <a:off x="9030965" y="5092482"/>
                    <a:ext cx="186498" cy="69537"/>
                    <a:chOff x="9030965" y="5092482"/>
                    <a:chExt cx="186498" cy="69537"/>
                  </a:xfrm>
                  <a:solidFill>
                    <a:srgbClr val="000000"/>
                  </a:solidFill>
                </p:grpSpPr>
                <p:sp>
                  <p:nvSpPr>
                    <p:cNvPr id="70" name="Frihåndsform: figur 69">
                      <a:extLst>
                        <a:ext uri="{FF2B5EF4-FFF2-40B4-BE49-F238E27FC236}">
                          <a16:creationId xmlns:a16="http://schemas.microsoft.com/office/drawing/2014/main" id="{34B1A044-959C-A111-A803-139200014B0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030965" y="5093688"/>
                      <a:ext cx="39889" cy="67024"/>
                    </a:xfrm>
                    <a:custGeom>
                      <a:avLst/>
                      <a:gdLst>
                        <a:gd name="connsiteX0" fmla="*/ -516 w 39889"/>
                        <a:gd name="connsiteY0" fmla="*/ 5468 h 67024"/>
                        <a:gd name="connsiteX1" fmla="*/ 14288 w 39889"/>
                        <a:gd name="connsiteY1" fmla="*/ 5468 h 67024"/>
                        <a:gd name="connsiteX2" fmla="*/ 14288 w 39889"/>
                        <a:gd name="connsiteY2" fmla="*/ 56605 h 67024"/>
                        <a:gd name="connsiteX3" fmla="*/ -1823 w 39889"/>
                        <a:gd name="connsiteY3" fmla="*/ 53373 h 67024"/>
                        <a:gd name="connsiteX4" fmla="*/ -1823 w 39889"/>
                        <a:gd name="connsiteY4" fmla="*/ 61633 h 67024"/>
                        <a:gd name="connsiteX5" fmla="*/ 14202 w 39889"/>
                        <a:gd name="connsiteY5" fmla="*/ 64865 h 67024"/>
                        <a:gd name="connsiteX6" fmla="*/ 23262 w 39889"/>
                        <a:gd name="connsiteY6" fmla="*/ 64865 h 67024"/>
                        <a:gd name="connsiteX7" fmla="*/ 23262 w 39889"/>
                        <a:gd name="connsiteY7" fmla="*/ 5468 h 67024"/>
                        <a:gd name="connsiteX8" fmla="*/ 38067 w 39889"/>
                        <a:gd name="connsiteY8" fmla="*/ 5468 h 67024"/>
                        <a:gd name="connsiteX9" fmla="*/ 38067 w 39889"/>
                        <a:gd name="connsiteY9" fmla="*/ -2160 h 67024"/>
                        <a:gd name="connsiteX10" fmla="*/ -516 w 39889"/>
                        <a:gd name="connsiteY10" fmla="*/ -2160 h 67024"/>
                        <a:gd name="connsiteX11" fmla="*/ -516 w 39889"/>
                        <a:gd name="connsiteY11" fmla="*/ 5468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516" y="5468"/>
                          </a:moveTo>
                          <a:lnTo>
                            <a:pt x="14288" y="5468"/>
                          </a:lnTo>
                          <a:lnTo>
                            <a:pt x="14288" y="56605"/>
                          </a:lnTo>
                          <a:lnTo>
                            <a:pt x="-1823" y="53373"/>
                          </a:lnTo>
                          <a:lnTo>
                            <a:pt x="-1823" y="61633"/>
                          </a:lnTo>
                          <a:lnTo>
                            <a:pt x="14202" y="64865"/>
                          </a:lnTo>
                          <a:lnTo>
                            <a:pt x="23262" y="64865"/>
                          </a:lnTo>
                          <a:lnTo>
                            <a:pt x="23262" y="5468"/>
                          </a:lnTo>
                          <a:lnTo>
                            <a:pt x="38067" y="5468"/>
                          </a:lnTo>
                          <a:lnTo>
                            <a:pt x="38067" y="-2160"/>
                          </a:lnTo>
                          <a:lnTo>
                            <a:pt x="-516" y="-2160"/>
                          </a:lnTo>
                          <a:lnTo>
                            <a:pt x="-516" y="54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71" name="Frihåndsform: figur 70">
                      <a:extLst>
                        <a:ext uri="{FF2B5EF4-FFF2-40B4-BE49-F238E27FC236}">
                          <a16:creationId xmlns:a16="http://schemas.microsoft.com/office/drawing/2014/main" id="{86A10994-ABDC-7C10-C328-73737950446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086074" y="5092482"/>
                      <a:ext cx="42531" cy="68230"/>
                    </a:xfrm>
                    <a:custGeom>
                      <a:avLst/>
                      <a:gdLst>
                        <a:gd name="connsiteX0" fmla="*/ 9224 w 42531"/>
                        <a:gd name="connsiteY0" fmla="*/ 5426 h 68230"/>
                        <a:gd name="connsiteX1" fmla="*/ 40857 w 42531"/>
                        <a:gd name="connsiteY1" fmla="*/ 5426 h 68230"/>
                        <a:gd name="connsiteX2" fmla="*/ 40857 w 42531"/>
                        <a:gd name="connsiteY2" fmla="*/ -2202 h 68230"/>
                        <a:gd name="connsiteX3" fmla="*/ -1675 w 42531"/>
                        <a:gd name="connsiteY3" fmla="*/ -2202 h 68230"/>
                        <a:gd name="connsiteX4" fmla="*/ -1675 w 42531"/>
                        <a:gd name="connsiteY4" fmla="*/ 5426 h 68230"/>
                        <a:gd name="connsiteX5" fmla="*/ 12383 w 42531"/>
                        <a:gd name="connsiteY5" fmla="*/ 19761 h 68230"/>
                        <a:gd name="connsiteX6" fmla="*/ 23583 w 42531"/>
                        <a:gd name="connsiteY6" fmla="*/ 31382 h 68230"/>
                        <a:gd name="connsiteX7" fmla="*/ 29657 w 42531"/>
                        <a:gd name="connsiteY7" fmla="*/ 39656 h 68230"/>
                        <a:gd name="connsiteX8" fmla="*/ 31394 w 42531"/>
                        <a:gd name="connsiteY8" fmla="*/ 46321 h 68230"/>
                        <a:gd name="connsiteX9" fmla="*/ 27646 w 42531"/>
                        <a:gd name="connsiteY9" fmla="*/ 55026 h 68230"/>
                        <a:gd name="connsiteX10" fmla="*/ 17882 w 42531"/>
                        <a:gd name="connsiteY10" fmla="*/ 58402 h 68230"/>
                        <a:gd name="connsiteX11" fmla="*/ 8879 w 42531"/>
                        <a:gd name="connsiteY11" fmla="*/ 56922 h 68230"/>
                        <a:gd name="connsiteX12" fmla="*/ -1230 w 42531"/>
                        <a:gd name="connsiteY12" fmla="*/ 52426 h 68230"/>
                        <a:gd name="connsiteX13" fmla="*/ -1230 w 42531"/>
                        <a:gd name="connsiteY13" fmla="*/ 61591 h 68230"/>
                        <a:gd name="connsiteX14" fmla="*/ 8994 w 42531"/>
                        <a:gd name="connsiteY14" fmla="*/ 64909 h 68230"/>
                        <a:gd name="connsiteX15" fmla="*/ 17710 w 42531"/>
                        <a:gd name="connsiteY15" fmla="*/ 66029 h 68230"/>
                        <a:gd name="connsiteX16" fmla="*/ 34309 w 42531"/>
                        <a:gd name="connsiteY16" fmla="*/ 60815 h 68230"/>
                        <a:gd name="connsiteX17" fmla="*/ 40498 w 42531"/>
                        <a:gd name="connsiteY17" fmla="*/ 46910 h 68230"/>
                        <a:gd name="connsiteX18" fmla="*/ 38947 w 42531"/>
                        <a:gd name="connsiteY18" fmla="*/ 39067 h 68230"/>
                        <a:gd name="connsiteX19" fmla="*/ 33318 w 42531"/>
                        <a:gd name="connsiteY19" fmla="*/ 30348 h 68230"/>
                        <a:gd name="connsiteX20" fmla="*/ 26182 w 42531"/>
                        <a:gd name="connsiteY20" fmla="*/ 22821 h 68230"/>
                        <a:gd name="connsiteX21" fmla="*/ 9224 w 42531"/>
                        <a:gd name="connsiteY21" fmla="*/ 5426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9224" y="5426"/>
                          </a:moveTo>
                          <a:lnTo>
                            <a:pt x="40857" y="5426"/>
                          </a:lnTo>
                          <a:lnTo>
                            <a:pt x="40857" y="-2202"/>
                          </a:lnTo>
                          <a:lnTo>
                            <a:pt x="-1675" y="-2202"/>
                          </a:lnTo>
                          <a:lnTo>
                            <a:pt x="-1675" y="5426"/>
                          </a:lnTo>
                          <a:cubicBezTo>
                            <a:pt x="1762" y="8988"/>
                            <a:pt x="6448" y="13767"/>
                            <a:pt x="12383" y="19761"/>
                          </a:cubicBezTo>
                          <a:cubicBezTo>
                            <a:pt x="18327" y="25766"/>
                            <a:pt x="22061" y="29639"/>
                            <a:pt x="23583" y="31382"/>
                          </a:cubicBezTo>
                          <a:cubicBezTo>
                            <a:pt x="26483" y="34638"/>
                            <a:pt x="28508" y="37396"/>
                            <a:pt x="29657" y="39656"/>
                          </a:cubicBezTo>
                          <a:cubicBezTo>
                            <a:pt x="30815" y="41916"/>
                            <a:pt x="31394" y="44138"/>
                            <a:pt x="31394" y="46321"/>
                          </a:cubicBezTo>
                          <a:cubicBezTo>
                            <a:pt x="31394" y="49884"/>
                            <a:pt x="30145" y="52785"/>
                            <a:pt x="27646" y="55026"/>
                          </a:cubicBezTo>
                          <a:cubicBezTo>
                            <a:pt x="25148" y="57276"/>
                            <a:pt x="21893" y="58402"/>
                            <a:pt x="17882" y="58402"/>
                          </a:cubicBezTo>
                          <a:cubicBezTo>
                            <a:pt x="15039" y="58402"/>
                            <a:pt x="12038" y="57909"/>
                            <a:pt x="8879" y="56922"/>
                          </a:cubicBezTo>
                          <a:cubicBezTo>
                            <a:pt x="5730" y="55936"/>
                            <a:pt x="2360" y="54437"/>
                            <a:pt x="-1230" y="52426"/>
                          </a:cubicBezTo>
                          <a:lnTo>
                            <a:pt x="-1230" y="61591"/>
                          </a:lnTo>
                          <a:cubicBezTo>
                            <a:pt x="2417" y="63056"/>
                            <a:pt x="5825" y="64162"/>
                            <a:pt x="8994" y="64909"/>
                          </a:cubicBezTo>
                          <a:cubicBezTo>
                            <a:pt x="12172" y="65656"/>
                            <a:pt x="15077" y="66029"/>
                            <a:pt x="17710" y="66029"/>
                          </a:cubicBezTo>
                          <a:cubicBezTo>
                            <a:pt x="24650" y="66029"/>
                            <a:pt x="30183" y="64291"/>
                            <a:pt x="34309" y="60815"/>
                          </a:cubicBezTo>
                          <a:cubicBezTo>
                            <a:pt x="38435" y="57348"/>
                            <a:pt x="40498" y="52713"/>
                            <a:pt x="40498" y="46910"/>
                          </a:cubicBezTo>
                          <a:cubicBezTo>
                            <a:pt x="40498" y="44152"/>
                            <a:pt x="39981" y="41538"/>
                            <a:pt x="38947" y="39067"/>
                          </a:cubicBezTo>
                          <a:cubicBezTo>
                            <a:pt x="37923" y="36606"/>
                            <a:pt x="36047" y="33700"/>
                            <a:pt x="33318" y="30348"/>
                          </a:cubicBezTo>
                          <a:cubicBezTo>
                            <a:pt x="32572" y="29477"/>
                            <a:pt x="30193" y="26968"/>
                            <a:pt x="26182" y="22821"/>
                          </a:cubicBezTo>
                          <a:cubicBezTo>
                            <a:pt x="22180" y="18675"/>
                            <a:pt x="16528" y="12876"/>
                            <a:pt x="9224" y="54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72" name="Frihåndsform: figur 71">
                      <a:extLst>
                        <a:ext uri="{FF2B5EF4-FFF2-40B4-BE49-F238E27FC236}">
                          <a16:creationId xmlns:a16="http://schemas.microsoft.com/office/drawing/2014/main" id="{7394C8B1-7578-7FCA-C22C-71CB0382904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47630" y="5149307"/>
                      <a:ext cx="9477" cy="11405"/>
                    </a:xfrm>
                    <a:custGeom>
                      <a:avLst/>
                      <a:gdLst>
                        <a:gd name="connsiteX0" fmla="*/ -734 w 9477"/>
                        <a:gd name="connsiteY0" fmla="*/ 11185 h 11405"/>
                        <a:gd name="connsiteX1" fmla="*/ 8743 w 9477"/>
                        <a:gd name="connsiteY1" fmla="*/ 11185 h 11405"/>
                        <a:gd name="connsiteX2" fmla="*/ 8743 w 9477"/>
                        <a:gd name="connsiteY2" fmla="*/ -221 h 11405"/>
                        <a:gd name="connsiteX3" fmla="*/ -734 w 9477"/>
                        <a:gd name="connsiteY3" fmla="*/ -221 h 11405"/>
                        <a:gd name="connsiteX4" fmla="*/ -734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734" y="11185"/>
                          </a:moveTo>
                          <a:lnTo>
                            <a:pt x="8743" y="11185"/>
                          </a:lnTo>
                          <a:lnTo>
                            <a:pt x="8743" y="-221"/>
                          </a:lnTo>
                          <a:lnTo>
                            <a:pt x="-734" y="-221"/>
                          </a:lnTo>
                          <a:lnTo>
                            <a:pt x="-734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73" name="Frihåndsform: figur 72">
                      <a:extLst>
                        <a:ext uri="{FF2B5EF4-FFF2-40B4-BE49-F238E27FC236}">
                          <a16:creationId xmlns:a16="http://schemas.microsoft.com/office/drawing/2014/main" id="{2F2F3092-CB5B-F984-A7A0-2A294646605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74114" y="5093688"/>
                      <a:ext cx="43350" cy="68331"/>
                    </a:xfrm>
                    <a:custGeom>
                      <a:avLst/>
                      <a:gdLst>
                        <a:gd name="connsiteX0" fmla="*/ 1110 w 43350"/>
                        <a:gd name="connsiteY0" fmla="*/ 66217 h 68331"/>
                        <a:gd name="connsiteX1" fmla="*/ 36692 w 43350"/>
                        <a:gd name="connsiteY1" fmla="*/ 66217 h 68331"/>
                        <a:gd name="connsiteX2" fmla="*/ 36692 w 43350"/>
                        <a:gd name="connsiteY2" fmla="*/ 58575 h 68331"/>
                        <a:gd name="connsiteX3" fmla="*/ 9410 w 43350"/>
                        <a:gd name="connsiteY3" fmla="*/ 58575 h 68331"/>
                        <a:gd name="connsiteX4" fmla="*/ 9410 w 43350"/>
                        <a:gd name="connsiteY4" fmla="*/ 42157 h 68331"/>
                        <a:gd name="connsiteX5" fmla="*/ 13344 w 43350"/>
                        <a:gd name="connsiteY5" fmla="*/ 43162 h 68331"/>
                        <a:gd name="connsiteX6" fmla="*/ 17307 w 43350"/>
                        <a:gd name="connsiteY6" fmla="*/ 43493 h 68331"/>
                        <a:gd name="connsiteX7" fmla="*/ 35069 w 43350"/>
                        <a:gd name="connsiteY7" fmla="*/ 37345 h 68331"/>
                        <a:gd name="connsiteX8" fmla="*/ 41632 w 43350"/>
                        <a:gd name="connsiteY8" fmla="*/ 20697 h 68331"/>
                        <a:gd name="connsiteX9" fmla="*/ 34897 w 43350"/>
                        <a:gd name="connsiteY9" fmla="*/ 3876 h 68331"/>
                        <a:gd name="connsiteX10" fmla="*/ 15914 w 43350"/>
                        <a:gd name="connsiteY10" fmla="*/ -2114 h 68331"/>
                        <a:gd name="connsiteX11" fmla="*/ 7313 w 43350"/>
                        <a:gd name="connsiteY11" fmla="*/ -1396 h 68331"/>
                        <a:gd name="connsiteX12" fmla="*/ -1719 w 43350"/>
                        <a:gd name="connsiteY12" fmla="*/ 759 h 68331"/>
                        <a:gd name="connsiteX13" fmla="*/ -1719 w 43350"/>
                        <a:gd name="connsiteY13" fmla="*/ 9880 h 68331"/>
                        <a:gd name="connsiteX14" fmla="*/ 6624 w 43350"/>
                        <a:gd name="connsiteY14" fmla="*/ 6605 h 68331"/>
                        <a:gd name="connsiteX15" fmla="*/ 15728 w 43350"/>
                        <a:gd name="connsiteY15" fmla="*/ 5528 h 68331"/>
                        <a:gd name="connsiteX16" fmla="*/ 28019 w 43350"/>
                        <a:gd name="connsiteY16" fmla="*/ 9607 h 68331"/>
                        <a:gd name="connsiteX17" fmla="*/ 32557 w 43350"/>
                        <a:gd name="connsiteY17" fmla="*/ 20697 h 68331"/>
                        <a:gd name="connsiteX18" fmla="*/ 28019 w 43350"/>
                        <a:gd name="connsiteY18" fmla="*/ 31772 h 68331"/>
                        <a:gd name="connsiteX19" fmla="*/ 15728 w 43350"/>
                        <a:gd name="connsiteY19" fmla="*/ 35865 h 68331"/>
                        <a:gd name="connsiteX20" fmla="*/ 8476 w 43350"/>
                        <a:gd name="connsiteY20" fmla="*/ 35061 h 68331"/>
                        <a:gd name="connsiteX21" fmla="*/ 1110 w 43350"/>
                        <a:gd name="connsiteY21" fmla="*/ 32547 h 68331"/>
                        <a:gd name="connsiteX22" fmla="*/ 1110 w 43350"/>
                        <a:gd name="connsiteY22" fmla="*/ 66217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1110" y="66217"/>
                          </a:moveTo>
                          <a:lnTo>
                            <a:pt x="36692" y="66217"/>
                          </a:lnTo>
                          <a:lnTo>
                            <a:pt x="36692" y="58575"/>
                          </a:lnTo>
                          <a:lnTo>
                            <a:pt x="9410" y="58575"/>
                          </a:lnTo>
                          <a:lnTo>
                            <a:pt x="9410" y="42157"/>
                          </a:lnTo>
                          <a:cubicBezTo>
                            <a:pt x="10721" y="42607"/>
                            <a:pt x="12032" y="42942"/>
                            <a:pt x="13344" y="43162"/>
                          </a:cubicBezTo>
                          <a:cubicBezTo>
                            <a:pt x="14665" y="43383"/>
                            <a:pt x="15986" y="43493"/>
                            <a:pt x="17307" y="43493"/>
                          </a:cubicBezTo>
                          <a:cubicBezTo>
                            <a:pt x="24783" y="43493"/>
                            <a:pt x="30704" y="41444"/>
                            <a:pt x="35069" y="37345"/>
                          </a:cubicBezTo>
                          <a:cubicBezTo>
                            <a:pt x="39444" y="33246"/>
                            <a:pt x="41632" y="27697"/>
                            <a:pt x="41632" y="20697"/>
                          </a:cubicBezTo>
                          <a:cubicBezTo>
                            <a:pt x="41632" y="13486"/>
                            <a:pt x="39387" y="7879"/>
                            <a:pt x="34897" y="3876"/>
                          </a:cubicBezTo>
                          <a:cubicBezTo>
                            <a:pt x="30407" y="-117"/>
                            <a:pt x="24080" y="-2114"/>
                            <a:pt x="15914" y="-2114"/>
                          </a:cubicBezTo>
                          <a:cubicBezTo>
                            <a:pt x="13100" y="-2114"/>
                            <a:pt x="10233" y="-1875"/>
                            <a:pt x="7313" y="-1396"/>
                          </a:cubicBezTo>
                          <a:cubicBezTo>
                            <a:pt x="4403" y="-917"/>
                            <a:pt x="1392" y="-199"/>
                            <a:pt x="-1719" y="759"/>
                          </a:cubicBezTo>
                          <a:lnTo>
                            <a:pt x="-1719" y="9880"/>
                          </a:lnTo>
                          <a:cubicBezTo>
                            <a:pt x="971" y="8415"/>
                            <a:pt x="3752" y="7323"/>
                            <a:pt x="6624" y="6605"/>
                          </a:cubicBezTo>
                          <a:cubicBezTo>
                            <a:pt x="9496" y="5887"/>
                            <a:pt x="12530" y="5528"/>
                            <a:pt x="15728" y="5528"/>
                          </a:cubicBezTo>
                          <a:cubicBezTo>
                            <a:pt x="20906" y="5528"/>
                            <a:pt x="25004" y="6888"/>
                            <a:pt x="28019" y="9607"/>
                          </a:cubicBezTo>
                          <a:cubicBezTo>
                            <a:pt x="31044" y="12327"/>
                            <a:pt x="32557" y="16023"/>
                            <a:pt x="32557" y="20697"/>
                          </a:cubicBezTo>
                          <a:cubicBezTo>
                            <a:pt x="32557" y="25360"/>
                            <a:pt x="31044" y="29052"/>
                            <a:pt x="28019" y="31772"/>
                          </a:cubicBezTo>
                          <a:cubicBezTo>
                            <a:pt x="25004" y="34501"/>
                            <a:pt x="20906" y="35865"/>
                            <a:pt x="15728" y="35865"/>
                          </a:cubicBezTo>
                          <a:cubicBezTo>
                            <a:pt x="13306" y="35865"/>
                            <a:pt x="10889" y="35597"/>
                            <a:pt x="8476" y="35061"/>
                          </a:cubicBezTo>
                          <a:cubicBezTo>
                            <a:pt x="6073" y="34525"/>
                            <a:pt x="3618" y="33687"/>
                            <a:pt x="1110" y="32547"/>
                          </a:cubicBezTo>
                          <a:lnTo>
                            <a:pt x="1110" y="662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74" name="Grafikk 5">
                  <a:extLst>
                    <a:ext uri="{FF2B5EF4-FFF2-40B4-BE49-F238E27FC236}">
                      <a16:creationId xmlns:a16="http://schemas.microsoft.com/office/drawing/2014/main" id="{C7A36C66-5C75-5C59-B957-16470A48AA38}"/>
                    </a:ext>
                  </a:extLst>
                </p:cNvPr>
                <p:cNvGrpSpPr/>
                <p:nvPr/>
              </p:nvGrpSpPr>
              <p:grpSpPr>
                <a:xfrm>
                  <a:off x="9403909" y="3914500"/>
                  <a:ext cx="188422" cy="1247519"/>
                  <a:chOff x="9403909" y="3914500"/>
                  <a:chExt cx="188422" cy="1247519"/>
                </a:xfrm>
              </p:grpSpPr>
              <p:sp>
                <p:nvSpPr>
                  <p:cNvPr id="75" name="Frihåndsform: figur 74">
                    <a:extLst>
                      <a:ext uri="{FF2B5EF4-FFF2-40B4-BE49-F238E27FC236}">
                        <a16:creationId xmlns:a16="http://schemas.microsoft.com/office/drawing/2014/main" id="{492F3DF5-04CC-6F58-6DC7-9CBC89772533}"/>
                      </a:ext>
                    </a:extLst>
                  </p:cNvPr>
                  <p:cNvSpPr/>
                  <p:nvPr/>
                </p:nvSpPr>
                <p:spPr>
                  <a:xfrm>
                    <a:off x="9496125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76" name="Frihåndsform: figur 75">
                    <a:extLst>
                      <a:ext uri="{FF2B5EF4-FFF2-40B4-BE49-F238E27FC236}">
                        <a16:creationId xmlns:a16="http://schemas.microsoft.com/office/drawing/2014/main" id="{AC2F9159-AA6F-C654-A46F-EF7251CC6C21}"/>
                      </a:ext>
                    </a:extLst>
                  </p:cNvPr>
                  <p:cNvSpPr/>
                  <p:nvPr/>
                </p:nvSpPr>
                <p:spPr>
                  <a:xfrm>
                    <a:off x="9496125" y="5026510"/>
                    <a:ext cx="9189" cy="32176"/>
                  </a:xfrm>
                  <a:custGeom>
                    <a:avLst/>
                    <a:gdLst>
                      <a:gd name="connsiteX0" fmla="*/ 317 w 9189"/>
                      <a:gd name="connsiteY0" fmla="*/ 162 h 32176"/>
                      <a:gd name="connsiteX1" fmla="*/ 317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317" y="162"/>
                        </a:moveTo>
                        <a:lnTo>
                          <a:pt x="317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77" name="Grafikk 5">
                    <a:extLst>
                      <a:ext uri="{FF2B5EF4-FFF2-40B4-BE49-F238E27FC236}">
                        <a16:creationId xmlns:a16="http://schemas.microsoft.com/office/drawing/2014/main" id="{C3A6C83D-6702-4E05-6A67-7F3F66117852}"/>
                      </a:ext>
                    </a:extLst>
                  </p:cNvPr>
                  <p:cNvGrpSpPr/>
                  <p:nvPr/>
                </p:nvGrpSpPr>
                <p:grpSpPr>
                  <a:xfrm>
                    <a:off x="9403909" y="5092482"/>
                    <a:ext cx="188422" cy="69537"/>
                    <a:chOff x="9403909" y="5092482"/>
                    <a:chExt cx="188422" cy="69537"/>
                  </a:xfrm>
                  <a:solidFill>
                    <a:srgbClr val="000000"/>
                  </a:solidFill>
                </p:grpSpPr>
                <p:sp>
                  <p:nvSpPr>
                    <p:cNvPr id="78" name="Frihåndsform: figur 77">
                      <a:extLst>
                        <a:ext uri="{FF2B5EF4-FFF2-40B4-BE49-F238E27FC236}">
                          <a16:creationId xmlns:a16="http://schemas.microsoft.com/office/drawing/2014/main" id="{2946C3BC-421B-B31B-EFBE-DC5D9610FEE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403909" y="5093688"/>
                      <a:ext cx="39889" cy="67024"/>
                    </a:xfrm>
                    <a:custGeom>
                      <a:avLst/>
                      <a:gdLst>
                        <a:gd name="connsiteX0" fmla="*/ -476 w 39889"/>
                        <a:gd name="connsiteY0" fmla="*/ 5468 h 67024"/>
                        <a:gd name="connsiteX1" fmla="*/ 14328 w 39889"/>
                        <a:gd name="connsiteY1" fmla="*/ 5468 h 67024"/>
                        <a:gd name="connsiteX2" fmla="*/ 14328 w 39889"/>
                        <a:gd name="connsiteY2" fmla="*/ 56605 h 67024"/>
                        <a:gd name="connsiteX3" fmla="*/ -1783 w 39889"/>
                        <a:gd name="connsiteY3" fmla="*/ 53373 h 67024"/>
                        <a:gd name="connsiteX4" fmla="*/ -1783 w 39889"/>
                        <a:gd name="connsiteY4" fmla="*/ 61633 h 67024"/>
                        <a:gd name="connsiteX5" fmla="*/ 14242 w 39889"/>
                        <a:gd name="connsiteY5" fmla="*/ 64865 h 67024"/>
                        <a:gd name="connsiteX6" fmla="*/ 23303 w 39889"/>
                        <a:gd name="connsiteY6" fmla="*/ 64865 h 67024"/>
                        <a:gd name="connsiteX7" fmla="*/ 23303 w 39889"/>
                        <a:gd name="connsiteY7" fmla="*/ 5468 h 67024"/>
                        <a:gd name="connsiteX8" fmla="*/ 38107 w 39889"/>
                        <a:gd name="connsiteY8" fmla="*/ 5468 h 67024"/>
                        <a:gd name="connsiteX9" fmla="*/ 38107 w 39889"/>
                        <a:gd name="connsiteY9" fmla="*/ -2160 h 67024"/>
                        <a:gd name="connsiteX10" fmla="*/ -476 w 39889"/>
                        <a:gd name="connsiteY10" fmla="*/ -2160 h 67024"/>
                        <a:gd name="connsiteX11" fmla="*/ -476 w 39889"/>
                        <a:gd name="connsiteY11" fmla="*/ 5468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476" y="5468"/>
                          </a:moveTo>
                          <a:lnTo>
                            <a:pt x="14328" y="5468"/>
                          </a:lnTo>
                          <a:lnTo>
                            <a:pt x="14328" y="56605"/>
                          </a:lnTo>
                          <a:lnTo>
                            <a:pt x="-1783" y="53373"/>
                          </a:lnTo>
                          <a:lnTo>
                            <a:pt x="-1783" y="61633"/>
                          </a:lnTo>
                          <a:lnTo>
                            <a:pt x="14242" y="64865"/>
                          </a:lnTo>
                          <a:lnTo>
                            <a:pt x="23303" y="64865"/>
                          </a:lnTo>
                          <a:lnTo>
                            <a:pt x="23303" y="5468"/>
                          </a:lnTo>
                          <a:lnTo>
                            <a:pt x="38107" y="5468"/>
                          </a:lnTo>
                          <a:lnTo>
                            <a:pt x="38107" y="-2160"/>
                          </a:lnTo>
                          <a:lnTo>
                            <a:pt x="-476" y="-2160"/>
                          </a:lnTo>
                          <a:lnTo>
                            <a:pt x="-476" y="54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79" name="Frihåndsform: figur 78">
                      <a:extLst>
                        <a:ext uri="{FF2B5EF4-FFF2-40B4-BE49-F238E27FC236}">
                          <a16:creationId xmlns:a16="http://schemas.microsoft.com/office/drawing/2014/main" id="{B2941EFC-4E51-2B4A-E4B8-9AF30C3790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459376" y="5093688"/>
                      <a:ext cx="43350" cy="68331"/>
                    </a:xfrm>
                    <a:custGeom>
                      <a:avLst/>
                      <a:gdLst>
                        <a:gd name="connsiteX0" fmla="*/ 1141 w 43350"/>
                        <a:gd name="connsiteY0" fmla="*/ 66217 h 68331"/>
                        <a:gd name="connsiteX1" fmla="*/ 36723 w 43350"/>
                        <a:gd name="connsiteY1" fmla="*/ 66217 h 68331"/>
                        <a:gd name="connsiteX2" fmla="*/ 36723 w 43350"/>
                        <a:gd name="connsiteY2" fmla="*/ 58575 h 68331"/>
                        <a:gd name="connsiteX3" fmla="*/ 9441 w 43350"/>
                        <a:gd name="connsiteY3" fmla="*/ 58575 h 68331"/>
                        <a:gd name="connsiteX4" fmla="*/ 9441 w 43350"/>
                        <a:gd name="connsiteY4" fmla="*/ 42157 h 68331"/>
                        <a:gd name="connsiteX5" fmla="*/ 13375 w 43350"/>
                        <a:gd name="connsiteY5" fmla="*/ 43162 h 68331"/>
                        <a:gd name="connsiteX6" fmla="*/ 17338 w 43350"/>
                        <a:gd name="connsiteY6" fmla="*/ 43493 h 68331"/>
                        <a:gd name="connsiteX7" fmla="*/ 35100 w 43350"/>
                        <a:gd name="connsiteY7" fmla="*/ 37345 h 68331"/>
                        <a:gd name="connsiteX8" fmla="*/ 41663 w 43350"/>
                        <a:gd name="connsiteY8" fmla="*/ 20697 h 68331"/>
                        <a:gd name="connsiteX9" fmla="*/ 34928 w 43350"/>
                        <a:gd name="connsiteY9" fmla="*/ 3876 h 68331"/>
                        <a:gd name="connsiteX10" fmla="*/ 15945 w 43350"/>
                        <a:gd name="connsiteY10" fmla="*/ -2114 h 68331"/>
                        <a:gd name="connsiteX11" fmla="*/ 7344 w 43350"/>
                        <a:gd name="connsiteY11" fmla="*/ -1396 h 68331"/>
                        <a:gd name="connsiteX12" fmla="*/ -1688 w 43350"/>
                        <a:gd name="connsiteY12" fmla="*/ 759 h 68331"/>
                        <a:gd name="connsiteX13" fmla="*/ -1688 w 43350"/>
                        <a:gd name="connsiteY13" fmla="*/ 9880 h 68331"/>
                        <a:gd name="connsiteX14" fmla="*/ 6655 w 43350"/>
                        <a:gd name="connsiteY14" fmla="*/ 6605 h 68331"/>
                        <a:gd name="connsiteX15" fmla="*/ 15759 w 43350"/>
                        <a:gd name="connsiteY15" fmla="*/ 5528 h 68331"/>
                        <a:gd name="connsiteX16" fmla="*/ 28050 w 43350"/>
                        <a:gd name="connsiteY16" fmla="*/ 9607 h 68331"/>
                        <a:gd name="connsiteX17" fmla="*/ 32588 w 43350"/>
                        <a:gd name="connsiteY17" fmla="*/ 20697 h 68331"/>
                        <a:gd name="connsiteX18" fmla="*/ 28050 w 43350"/>
                        <a:gd name="connsiteY18" fmla="*/ 31772 h 68331"/>
                        <a:gd name="connsiteX19" fmla="*/ 15759 w 43350"/>
                        <a:gd name="connsiteY19" fmla="*/ 35865 h 68331"/>
                        <a:gd name="connsiteX20" fmla="*/ 8507 w 43350"/>
                        <a:gd name="connsiteY20" fmla="*/ 35061 h 68331"/>
                        <a:gd name="connsiteX21" fmla="*/ 1141 w 43350"/>
                        <a:gd name="connsiteY21" fmla="*/ 32547 h 68331"/>
                        <a:gd name="connsiteX22" fmla="*/ 1141 w 43350"/>
                        <a:gd name="connsiteY22" fmla="*/ 66217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1141" y="66217"/>
                          </a:moveTo>
                          <a:lnTo>
                            <a:pt x="36723" y="66217"/>
                          </a:lnTo>
                          <a:lnTo>
                            <a:pt x="36723" y="58575"/>
                          </a:lnTo>
                          <a:lnTo>
                            <a:pt x="9441" y="58575"/>
                          </a:lnTo>
                          <a:lnTo>
                            <a:pt x="9441" y="42157"/>
                          </a:lnTo>
                          <a:cubicBezTo>
                            <a:pt x="10752" y="42607"/>
                            <a:pt x="12064" y="42942"/>
                            <a:pt x="13375" y="43162"/>
                          </a:cubicBezTo>
                          <a:cubicBezTo>
                            <a:pt x="14696" y="43383"/>
                            <a:pt x="16017" y="43493"/>
                            <a:pt x="17338" y="43493"/>
                          </a:cubicBezTo>
                          <a:cubicBezTo>
                            <a:pt x="24814" y="43493"/>
                            <a:pt x="30735" y="41444"/>
                            <a:pt x="35100" y="37345"/>
                          </a:cubicBezTo>
                          <a:cubicBezTo>
                            <a:pt x="39475" y="33246"/>
                            <a:pt x="41663" y="27697"/>
                            <a:pt x="41663" y="20697"/>
                          </a:cubicBezTo>
                          <a:cubicBezTo>
                            <a:pt x="41663" y="13486"/>
                            <a:pt x="39418" y="7879"/>
                            <a:pt x="34928" y="3876"/>
                          </a:cubicBezTo>
                          <a:cubicBezTo>
                            <a:pt x="30438" y="-117"/>
                            <a:pt x="24111" y="-2114"/>
                            <a:pt x="15945" y="-2114"/>
                          </a:cubicBezTo>
                          <a:cubicBezTo>
                            <a:pt x="13131" y="-2114"/>
                            <a:pt x="10264" y="-1875"/>
                            <a:pt x="7344" y="-1396"/>
                          </a:cubicBezTo>
                          <a:cubicBezTo>
                            <a:pt x="4434" y="-917"/>
                            <a:pt x="1423" y="-199"/>
                            <a:pt x="-1688" y="759"/>
                          </a:cubicBezTo>
                          <a:lnTo>
                            <a:pt x="-1688" y="9880"/>
                          </a:lnTo>
                          <a:cubicBezTo>
                            <a:pt x="1002" y="8415"/>
                            <a:pt x="3783" y="7323"/>
                            <a:pt x="6655" y="6605"/>
                          </a:cubicBezTo>
                          <a:cubicBezTo>
                            <a:pt x="9527" y="5887"/>
                            <a:pt x="12561" y="5528"/>
                            <a:pt x="15759" y="5528"/>
                          </a:cubicBezTo>
                          <a:cubicBezTo>
                            <a:pt x="20938" y="5528"/>
                            <a:pt x="25035" y="6888"/>
                            <a:pt x="28050" y="9607"/>
                          </a:cubicBezTo>
                          <a:cubicBezTo>
                            <a:pt x="31075" y="12327"/>
                            <a:pt x="32588" y="16023"/>
                            <a:pt x="32588" y="20697"/>
                          </a:cubicBezTo>
                          <a:cubicBezTo>
                            <a:pt x="32588" y="25360"/>
                            <a:pt x="31075" y="29052"/>
                            <a:pt x="28050" y="31772"/>
                          </a:cubicBezTo>
                          <a:cubicBezTo>
                            <a:pt x="25035" y="34501"/>
                            <a:pt x="20938" y="35865"/>
                            <a:pt x="15759" y="35865"/>
                          </a:cubicBezTo>
                          <a:cubicBezTo>
                            <a:pt x="13337" y="35865"/>
                            <a:pt x="10920" y="35597"/>
                            <a:pt x="8507" y="35061"/>
                          </a:cubicBezTo>
                          <a:cubicBezTo>
                            <a:pt x="6104" y="34525"/>
                            <a:pt x="3649" y="33687"/>
                            <a:pt x="1141" y="32547"/>
                          </a:cubicBezTo>
                          <a:lnTo>
                            <a:pt x="1141" y="662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80" name="Frihåndsform: figur 79">
                      <a:extLst>
                        <a:ext uri="{FF2B5EF4-FFF2-40B4-BE49-F238E27FC236}">
                          <a16:creationId xmlns:a16="http://schemas.microsoft.com/office/drawing/2014/main" id="{6FFA16F1-8984-9D66-6C1E-65A7A2B6270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520573" y="5149307"/>
                      <a:ext cx="9477" cy="11405"/>
                    </a:xfrm>
                    <a:custGeom>
                      <a:avLst/>
                      <a:gdLst>
                        <a:gd name="connsiteX0" fmla="*/ -694 w 9477"/>
                        <a:gd name="connsiteY0" fmla="*/ 11185 h 11405"/>
                        <a:gd name="connsiteX1" fmla="*/ 8784 w 9477"/>
                        <a:gd name="connsiteY1" fmla="*/ 11185 h 11405"/>
                        <a:gd name="connsiteX2" fmla="*/ 8784 w 9477"/>
                        <a:gd name="connsiteY2" fmla="*/ -221 h 11405"/>
                        <a:gd name="connsiteX3" fmla="*/ -694 w 9477"/>
                        <a:gd name="connsiteY3" fmla="*/ -221 h 11405"/>
                        <a:gd name="connsiteX4" fmla="*/ -694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694" y="11185"/>
                          </a:moveTo>
                          <a:lnTo>
                            <a:pt x="8784" y="11185"/>
                          </a:lnTo>
                          <a:lnTo>
                            <a:pt x="8784" y="-221"/>
                          </a:lnTo>
                          <a:lnTo>
                            <a:pt x="-694" y="-221"/>
                          </a:lnTo>
                          <a:lnTo>
                            <a:pt x="-694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81" name="Frihåndsform: figur 80">
                      <a:extLst>
                        <a:ext uri="{FF2B5EF4-FFF2-40B4-BE49-F238E27FC236}">
                          <a16:creationId xmlns:a16="http://schemas.microsoft.com/office/drawing/2014/main" id="{7A32A6B9-ABB2-545B-E096-944C9F8AD22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546023" y="5092482"/>
                      <a:ext cx="46308" cy="69537"/>
                    </a:xfrm>
                    <a:custGeom>
                      <a:avLst/>
                      <a:gdLst>
                        <a:gd name="connsiteX0" fmla="*/ 21438 w 46308"/>
                        <a:gd name="connsiteY0" fmla="*/ 60200 h 69537"/>
                        <a:gd name="connsiteX1" fmla="*/ 10912 w 46308"/>
                        <a:gd name="connsiteY1" fmla="*/ 53305 h 69537"/>
                        <a:gd name="connsiteX2" fmla="*/ 7394 w 46308"/>
                        <a:gd name="connsiteY2" fmla="*/ 32591 h 69537"/>
                        <a:gd name="connsiteX3" fmla="*/ 10912 w 46308"/>
                        <a:gd name="connsiteY3" fmla="*/ 11921 h 69537"/>
                        <a:gd name="connsiteX4" fmla="*/ 21438 w 46308"/>
                        <a:gd name="connsiteY4" fmla="*/ 5026 h 69537"/>
                        <a:gd name="connsiteX5" fmla="*/ 32006 w 46308"/>
                        <a:gd name="connsiteY5" fmla="*/ 11921 h 69537"/>
                        <a:gd name="connsiteX6" fmla="*/ 35538 w 46308"/>
                        <a:gd name="connsiteY6" fmla="*/ 32591 h 69537"/>
                        <a:gd name="connsiteX7" fmla="*/ 32006 w 46308"/>
                        <a:gd name="connsiteY7" fmla="*/ 53305 h 69537"/>
                        <a:gd name="connsiteX8" fmla="*/ 21438 w 46308"/>
                        <a:gd name="connsiteY8" fmla="*/ 60200 h 69537"/>
                        <a:gd name="connsiteX9" fmla="*/ 21438 w 46308"/>
                        <a:gd name="connsiteY9" fmla="*/ 67382 h 69537"/>
                        <a:gd name="connsiteX10" fmla="*/ 38654 w 46308"/>
                        <a:gd name="connsiteY10" fmla="*/ 58462 h 69537"/>
                        <a:gd name="connsiteX11" fmla="*/ 44599 w 46308"/>
                        <a:gd name="connsiteY11" fmla="*/ 32591 h 69537"/>
                        <a:gd name="connsiteX12" fmla="*/ 38654 w 46308"/>
                        <a:gd name="connsiteY12" fmla="*/ 6750 h 69537"/>
                        <a:gd name="connsiteX13" fmla="*/ 21438 w 46308"/>
                        <a:gd name="connsiteY13" fmla="*/ -2156 h 69537"/>
                        <a:gd name="connsiteX14" fmla="*/ 4235 w 46308"/>
                        <a:gd name="connsiteY14" fmla="*/ 6750 h 69537"/>
                        <a:gd name="connsiteX15" fmla="*/ -1709 w 46308"/>
                        <a:gd name="connsiteY15" fmla="*/ 32591 h 69537"/>
                        <a:gd name="connsiteX16" fmla="*/ 4235 w 46308"/>
                        <a:gd name="connsiteY16" fmla="*/ 58462 h 69537"/>
                        <a:gd name="connsiteX17" fmla="*/ 21438 w 46308"/>
                        <a:gd name="connsiteY17" fmla="*/ 6738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438" y="60200"/>
                          </a:moveTo>
                          <a:cubicBezTo>
                            <a:pt x="16776" y="60200"/>
                            <a:pt x="13267" y="57901"/>
                            <a:pt x="10912" y="53305"/>
                          </a:cubicBezTo>
                          <a:cubicBezTo>
                            <a:pt x="8567" y="48718"/>
                            <a:pt x="7394" y="41813"/>
                            <a:pt x="7394" y="32591"/>
                          </a:cubicBezTo>
                          <a:cubicBezTo>
                            <a:pt x="7394" y="23408"/>
                            <a:pt x="8567" y="16518"/>
                            <a:pt x="10912" y="11921"/>
                          </a:cubicBezTo>
                          <a:cubicBezTo>
                            <a:pt x="13267" y="7324"/>
                            <a:pt x="16776" y="5026"/>
                            <a:pt x="21438" y="5026"/>
                          </a:cubicBezTo>
                          <a:cubicBezTo>
                            <a:pt x="26138" y="5026"/>
                            <a:pt x="29661" y="7324"/>
                            <a:pt x="32006" y="11921"/>
                          </a:cubicBezTo>
                          <a:cubicBezTo>
                            <a:pt x="34361" y="16518"/>
                            <a:pt x="35538" y="23408"/>
                            <a:pt x="35538" y="32591"/>
                          </a:cubicBezTo>
                          <a:cubicBezTo>
                            <a:pt x="35538" y="41813"/>
                            <a:pt x="34361" y="48718"/>
                            <a:pt x="32006" y="53305"/>
                          </a:cubicBezTo>
                          <a:cubicBezTo>
                            <a:pt x="29661" y="57901"/>
                            <a:pt x="26138" y="60200"/>
                            <a:pt x="21438" y="60200"/>
                          </a:cubicBezTo>
                          <a:close/>
                          <a:moveTo>
                            <a:pt x="21438" y="67382"/>
                          </a:moveTo>
                          <a:cubicBezTo>
                            <a:pt x="28952" y="67382"/>
                            <a:pt x="34691" y="64408"/>
                            <a:pt x="38654" y="58462"/>
                          </a:cubicBezTo>
                          <a:cubicBezTo>
                            <a:pt x="42618" y="52524"/>
                            <a:pt x="44599" y="43901"/>
                            <a:pt x="44599" y="32591"/>
                          </a:cubicBezTo>
                          <a:cubicBezTo>
                            <a:pt x="44599" y="21311"/>
                            <a:pt x="42618" y="12697"/>
                            <a:pt x="38654" y="6750"/>
                          </a:cubicBezTo>
                          <a:cubicBezTo>
                            <a:pt x="34691" y="813"/>
                            <a:pt x="28952" y="-2156"/>
                            <a:pt x="21438" y="-2156"/>
                          </a:cubicBezTo>
                          <a:cubicBezTo>
                            <a:pt x="13933" y="-2156"/>
                            <a:pt x="8199" y="813"/>
                            <a:pt x="4235" y="6750"/>
                          </a:cubicBezTo>
                          <a:cubicBezTo>
                            <a:pt x="272" y="12697"/>
                            <a:pt x="-1709" y="21311"/>
                            <a:pt x="-1709" y="32591"/>
                          </a:cubicBezTo>
                          <a:cubicBezTo>
                            <a:pt x="-1709" y="43901"/>
                            <a:pt x="272" y="52524"/>
                            <a:pt x="4235" y="58462"/>
                          </a:cubicBezTo>
                          <a:cubicBezTo>
                            <a:pt x="8199" y="64408"/>
                            <a:pt x="13933" y="67382"/>
                            <a:pt x="21438" y="673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82" name="Grafikk 5">
                  <a:extLst>
                    <a:ext uri="{FF2B5EF4-FFF2-40B4-BE49-F238E27FC236}">
                      <a16:creationId xmlns:a16="http://schemas.microsoft.com/office/drawing/2014/main" id="{67B1BCD8-AD28-7D05-82EE-17AA102CD906}"/>
                    </a:ext>
                  </a:extLst>
                </p:cNvPr>
                <p:cNvGrpSpPr/>
                <p:nvPr/>
              </p:nvGrpSpPr>
              <p:grpSpPr>
                <a:xfrm>
                  <a:off x="9776852" y="3914500"/>
                  <a:ext cx="186498" cy="1247519"/>
                  <a:chOff x="9776852" y="3914500"/>
                  <a:chExt cx="186498" cy="1247519"/>
                </a:xfrm>
              </p:grpSpPr>
              <p:sp>
                <p:nvSpPr>
                  <p:cNvPr id="83" name="Frihåndsform: figur 82">
                    <a:extLst>
                      <a:ext uri="{FF2B5EF4-FFF2-40B4-BE49-F238E27FC236}">
                        <a16:creationId xmlns:a16="http://schemas.microsoft.com/office/drawing/2014/main" id="{989E1E45-393C-0DF6-3555-2F3F73491BDF}"/>
                      </a:ext>
                    </a:extLst>
                  </p:cNvPr>
                  <p:cNvSpPr/>
                  <p:nvPr/>
                </p:nvSpPr>
                <p:spPr>
                  <a:xfrm>
                    <a:off x="9869059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84" name="Frihåndsform: figur 83">
                    <a:extLst>
                      <a:ext uri="{FF2B5EF4-FFF2-40B4-BE49-F238E27FC236}">
                        <a16:creationId xmlns:a16="http://schemas.microsoft.com/office/drawing/2014/main" id="{40330675-4529-EE04-E120-0DB6AC7522A7}"/>
                      </a:ext>
                    </a:extLst>
                  </p:cNvPr>
                  <p:cNvSpPr/>
                  <p:nvPr/>
                </p:nvSpPr>
                <p:spPr>
                  <a:xfrm>
                    <a:off x="9869059" y="5026510"/>
                    <a:ext cx="9189" cy="32176"/>
                  </a:xfrm>
                  <a:custGeom>
                    <a:avLst/>
                    <a:gdLst>
                      <a:gd name="connsiteX0" fmla="*/ 358 w 9189"/>
                      <a:gd name="connsiteY0" fmla="*/ 162 h 32176"/>
                      <a:gd name="connsiteX1" fmla="*/ 358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358" y="162"/>
                        </a:moveTo>
                        <a:lnTo>
                          <a:pt x="358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85" name="Grafikk 5">
                    <a:extLst>
                      <a:ext uri="{FF2B5EF4-FFF2-40B4-BE49-F238E27FC236}">
                        <a16:creationId xmlns:a16="http://schemas.microsoft.com/office/drawing/2014/main" id="{7937BAC3-D074-54DD-1B96-C90FF286B800}"/>
                      </a:ext>
                    </a:extLst>
                  </p:cNvPr>
                  <p:cNvGrpSpPr/>
                  <p:nvPr/>
                </p:nvGrpSpPr>
                <p:grpSpPr>
                  <a:xfrm>
                    <a:off x="9776852" y="5093688"/>
                    <a:ext cx="186498" cy="68331"/>
                    <a:chOff x="9776852" y="5093688"/>
                    <a:chExt cx="186498" cy="68331"/>
                  </a:xfrm>
                  <a:solidFill>
                    <a:srgbClr val="000000"/>
                  </a:solidFill>
                </p:grpSpPr>
                <p:sp>
                  <p:nvSpPr>
                    <p:cNvPr id="86" name="Frihåndsform: figur 85">
                      <a:extLst>
                        <a:ext uri="{FF2B5EF4-FFF2-40B4-BE49-F238E27FC236}">
                          <a16:creationId xmlns:a16="http://schemas.microsoft.com/office/drawing/2014/main" id="{91E024A6-B3A7-DC98-313D-9B6E6612899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76852" y="5093688"/>
                      <a:ext cx="39889" cy="67024"/>
                    </a:xfrm>
                    <a:custGeom>
                      <a:avLst/>
                      <a:gdLst>
                        <a:gd name="connsiteX0" fmla="*/ -435 w 39889"/>
                        <a:gd name="connsiteY0" fmla="*/ 5468 h 67024"/>
                        <a:gd name="connsiteX1" fmla="*/ 14369 w 39889"/>
                        <a:gd name="connsiteY1" fmla="*/ 5468 h 67024"/>
                        <a:gd name="connsiteX2" fmla="*/ 14369 w 39889"/>
                        <a:gd name="connsiteY2" fmla="*/ 56605 h 67024"/>
                        <a:gd name="connsiteX3" fmla="*/ -1742 w 39889"/>
                        <a:gd name="connsiteY3" fmla="*/ 53373 h 67024"/>
                        <a:gd name="connsiteX4" fmla="*/ -1742 w 39889"/>
                        <a:gd name="connsiteY4" fmla="*/ 61633 h 67024"/>
                        <a:gd name="connsiteX5" fmla="*/ 14283 w 39889"/>
                        <a:gd name="connsiteY5" fmla="*/ 64865 h 67024"/>
                        <a:gd name="connsiteX6" fmla="*/ 23344 w 39889"/>
                        <a:gd name="connsiteY6" fmla="*/ 64865 h 67024"/>
                        <a:gd name="connsiteX7" fmla="*/ 23344 w 39889"/>
                        <a:gd name="connsiteY7" fmla="*/ 5468 h 67024"/>
                        <a:gd name="connsiteX8" fmla="*/ 38148 w 39889"/>
                        <a:gd name="connsiteY8" fmla="*/ 5468 h 67024"/>
                        <a:gd name="connsiteX9" fmla="*/ 38148 w 39889"/>
                        <a:gd name="connsiteY9" fmla="*/ -2160 h 67024"/>
                        <a:gd name="connsiteX10" fmla="*/ -435 w 39889"/>
                        <a:gd name="connsiteY10" fmla="*/ -2160 h 67024"/>
                        <a:gd name="connsiteX11" fmla="*/ -435 w 39889"/>
                        <a:gd name="connsiteY11" fmla="*/ 5468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435" y="5468"/>
                          </a:moveTo>
                          <a:lnTo>
                            <a:pt x="14369" y="5468"/>
                          </a:lnTo>
                          <a:lnTo>
                            <a:pt x="14369" y="56605"/>
                          </a:lnTo>
                          <a:lnTo>
                            <a:pt x="-1742" y="53373"/>
                          </a:lnTo>
                          <a:lnTo>
                            <a:pt x="-1742" y="61633"/>
                          </a:lnTo>
                          <a:lnTo>
                            <a:pt x="14283" y="64865"/>
                          </a:lnTo>
                          <a:lnTo>
                            <a:pt x="23344" y="64865"/>
                          </a:lnTo>
                          <a:lnTo>
                            <a:pt x="23344" y="5468"/>
                          </a:lnTo>
                          <a:lnTo>
                            <a:pt x="38148" y="5468"/>
                          </a:lnTo>
                          <a:lnTo>
                            <a:pt x="38148" y="-2160"/>
                          </a:lnTo>
                          <a:lnTo>
                            <a:pt x="-435" y="-2160"/>
                          </a:lnTo>
                          <a:lnTo>
                            <a:pt x="-435" y="54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87" name="Frihåndsform: figur 86">
                      <a:extLst>
                        <a:ext uri="{FF2B5EF4-FFF2-40B4-BE49-F238E27FC236}">
                          <a16:creationId xmlns:a16="http://schemas.microsoft.com/office/drawing/2014/main" id="{1CC4A33F-1460-F9DD-8411-C0B16F2778C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32765" y="5093688"/>
                      <a:ext cx="43077" cy="67024"/>
                    </a:xfrm>
                    <a:custGeom>
                      <a:avLst/>
                      <a:gdLst>
                        <a:gd name="connsiteX0" fmla="*/ -1669 w 43077"/>
                        <a:gd name="connsiteY0" fmla="*/ 64865 h 67024"/>
                        <a:gd name="connsiteX1" fmla="*/ 41409 w 43077"/>
                        <a:gd name="connsiteY1" fmla="*/ 64865 h 67024"/>
                        <a:gd name="connsiteX2" fmla="*/ 41409 w 43077"/>
                        <a:gd name="connsiteY2" fmla="*/ 61001 h 67024"/>
                        <a:gd name="connsiteX3" fmla="*/ 17084 w 43077"/>
                        <a:gd name="connsiteY3" fmla="*/ -2160 h 67024"/>
                        <a:gd name="connsiteX4" fmla="*/ 7622 w 43077"/>
                        <a:gd name="connsiteY4" fmla="*/ -2160 h 67024"/>
                        <a:gd name="connsiteX5" fmla="*/ 30510 w 43077"/>
                        <a:gd name="connsiteY5" fmla="*/ 57223 h 67024"/>
                        <a:gd name="connsiteX6" fmla="*/ -1669 w 43077"/>
                        <a:gd name="connsiteY6" fmla="*/ 57223 h 67024"/>
                        <a:gd name="connsiteX7" fmla="*/ -1669 w 43077"/>
                        <a:gd name="connsiteY7" fmla="*/ 64865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3077" h="67024">
                          <a:moveTo>
                            <a:pt x="-1669" y="64865"/>
                          </a:moveTo>
                          <a:lnTo>
                            <a:pt x="41409" y="64865"/>
                          </a:lnTo>
                          <a:lnTo>
                            <a:pt x="41409" y="61001"/>
                          </a:lnTo>
                          <a:lnTo>
                            <a:pt x="17084" y="-2160"/>
                          </a:lnTo>
                          <a:lnTo>
                            <a:pt x="7622" y="-2160"/>
                          </a:lnTo>
                          <a:lnTo>
                            <a:pt x="30510" y="57223"/>
                          </a:lnTo>
                          <a:lnTo>
                            <a:pt x="-1669" y="57223"/>
                          </a:lnTo>
                          <a:lnTo>
                            <a:pt x="-1669" y="648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88" name="Frihåndsform: figur 87">
                      <a:extLst>
                        <a:ext uri="{FF2B5EF4-FFF2-40B4-BE49-F238E27FC236}">
                          <a16:creationId xmlns:a16="http://schemas.microsoft.com/office/drawing/2014/main" id="{1E0BD5BC-C607-0103-946A-2AC504C3DE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93517" y="5149307"/>
                      <a:ext cx="9477" cy="11405"/>
                    </a:xfrm>
                    <a:custGeom>
                      <a:avLst/>
                      <a:gdLst>
                        <a:gd name="connsiteX0" fmla="*/ -653 w 9477"/>
                        <a:gd name="connsiteY0" fmla="*/ 11185 h 11405"/>
                        <a:gd name="connsiteX1" fmla="*/ 8824 w 9477"/>
                        <a:gd name="connsiteY1" fmla="*/ 11185 h 11405"/>
                        <a:gd name="connsiteX2" fmla="*/ 8824 w 9477"/>
                        <a:gd name="connsiteY2" fmla="*/ -221 h 11405"/>
                        <a:gd name="connsiteX3" fmla="*/ -653 w 9477"/>
                        <a:gd name="connsiteY3" fmla="*/ -221 h 11405"/>
                        <a:gd name="connsiteX4" fmla="*/ -653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653" y="11185"/>
                          </a:moveTo>
                          <a:lnTo>
                            <a:pt x="8824" y="11185"/>
                          </a:lnTo>
                          <a:lnTo>
                            <a:pt x="8824" y="-221"/>
                          </a:lnTo>
                          <a:lnTo>
                            <a:pt x="-653" y="-221"/>
                          </a:lnTo>
                          <a:lnTo>
                            <a:pt x="-653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89" name="Frihåndsform: figur 88">
                      <a:extLst>
                        <a:ext uri="{FF2B5EF4-FFF2-40B4-BE49-F238E27FC236}">
                          <a16:creationId xmlns:a16="http://schemas.microsoft.com/office/drawing/2014/main" id="{463CA78C-030B-5EB3-C3EC-5701AFBC6B1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920001" y="5093688"/>
                      <a:ext cx="43350" cy="68331"/>
                    </a:xfrm>
                    <a:custGeom>
                      <a:avLst/>
                      <a:gdLst>
                        <a:gd name="connsiteX0" fmla="*/ 1191 w 43350"/>
                        <a:gd name="connsiteY0" fmla="*/ 66217 h 68331"/>
                        <a:gd name="connsiteX1" fmla="*/ 36773 w 43350"/>
                        <a:gd name="connsiteY1" fmla="*/ 66217 h 68331"/>
                        <a:gd name="connsiteX2" fmla="*/ 36773 w 43350"/>
                        <a:gd name="connsiteY2" fmla="*/ 58575 h 68331"/>
                        <a:gd name="connsiteX3" fmla="*/ 9491 w 43350"/>
                        <a:gd name="connsiteY3" fmla="*/ 58575 h 68331"/>
                        <a:gd name="connsiteX4" fmla="*/ 9491 w 43350"/>
                        <a:gd name="connsiteY4" fmla="*/ 42157 h 68331"/>
                        <a:gd name="connsiteX5" fmla="*/ 13425 w 43350"/>
                        <a:gd name="connsiteY5" fmla="*/ 43162 h 68331"/>
                        <a:gd name="connsiteX6" fmla="*/ 17388 w 43350"/>
                        <a:gd name="connsiteY6" fmla="*/ 43493 h 68331"/>
                        <a:gd name="connsiteX7" fmla="*/ 35151 w 43350"/>
                        <a:gd name="connsiteY7" fmla="*/ 37345 h 68331"/>
                        <a:gd name="connsiteX8" fmla="*/ 41713 w 43350"/>
                        <a:gd name="connsiteY8" fmla="*/ 20697 h 68331"/>
                        <a:gd name="connsiteX9" fmla="*/ 34978 w 43350"/>
                        <a:gd name="connsiteY9" fmla="*/ 3876 h 68331"/>
                        <a:gd name="connsiteX10" fmla="*/ 15995 w 43350"/>
                        <a:gd name="connsiteY10" fmla="*/ -2114 h 68331"/>
                        <a:gd name="connsiteX11" fmla="*/ 7394 w 43350"/>
                        <a:gd name="connsiteY11" fmla="*/ -1396 h 68331"/>
                        <a:gd name="connsiteX12" fmla="*/ -1638 w 43350"/>
                        <a:gd name="connsiteY12" fmla="*/ 759 h 68331"/>
                        <a:gd name="connsiteX13" fmla="*/ -1638 w 43350"/>
                        <a:gd name="connsiteY13" fmla="*/ 9880 h 68331"/>
                        <a:gd name="connsiteX14" fmla="*/ 6705 w 43350"/>
                        <a:gd name="connsiteY14" fmla="*/ 6605 h 68331"/>
                        <a:gd name="connsiteX15" fmla="*/ 15809 w 43350"/>
                        <a:gd name="connsiteY15" fmla="*/ 5528 h 68331"/>
                        <a:gd name="connsiteX16" fmla="*/ 28100 w 43350"/>
                        <a:gd name="connsiteY16" fmla="*/ 9607 h 68331"/>
                        <a:gd name="connsiteX17" fmla="*/ 32638 w 43350"/>
                        <a:gd name="connsiteY17" fmla="*/ 20697 h 68331"/>
                        <a:gd name="connsiteX18" fmla="*/ 28100 w 43350"/>
                        <a:gd name="connsiteY18" fmla="*/ 31772 h 68331"/>
                        <a:gd name="connsiteX19" fmla="*/ 15809 w 43350"/>
                        <a:gd name="connsiteY19" fmla="*/ 35865 h 68331"/>
                        <a:gd name="connsiteX20" fmla="*/ 8557 w 43350"/>
                        <a:gd name="connsiteY20" fmla="*/ 35061 h 68331"/>
                        <a:gd name="connsiteX21" fmla="*/ 1191 w 43350"/>
                        <a:gd name="connsiteY21" fmla="*/ 32547 h 68331"/>
                        <a:gd name="connsiteX22" fmla="*/ 1191 w 43350"/>
                        <a:gd name="connsiteY22" fmla="*/ 66217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1191" y="66217"/>
                          </a:moveTo>
                          <a:lnTo>
                            <a:pt x="36773" y="66217"/>
                          </a:lnTo>
                          <a:lnTo>
                            <a:pt x="36773" y="58575"/>
                          </a:lnTo>
                          <a:lnTo>
                            <a:pt x="9491" y="58575"/>
                          </a:lnTo>
                          <a:lnTo>
                            <a:pt x="9491" y="42157"/>
                          </a:lnTo>
                          <a:cubicBezTo>
                            <a:pt x="10802" y="42607"/>
                            <a:pt x="12114" y="42942"/>
                            <a:pt x="13425" y="43162"/>
                          </a:cubicBezTo>
                          <a:cubicBezTo>
                            <a:pt x="14746" y="43383"/>
                            <a:pt x="16067" y="43493"/>
                            <a:pt x="17388" y="43493"/>
                          </a:cubicBezTo>
                          <a:cubicBezTo>
                            <a:pt x="24865" y="43493"/>
                            <a:pt x="30785" y="41444"/>
                            <a:pt x="35151" y="37345"/>
                          </a:cubicBezTo>
                          <a:cubicBezTo>
                            <a:pt x="39525" y="33246"/>
                            <a:pt x="41713" y="27697"/>
                            <a:pt x="41713" y="20697"/>
                          </a:cubicBezTo>
                          <a:cubicBezTo>
                            <a:pt x="41713" y="13486"/>
                            <a:pt x="39468" y="7879"/>
                            <a:pt x="34978" y="3876"/>
                          </a:cubicBezTo>
                          <a:cubicBezTo>
                            <a:pt x="30489" y="-117"/>
                            <a:pt x="24161" y="-2114"/>
                            <a:pt x="15995" y="-2114"/>
                          </a:cubicBezTo>
                          <a:cubicBezTo>
                            <a:pt x="13181" y="-2114"/>
                            <a:pt x="10314" y="-1875"/>
                            <a:pt x="7394" y="-1396"/>
                          </a:cubicBezTo>
                          <a:cubicBezTo>
                            <a:pt x="4484" y="-917"/>
                            <a:pt x="1473" y="-199"/>
                            <a:pt x="-1638" y="759"/>
                          </a:cubicBezTo>
                          <a:lnTo>
                            <a:pt x="-1638" y="9880"/>
                          </a:lnTo>
                          <a:cubicBezTo>
                            <a:pt x="1052" y="8415"/>
                            <a:pt x="3833" y="7323"/>
                            <a:pt x="6705" y="6605"/>
                          </a:cubicBezTo>
                          <a:cubicBezTo>
                            <a:pt x="9577" y="5887"/>
                            <a:pt x="12611" y="5528"/>
                            <a:pt x="15809" y="5528"/>
                          </a:cubicBezTo>
                          <a:cubicBezTo>
                            <a:pt x="20988" y="5528"/>
                            <a:pt x="25085" y="6888"/>
                            <a:pt x="28100" y="9607"/>
                          </a:cubicBezTo>
                          <a:cubicBezTo>
                            <a:pt x="31125" y="12327"/>
                            <a:pt x="32638" y="16023"/>
                            <a:pt x="32638" y="20697"/>
                          </a:cubicBezTo>
                          <a:cubicBezTo>
                            <a:pt x="32638" y="25360"/>
                            <a:pt x="31125" y="29052"/>
                            <a:pt x="28100" y="31772"/>
                          </a:cubicBezTo>
                          <a:cubicBezTo>
                            <a:pt x="25085" y="34501"/>
                            <a:pt x="20988" y="35865"/>
                            <a:pt x="15809" y="35865"/>
                          </a:cubicBezTo>
                          <a:cubicBezTo>
                            <a:pt x="13387" y="35865"/>
                            <a:pt x="10970" y="35597"/>
                            <a:pt x="8557" y="35061"/>
                          </a:cubicBezTo>
                          <a:cubicBezTo>
                            <a:pt x="6155" y="34525"/>
                            <a:pt x="3699" y="33687"/>
                            <a:pt x="1191" y="32547"/>
                          </a:cubicBezTo>
                          <a:lnTo>
                            <a:pt x="1191" y="662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90" name="Grafikk 5">
                  <a:extLst>
                    <a:ext uri="{FF2B5EF4-FFF2-40B4-BE49-F238E27FC236}">
                      <a16:creationId xmlns:a16="http://schemas.microsoft.com/office/drawing/2014/main" id="{E25AFBFA-4052-92A3-7DA8-52301405F924}"/>
                    </a:ext>
                  </a:extLst>
                </p:cNvPr>
                <p:cNvGrpSpPr/>
                <p:nvPr/>
              </p:nvGrpSpPr>
              <p:grpSpPr>
                <a:xfrm>
                  <a:off x="10146426" y="3914500"/>
                  <a:ext cx="191782" cy="1247519"/>
                  <a:chOff x="10146426" y="3914500"/>
                  <a:chExt cx="191782" cy="1247519"/>
                </a:xfrm>
              </p:grpSpPr>
              <p:sp>
                <p:nvSpPr>
                  <p:cNvPr id="91" name="Frihåndsform: figur 90">
                    <a:extLst>
                      <a:ext uri="{FF2B5EF4-FFF2-40B4-BE49-F238E27FC236}">
                        <a16:creationId xmlns:a16="http://schemas.microsoft.com/office/drawing/2014/main" id="{3964DE69-7EA7-4AD5-D2B8-3F435447AD1C}"/>
                      </a:ext>
                    </a:extLst>
                  </p:cNvPr>
                  <p:cNvSpPr/>
                  <p:nvPr/>
                </p:nvSpPr>
                <p:spPr>
                  <a:xfrm>
                    <a:off x="10242003" y="3914500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92" name="Frihåndsform: figur 91">
                    <a:extLst>
                      <a:ext uri="{FF2B5EF4-FFF2-40B4-BE49-F238E27FC236}">
                        <a16:creationId xmlns:a16="http://schemas.microsoft.com/office/drawing/2014/main" id="{8DC655FC-9555-EBD2-A62C-8899DE69F6B2}"/>
                      </a:ext>
                    </a:extLst>
                  </p:cNvPr>
                  <p:cNvSpPr/>
                  <p:nvPr/>
                </p:nvSpPr>
                <p:spPr>
                  <a:xfrm>
                    <a:off x="10242003" y="5026510"/>
                    <a:ext cx="9189" cy="32176"/>
                  </a:xfrm>
                  <a:custGeom>
                    <a:avLst/>
                    <a:gdLst>
                      <a:gd name="connsiteX0" fmla="*/ 398 w 9189"/>
                      <a:gd name="connsiteY0" fmla="*/ 162 h 32176"/>
                      <a:gd name="connsiteX1" fmla="*/ 398 w 9189"/>
                      <a:gd name="connsiteY1" fmla="*/ 32339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398" y="162"/>
                        </a:moveTo>
                        <a:lnTo>
                          <a:pt x="398" y="3233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93" name="Grafikk 5">
                    <a:extLst>
                      <a:ext uri="{FF2B5EF4-FFF2-40B4-BE49-F238E27FC236}">
                        <a16:creationId xmlns:a16="http://schemas.microsoft.com/office/drawing/2014/main" id="{66B7AABE-3324-4CF8-B6C7-25586A9DD2ED}"/>
                      </a:ext>
                    </a:extLst>
                  </p:cNvPr>
                  <p:cNvGrpSpPr/>
                  <p:nvPr/>
                </p:nvGrpSpPr>
                <p:grpSpPr>
                  <a:xfrm>
                    <a:off x="10146426" y="5092482"/>
                    <a:ext cx="191782" cy="69537"/>
                    <a:chOff x="10146426" y="5092482"/>
                    <a:chExt cx="191782" cy="69537"/>
                  </a:xfrm>
                  <a:solidFill>
                    <a:srgbClr val="000000"/>
                  </a:solidFill>
                </p:grpSpPr>
                <p:sp>
                  <p:nvSpPr>
                    <p:cNvPr id="94" name="Frihåndsform: figur 93">
                      <a:extLst>
                        <a:ext uri="{FF2B5EF4-FFF2-40B4-BE49-F238E27FC236}">
                          <a16:creationId xmlns:a16="http://schemas.microsoft.com/office/drawing/2014/main" id="{0D019AB5-F22C-A7F6-EE1A-49854432AA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146426" y="5092482"/>
                      <a:ext cx="42531" cy="68230"/>
                    </a:xfrm>
                    <a:custGeom>
                      <a:avLst/>
                      <a:gdLst>
                        <a:gd name="connsiteX0" fmla="*/ 9339 w 42531"/>
                        <a:gd name="connsiteY0" fmla="*/ 5426 h 68230"/>
                        <a:gd name="connsiteX1" fmla="*/ 40972 w 42531"/>
                        <a:gd name="connsiteY1" fmla="*/ 5426 h 68230"/>
                        <a:gd name="connsiteX2" fmla="*/ 40972 w 42531"/>
                        <a:gd name="connsiteY2" fmla="*/ -2202 h 68230"/>
                        <a:gd name="connsiteX3" fmla="*/ -1560 w 42531"/>
                        <a:gd name="connsiteY3" fmla="*/ -2202 h 68230"/>
                        <a:gd name="connsiteX4" fmla="*/ -1560 w 42531"/>
                        <a:gd name="connsiteY4" fmla="*/ 5426 h 68230"/>
                        <a:gd name="connsiteX5" fmla="*/ 12498 w 42531"/>
                        <a:gd name="connsiteY5" fmla="*/ 19761 h 68230"/>
                        <a:gd name="connsiteX6" fmla="*/ 23698 w 42531"/>
                        <a:gd name="connsiteY6" fmla="*/ 31382 h 68230"/>
                        <a:gd name="connsiteX7" fmla="*/ 29772 w 42531"/>
                        <a:gd name="connsiteY7" fmla="*/ 39656 h 68230"/>
                        <a:gd name="connsiteX8" fmla="*/ 31510 w 42531"/>
                        <a:gd name="connsiteY8" fmla="*/ 46321 h 68230"/>
                        <a:gd name="connsiteX9" fmla="*/ 27762 w 42531"/>
                        <a:gd name="connsiteY9" fmla="*/ 55026 h 68230"/>
                        <a:gd name="connsiteX10" fmla="*/ 17998 w 42531"/>
                        <a:gd name="connsiteY10" fmla="*/ 58402 h 68230"/>
                        <a:gd name="connsiteX11" fmla="*/ 8994 w 42531"/>
                        <a:gd name="connsiteY11" fmla="*/ 56922 h 68230"/>
                        <a:gd name="connsiteX12" fmla="*/ -1114 w 42531"/>
                        <a:gd name="connsiteY12" fmla="*/ 52426 h 68230"/>
                        <a:gd name="connsiteX13" fmla="*/ -1114 w 42531"/>
                        <a:gd name="connsiteY13" fmla="*/ 61591 h 68230"/>
                        <a:gd name="connsiteX14" fmla="*/ 9109 w 42531"/>
                        <a:gd name="connsiteY14" fmla="*/ 64909 h 68230"/>
                        <a:gd name="connsiteX15" fmla="*/ 17825 w 42531"/>
                        <a:gd name="connsiteY15" fmla="*/ 66029 h 68230"/>
                        <a:gd name="connsiteX16" fmla="*/ 34425 w 42531"/>
                        <a:gd name="connsiteY16" fmla="*/ 60815 h 68230"/>
                        <a:gd name="connsiteX17" fmla="*/ 40613 w 42531"/>
                        <a:gd name="connsiteY17" fmla="*/ 46910 h 68230"/>
                        <a:gd name="connsiteX18" fmla="*/ 39063 w 42531"/>
                        <a:gd name="connsiteY18" fmla="*/ 39067 h 68230"/>
                        <a:gd name="connsiteX19" fmla="*/ 33434 w 42531"/>
                        <a:gd name="connsiteY19" fmla="*/ 30348 h 68230"/>
                        <a:gd name="connsiteX20" fmla="*/ 26297 w 42531"/>
                        <a:gd name="connsiteY20" fmla="*/ 22821 h 68230"/>
                        <a:gd name="connsiteX21" fmla="*/ 9339 w 42531"/>
                        <a:gd name="connsiteY21" fmla="*/ 5426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9339" y="5426"/>
                          </a:moveTo>
                          <a:lnTo>
                            <a:pt x="40972" y="5426"/>
                          </a:lnTo>
                          <a:lnTo>
                            <a:pt x="40972" y="-2202"/>
                          </a:lnTo>
                          <a:lnTo>
                            <a:pt x="-1560" y="-2202"/>
                          </a:lnTo>
                          <a:lnTo>
                            <a:pt x="-1560" y="5426"/>
                          </a:lnTo>
                          <a:cubicBezTo>
                            <a:pt x="1877" y="8988"/>
                            <a:pt x="6563" y="13767"/>
                            <a:pt x="12498" y="19761"/>
                          </a:cubicBezTo>
                          <a:cubicBezTo>
                            <a:pt x="18443" y="25766"/>
                            <a:pt x="22176" y="29639"/>
                            <a:pt x="23698" y="31382"/>
                          </a:cubicBezTo>
                          <a:cubicBezTo>
                            <a:pt x="26599" y="34638"/>
                            <a:pt x="28623" y="37396"/>
                            <a:pt x="29772" y="39656"/>
                          </a:cubicBezTo>
                          <a:cubicBezTo>
                            <a:pt x="30930" y="41916"/>
                            <a:pt x="31510" y="44138"/>
                            <a:pt x="31510" y="46321"/>
                          </a:cubicBezTo>
                          <a:cubicBezTo>
                            <a:pt x="31510" y="49884"/>
                            <a:pt x="30260" y="52785"/>
                            <a:pt x="27762" y="55026"/>
                          </a:cubicBezTo>
                          <a:cubicBezTo>
                            <a:pt x="25263" y="57276"/>
                            <a:pt x="22009" y="58402"/>
                            <a:pt x="17998" y="58402"/>
                          </a:cubicBezTo>
                          <a:cubicBezTo>
                            <a:pt x="15154" y="58402"/>
                            <a:pt x="12153" y="57909"/>
                            <a:pt x="8994" y="56922"/>
                          </a:cubicBezTo>
                          <a:cubicBezTo>
                            <a:pt x="5845" y="55936"/>
                            <a:pt x="2475" y="54437"/>
                            <a:pt x="-1114" y="52426"/>
                          </a:cubicBezTo>
                          <a:lnTo>
                            <a:pt x="-1114" y="61591"/>
                          </a:lnTo>
                          <a:cubicBezTo>
                            <a:pt x="2533" y="63056"/>
                            <a:pt x="5941" y="64162"/>
                            <a:pt x="9109" y="64909"/>
                          </a:cubicBezTo>
                          <a:cubicBezTo>
                            <a:pt x="12287" y="65656"/>
                            <a:pt x="15193" y="66029"/>
                            <a:pt x="17825" y="66029"/>
                          </a:cubicBezTo>
                          <a:cubicBezTo>
                            <a:pt x="24766" y="66029"/>
                            <a:pt x="30299" y="64291"/>
                            <a:pt x="34425" y="60815"/>
                          </a:cubicBezTo>
                          <a:cubicBezTo>
                            <a:pt x="38550" y="57348"/>
                            <a:pt x="40613" y="52713"/>
                            <a:pt x="40613" y="46910"/>
                          </a:cubicBezTo>
                          <a:cubicBezTo>
                            <a:pt x="40613" y="44152"/>
                            <a:pt x="40096" y="41538"/>
                            <a:pt x="39063" y="39067"/>
                          </a:cubicBezTo>
                          <a:cubicBezTo>
                            <a:pt x="38038" y="36606"/>
                            <a:pt x="36162" y="33700"/>
                            <a:pt x="33434" y="30348"/>
                          </a:cubicBezTo>
                          <a:cubicBezTo>
                            <a:pt x="32687" y="29477"/>
                            <a:pt x="30308" y="26968"/>
                            <a:pt x="26297" y="22821"/>
                          </a:cubicBezTo>
                          <a:cubicBezTo>
                            <a:pt x="22296" y="18675"/>
                            <a:pt x="16643" y="12876"/>
                            <a:pt x="9339" y="54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95" name="Frihåndsform: figur 94">
                      <a:extLst>
                        <a:ext uri="{FF2B5EF4-FFF2-40B4-BE49-F238E27FC236}">
                          <a16:creationId xmlns:a16="http://schemas.microsoft.com/office/drawing/2014/main" id="{5D68CFA8-EB7C-6EEE-BEE9-1F7094A24BE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04220" y="5092482"/>
                      <a:ext cx="46308" cy="69537"/>
                    </a:xfrm>
                    <a:custGeom>
                      <a:avLst/>
                      <a:gdLst>
                        <a:gd name="connsiteX0" fmla="*/ 21509 w 46308"/>
                        <a:gd name="connsiteY0" fmla="*/ 60200 h 69537"/>
                        <a:gd name="connsiteX1" fmla="*/ 10984 w 46308"/>
                        <a:gd name="connsiteY1" fmla="*/ 53305 h 69537"/>
                        <a:gd name="connsiteX2" fmla="*/ 7466 w 46308"/>
                        <a:gd name="connsiteY2" fmla="*/ 32591 h 69537"/>
                        <a:gd name="connsiteX3" fmla="*/ 10984 w 46308"/>
                        <a:gd name="connsiteY3" fmla="*/ 11921 h 69537"/>
                        <a:gd name="connsiteX4" fmla="*/ 21509 w 46308"/>
                        <a:gd name="connsiteY4" fmla="*/ 5026 h 69537"/>
                        <a:gd name="connsiteX5" fmla="*/ 32078 w 46308"/>
                        <a:gd name="connsiteY5" fmla="*/ 11921 h 69537"/>
                        <a:gd name="connsiteX6" fmla="*/ 35610 w 46308"/>
                        <a:gd name="connsiteY6" fmla="*/ 32591 h 69537"/>
                        <a:gd name="connsiteX7" fmla="*/ 32078 w 46308"/>
                        <a:gd name="connsiteY7" fmla="*/ 53305 h 69537"/>
                        <a:gd name="connsiteX8" fmla="*/ 21509 w 46308"/>
                        <a:gd name="connsiteY8" fmla="*/ 60200 h 69537"/>
                        <a:gd name="connsiteX9" fmla="*/ 21509 w 46308"/>
                        <a:gd name="connsiteY9" fmla="*/ 67382 h 69537"/>
                        <a:gd name="connsiteX10" fmla="*/ 38726 w 46308"/>
                        <a:gd name="connsiteY10" fmla="*/ 58462 h 69537"/>
                        <a:gd name="connsiteX11" fmla="*/ 44671 w 46308"/>
                        <a:gd name="connsiteY11" fmla="*/ 32591 h 69537"/>
                        <a:gd name="connsiteX12" fmla="*/ 38726 w 46308"/>
                        <a:gd name="connsiteY12" fmla="*/ 6750 h 69537"/>
                        <a:gd name="connsiteX13" fmla="*/ 21509 w 46308"/>
                        <a:gd name="connsiteY13" fmla="*/ -2156 h 69537"/>
                        <a:gd name="connsiteX14" fmla="*/ 4307 w 46308"/>
                        <a:gd name="connsiteY14" fmla="*/ 6750 h 69537"/>
                        <a:gd name="connsiteX15" fmla="*/ -1638 w 46308"/>
                        <a:gd name="connsiteY15" fmla="*/ 32591 h 69537"/>
                        <a:gd name="connsiteX16" fmla="*/ 4307 w 46308"/>
                        <a:gd name="connsiteY16" fmla="*/ 58462 h 69537"/>
                        <a:gd name="connsiteX17" fmla="*/ 21509 w 46308"/>
                        <a:gd name="connsiteY17" fmla="*/ 6738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509" y="60200"/>
                          </a:moveTo>
                          <a:cubicBezTo>
                            <a:pt x="16847" y="60200"/>
                            <a:pt x="13339" y="57901"/>
                            <a:pt x="10984" y="53305"/>
                          </a:cubicBezTo>
                          <a:cubicBezTo>
                            <a:pt x="8639" y="48718"/>
                            <a:pt x="7466" y="41813"/>
                            <a:pt x="7466" y="32591"/>
                          </a:cubicBezTo>
                          <a:cubicBezTo>
                            <a:pt x="7466" y="23408"/>
                            <a:pt x="8639" y="16518"/>
                            <a:pt x="10984" y="11921"/>
                          </a:cubicBezTo>
                          <a:cubicBezTo>
                            <a:pt x="13339" y="7324"/>
                            <a:pt x="16847" y="5026"/>
                            <a:pt x="21509" y="5026"/>
                          </a:cubicBezTo>
                          <a:cubicBezTo>
                            <a:pt x="26210" y="5026"/>
                            <a:pt x="29732" y="7324"/>
                            <a:pt x="32078" y="11921"/>
                          </a:cubicBezTo>
                          <a:cubicBezTo>
                            <a:pt x="34433" y="16518"/>
                            <a:pt x="35610" y="23408"/>
                            <a:pt x="35610" y="32591"/>
                          </a:cubicBezTo>
                          <a:cubicBezTo>
                            <a:pt x="35610" y="41813"/>
                            <a:pt x="34433" y="48718"/>
                            <a:pt x="32078" y="53305"/>
                          </a:cubicBezTo>
                          <a:cubicBezTo>
                            <a:pt x="29732" y="57901"/>
                            <a:pt x="26210" y="60200"/>
                            <a:pt x="21509" y="60200"/>
                          </a:cubicBezTo>
                          <a:close/>
                          <a:moveTo>
                            <a:pt x="21509" y="67382"/>
                          </a:moveTo>
                          <a:cubicBezTo>
                            <a:pt x="29024" y="67382"/>
                            <a:pt x="34763" y="64408"/>
                            <a:pt x="38726" y="58462"/>
                          </a:cubicBezTo>
                          <a:cubicBezTo>
                            <a:pt x="42689" y="52524"/>
                            <a:pt x="44671" y="43901"/>
                            <a:pt x="44671" y="32591"/>
                          </a:cubicBezTo>
                          <a:cubicBezTo>
                            <a:pt x="44671" y="21311"/>
                            <a:pt x="42689" y="12697"/>
                            <a:pt x="38726" y="6750"/>
                          </a:cubicBezTo>
                          <a:cubicBezTo>
                            <a:pt x="34763" y="813"/>
                            <a:pt x="29024" y="-2156"/>
                            <a:pt x="21509" y="-2156"/>
                          </a:cubicBezTo>
                          <a:cubicBezTo>
                            <a:pt x="14004" y="-2156"/>
                            <a:pt x="8270" y="813"/>
                            <a:pt x="4307" y="6750"/>
                          </a:cubicBezTo>
                          <a:cubicBezTo>
                            <a:pt x="344" y="12697"/>
                            <a:pt x="-1638" y="21311"/>
                            <a:pt x="-1638" y="32591"/>
                          </a:cubicBezTo>
                          <a:cubicBezTo>
                            <a:pt x="-1638" y="43901"/>
                            <a:pt x="344" y="52524"/>
                            <a:pt x="4307" y="58462"/>
                          </a:cubicBezTo>
                          <a:cubicBezTo>
                            <a:pt x="8270" y="64408"/>
                            <a:pt x="14004" y="67382"/>
                            <a:pt x="21509" y="673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96" name="Frihåndsform: figur 95">
                      <a:extLst>
                        <a:ext uri="{FF2B5EF4-FFF2-40B4-BE49-F238E27FC236}">
                          <a16:creationId xmlns:a16="http://schemas.microsoft.com/office/drawing/2014/main" id="{EABAB52F-52BC-AAEA-1829-E7AC6F8B701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66451" y="5149307"/>
                      <a:ext cx="9477" cy="11405"/>
                    </a:xfrm>
                    <a:custGeom>
                      <a:avLst/>
                      <a:gdLst>
                        <a:gd name="connsiteX0" fmla="*/ -612 w 9477"/>
                        <a:gd name="connsiteY0" fmla="*/ 11185 h 11405"/>
                        <a:gd name="connsiteX1" fmla="*/ 8865 w 9477"/>
                        <a:gd name="connsiteY1" fmla="*/ 11185 h 11405"/>
                        <a:gd name="connsiteX2" fmla="*/ 8865 w 9477"/>
                        <a:gd name="connsiteY2" fmla="*/ -221 h 11405"/>
                        <a:gd name="connsiteX3" fmla="*/ -612 w 9477"/>
                        <a:gd name="connsiteY3" fmla="*/ -221 h 11405"/>
                        <a:gd name="connsiteX4" fmla="*/ -612 w 9477"/>
                        <a:gd name="connsiteY4" fmla="*/ 11185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612" y="11185"/>
                          </a:moveTo>
                          <a:lnTo>
                            <a:pt x="8865" y="11185"/>
                          </a:lnTo>
                          <a:lnTo>
                            <a:pt x="8865" y="-221"/>
                          </a:lnTo>
                          <a:lnTo>
                            <a:pt x="-612" y="-221"/>
                          </a:lnTo>
                          <a:lnTo>
                            <a:pt x="-612" y="1118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97" name="Frihåndsform: figur 96">
                      <a:extLst>
                        <a:ext uri="{FF2B5EF4-FFF2-40B4-BE49-F238E27FC236}">
                          <a16:creationId xmlns:a16="http://schemas.microsoft.com/office/drawing/2014/main" id="{4F741AF1-D272-D8A2-D278-9E3C46902C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91901" y="5092482"/>
                      <a:ext cx="46308" cy="69537"/>
                    </a:xfrm>
                    <a:custGeom>
                      <a:avLst/>
                      <a:gdLst>
                        <a:gd name="connsiteX0" fmla="*/ 21519 w 46308"/>
                        <a:gd name="connsiteY0" fmla="*/ 60200 h 69537"/>
                        <a:gd name="connsiteX1" fmla="*/ 10994 w 46308"/>
                        <a:gd name="connsiteY1" fmla="*/ 53305 h 69537"/>
                        <a:gd name="connsiteX2" fmla="*/ 7476 w 46308"/>
                        <a:gd name="connsiteY2" fmla="*/ 32591 h 69537"/>
                        <a:gd name="connsiteX3" fmla="*/ 10994 w 46308"/>
                        <a:gd name="connsiteY3" fmla="*/ 11921 h 69537"/>
                        <a:gd name="connsiteX4" fmla="*/ 21519 w 46308"/>
                        <a:gd name="connsiteY4" fmla="*/ 5026 h 69537"/>
                        <a:gd name="connsiteX5" fmla="*/ 32087 w 46308"/>
                        <a:gd name="connsiteY5" fmla="*/ 11921 h 69537"/>
                        <a:gd name="connsiteX6" fmla="*/ 35620 w 46308"/>
                        <a:gd name="connsiteY6" fmla="*/ 32591 h 69537"/>
                        <a:gd name="connsiteX7" fmla="*/ 32087 w 46308"/>
                        <a:gd name="connsiteY7" fmla="*/ 53305 h 69537"/>
                        <a:gd name="connsiteX8" fmla="*/ 21519 w 46308"/>
                        <a:gd name="connsiteY8" fmla="*/ 60200 h 69537"/>
                        <a:gd name="connsiteX9" fmla="*/ 21519 w 46308"/>
                        <a:gd name="connsiteY9" fmla="*/ 67382 h 69537"/>
                        <a:gd name="connsiteX10" fmla="*/ 38736 w 46308"/>
                        <a:gd name="connsiteY10" fmla="*/ 58462 h 69537"/>
                        <a:gd name="connsiteX11" fmla="*/ 44680 w 46308"/>
                        <a:gd name="connsiteY11" fmla="*/ 32591 h 69537"/>
                        <a:gd name="connsiteX12" fmla="*/ 38736 w 46308"/>
                        <a:gd name="connsiteY12" fmla="*/ 6750 h 69537"/>
                        <a:gd name="connsiteX13" fmla="*/ 21519 w 46308"/>
                        <a:gd name="connsiteY13" fmla="*/ -2156 h 69537"/>
                        <a:gd name="connsiteX14" fmla="*/ 4317 w 46308"/>
                        <a:gd name="connsiteY14" fmla="*/ 6750 h 69537"/>
                        <a:gd name="connsiteX15" fmla="*/ -1628 w 46308"/>
                        <a:gd name="connsiteY15" fmla="*/ 32591 h 69537"/>
                        <a:gd name="connsiteX16" fmla="*/ 4317 w 46308"/>
                        <a:gd name="connsiteY16" fmla="*/ 58462 h 69537"/>
                        <a:gd name="connsiteX17" fmla="*/ 21519 w 46308"/>
                        <a:gd name="connsiteY17" fmla="*/ 6738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519" y="60200"/>
                          </a:moveTo>
                          <a:cubicBezTo>
                            <a:pt x="16857" y="60200"/>
                            <a:pt x="13349" y="57901"/>
                            <a:pt x="10994" y="53305"/>
                          </a:cubicBezTo>
                          <a:cubicBezTo>
                            <a:pt x="8648" y="48718"/>
                            <a:pt x="7476" y="41813"/>
                            <a:pt x="7476" y="32591"/>
                          </a:cubicBezTo>
                          <a:cubicBezTo>
                            <a:pt x="7476" y="23408"/>
                            <a:pt x="8648" y="16518"/>
                            <a:pt x="10994" y="11921"/>
                          </a:cubicBezTo>
                          <a:cubicBezTo>
                            <a:pt x="13349" y="7324"/>
                            <a:pt x="16857" y="5026"/>
                            <a:pt x="21519" y="5026"/>
                          </a:cubicBezTo>
                          <a:cubicBezTo>
                            <a:pt x="26219" y="5026"/>
                            <a:pt x="29742" y="7324"/>
                            <a:pt x="32087" y="11921"/>
                          </a:cubicBezTo>
                          <a:cubicBezTo>
                            <a:pt x="34442" y="16518"/>
                            <a:pt x="35620" y="23408"/>
                            <a:pt x="35620" y="32591"/>
                          </a:cubicBezTo>
                          <a:cubicBezTo>
                            <a:pt x="35620" y="41813"/>
                            <a:pt x="34442" y="48718"/>
                            <a:pt x="32087" y="53305"/>
                          </a:cubicBezTo>
                          <a:cubicBezTo>
                            <a:pt x="29742" y="57901"/>
                            <a:pt x="26219" y="60200"/>
                            <a:pt x="21519" y="60200"/>
                          </a:cubicBezTo>
                          <a:close/>
                          <a:moveTo>
                            <a:pt x="21519" y="67382"/>
                          </a:moveTo>
                          <a:cubicBezTo>
                            <a:pt x="29034" y="67382"/>
                            <a:pt x="34772" y="64408"/>
                            <a:pt x="38736" y="58462"/>
                          </a:cubicBezTo>
                          <a:cubicBezTo>
                            <a:pt x="42699" y="52524"/>
                            <a:pt x="44680" y="43901"/>
                            <a:pt x="44680" y="32591"/>
                          </a:cubicBezTo>
                          <a:cubicBezTo>
                            <a:pt x="44680" y="21311"/>
                            <a:pt x="42699" y="12697"/>
                            <a:pt x="38736" y="6750"/>
                          </a:cubicBezTo>
                          <a:cubicBezTo>
                            <a:pt x="34772" y="813"/>
                            <a:pt x="29034" y="-2156"/>
                            <a:pt x="21519" y="-2156"/>
                          </a:cubicBezTo>
                          <a:cubicBezTo>
                            <a:pt x="14014" y="-2156"/>
                            <a:pt x="8280" y="813"/>
                            <a:pt x="4317" y="6750"/>
                          </a:cubicBezTo>
                          <a:cubicBezTo>
                            <a:pt x="354" y="12697"/>
                            <a:pt x="-1628" y="21311"/>
                            <a:pt x="-1628" y="32591"/>
                          </a:cubicBezTo>
                          <a:cubicBezTo>
                            <a:pt x="-1628" y="43901"/>
                            <a:pt x="354" y="52524"/>
                            <a:pt x="4317" y="58462"/>
                          </a:cubicBezTo>
                          <a:cubicBezTo>
                            <a:pt x="8280" y="64408"/>
                            <a:pt x="14014" y="67382"/>
                            <a:pt x="21519" y="673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</p:grpSp>
          <p:grpSp>
            <p:nvGrpSpPr>
              <p:cNvPr id="98" name="Grafikk 5">
                <a:extLst>
                  <a:ext uri="{FF2B5EF4-FFF2-40B4-BE49-F238E27FC236}">
                    <a16:creationId xmlns:a16="http://schemas.microsoft.com/office/drawing/2014/main" id="{9BC2B374-726B-6D72-EF9B-1AE8EF80934D}"/>
                  </a:ext>
                </a:extLst>
              </p:cNvPr>
              <p:cNvGrpSpPr/>
              <p:nvPr/>
            </p:nvGrpSpPr>
            <p:grpSpPr>
              <a:xfrm>
                <a:off x="6876288" y="3931742"/>
                <a:ext cx="3514894" cy="1080455"/>
                <a:chOff x="6876288" y="3931742"/>
                <a:chExt cx="3514894" cy="1080455"/>
              </a:xfrm>
            </p:grpSpPr>
            <p:grpSp>
              <p:nvGrpSpPr>
                <p:cNvPr id="99" name="Grafikk 5">
                  <a:extLst>
                    <a:ext uri="{FF2B5EF4-FFF2-40B4-BE49-F238E27FC236}">
                      <a16:creationId xmlns:a16="http://schemas.microsoft.com/office/drawing/2014/main" id="{05EF2CB2-A4E5-B94C-578D-98B757D4F458}"/>
                    </a:ext>
                  </a:extLst>
                </p:cNvPr>
                <p:cNvGrpSpPr/>
                <p:nvPr/>
              </p:nvGrpSpPr>
              <p:grpSpPr>
                <a:xfrm>
                  <a:off x="6992554" y="4942660"/>
                  <a:ext cx="3398628" cy="69537"/>
                  <a:chOff x="6992554" y="4942660"/>
                  <a:chExt cx="3398628" cy="69537"/>
                </a:xfrm>
              </p:grpSpPr>
              <p:sp>
                <p:nvSpPr>
                  <p:cNvPr id="100" name="Frihåndsform: figur 99">
                    <a:extLst>
                      <a:ext uri="{FF2B5EF4-FFF2-40B4-BE49-F238E27FC236}">
                        <a16:creationId xmlns:a16="http://schemas.microsoft.com/office/drawing/2014/main" id="{9E1E8407-C7BD-3D7B-DB42-6876878B23E8}"/>
                      </a:ext>
                    </a:extLst>
                  </p:cNvPr>
                  <p:cNvSpPr/>
                  <p:nvPr/>
                </p:nvSpPr>
                <p:spPr>
                  <a:xfrm>
                    <a:off x="7109294" y="4975966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01" name="Frihåndsform: figur 100">
                    <a:extLst>
                      <a:ext uri="{FF2B5EF4-FFF2-40B4-BE49-F238E27FC236}">
                        <a16:creationId xmlns:a16="http://schemas.microsoft.com/office/drawing/2014/main" id="{9329C8E0-41B0-7A28-D13B-EDDA9B51F4BE}"/>
                      </a:ext>
                    </a:extLst>
                  </p:cNvPr>
                  <p:cNvSpPr/>
                  <p:nvPr/>
                </p:nvSpPr>
                <p:spPr>
                  <a:xfrm>
                    <a:off x="7077130" y="4975966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157 h 9193"/>
                      <a:gd name="connsiteX1" fmla="*/ 58 w 32164"/>
                      <a:gd name="connsiteY1" fmla="*/ 157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157"/>
                        </a:moveTo>
                        <a:lnTo>
                          <a:pt x="58" y="157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02" name="Frihåndsform: figur 101">
                    <a:extLst>
                      <a:ext uri="{FF2B5EF4-FFF2-40B4-BE49-F238E27FC236}">
                        <a16:creationId xmlns:a16="http://schemas.microsoft.com/office/drawing/2014/main" id="{46B6F646-DEE0-89AA-0062-D9154372D17A}"/>
                      </a:ext>
                    </a:extLst>
                  </p:cNvPr>
                  <p:cNvSpPr/>
                  <p:nvPr/>
                </p:nvSpPr>
                <p:spPr>
                  <a:xfrm flipV="1">
                    <a:off x="6992554" y="4942660"/>
                    <a:ext cx="46308" cy="69537"/>
                  </a:xfrm>
                  <a:custGeom>
                    <a:avLst/>
                    <a:gdLst>
                      <a:gd name="connsiteX0" fmla="*/ 21160 w 46308"/>
                      <a:gd name="connsiteY0" fmla="*/ 60183 h 69537"/>
                      <a:gd name="connsiteX1" fmla="*/ 10635 w 46308"/>
                      <a:gd name="connsiteY1" fmla="*/ 53288 h 69537"/>
                      <a:gd name="connsiteX2" fmla="*/ 7117 w 46308"/>
                      <a:gd name="connsiteY2" fmla="*/ 32575 h 69537"/>
                      <a:gd name="connsiteX3" fmla="*/ 10635 w 46308"/>
                      <a:gd name="connsiteY3" fmla="*/ 11905 h 69537"/>
                      <a:gd name="connsiteX4" fmla="*/ 21160 w 46308"/>
                      <a:gd name="connsiteY4" fmla="*/ 5010 h 69537"/>
                      <a:gd name="connsiteX5" fmla="*/ 31728 w 46308"/>
                      <a:gd name="connsiteY5" fmla="*/ 11905 h 69537"/>
                      <a:gd name="connsiteX6" fmla="*/ 35261 w 46308"/>
                      <a:gd name="connsiteY6" fmla="*/ 32575 h 69537"/>
                      <a:gd name="connsiteX7" fmla="*/ 31728 w 46308"/>
                      <a:gd name="connsiteY7" fmla="*/ 53288 h 69537"/>
                      <a:gd name="connsiteX8" fmla="*/ 21160 w 46308"/>
                      <a:gd name="connsiteY8" fmla="*/ 60183 h 69537"/>
                      <a:gd name="connsiteX9" fmla="*/ 21160 w 46308"/>
                      <a:gd name="connsiteY9" fmla="*/ 67366 h 69537"/>
                      <a:gd name="connsiteX10" fmla="*/ 38377 w 46308"/>
                      <a:gd name="connsiteY10" fmla="*/ 58445 h 69537"/>
                      <a:gd name="connsiteX11" fmla="*/ 44321 w 46308"/>
                      <a:gd name="connsiteY11" fmla="*/ 32575 h 69537"/>
                      <a:gd name="connsiteX12" fmla="*/ 38377 w 46308"/>
                      <a:gd name="connsiteY12" fmla="*/ 6734 h 69537"/>
                      <a:gd name="connsiteX13" fmla="*/ 21160 w 46308"/>
                      <a:gd name="connsiteY13" fmla="*/ -2172 h 69537"/>
                      <a:gd name="connsiteX14" fmla="*/ 3958 w 46308"/>
                      <a:gd name="connsiteY14" fmla="*/ 6734 h 69537"/>
                      <a:gd name="connsiteX15" fmla="*/ -1987 w 46308"/>
                      <a:gd name="connsiteY15" fmla="*/ 32575 h 69537"/>
                      <a:gd name="connsiteX16" fmla="*/ 3958 w 46308"/>
                      <a:gd name="connsiteY16" fmla="*/ 58445 h 69537"/>
                      <a:gd name="connsiteX17" fmla="*/ 21160 w 46308"/>
                      <a:gd name="connsiteY17" fmla="*/ 67366 h 69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6308" h="69537">
                        <a:moveTo>
                          <a:pt x="21160" y="60183"/>
                        </a:moveTo>
                        <a:cubicBezTo>
                          <a:pt x="16498" y="60183"/>
                          <a:pt x="12990" y="57885"/>
                          <a:pt x="10635" y="53288"/>
                        </a:cubicBezTo>
                        <a:cubicBezTo>
                          <a:pt x="8289" y="48701"/>
                          <a:pt x="7117" y="41797"/>
                          <a:pt x="7117" y="32575"/>
                        </a:cubicBezTo>
                        <a:cubicBezTo>
                          <a:pt x="7117" y="23391"/>
                          <a:pt x="8289" y="16501"/>
                          <a:pt x="10635" y="11905"/>
                        </a:cubicBezTo>
                        <a:cubicBezTo>
                          <a:pt x="12990" y="7308"/>
                          <a:pt x="16498" y="5010"/>
                          <a:pt x="21160" y="5010"/>
                        </a:cubicBezTo>
                        <a:cubicBezTo>
                          <a:pt x="25860" y="5010"/>
                          <a:pt x="29383" y="7308"/>
                          <a:pt x="31728" y="11905"/>
                        </a:cubicBezTo>
                        <a:cubicBezTo>
                          <a:pt x="34083" y="16501"/>
                          <a:pt x="35261" y="23391"/>
                          <a:pt x="35261" y="32575"/>
                        </a:cubicBezTo>
                        <a:cubicBezTo>
                          <a:pt x="35261" y="41797"/>
                          <a:pt x="34083" y="48701"/>
                          <a:pt x="31728" y="53288"/>
                        </a:cubicBezTo>
                        <a:cubicBezTo>
                          <a:pt x="29383" y="57885"/>
                          <a:pt x="25860" y="60183"/>
                          <a:pt x="21160" y="60183"/>
                        </a:cubicBezTo>
                        <a:close/>
                        <a:moveTo>
                          <a:pt x="21160" y="67366"/>
                        </a:moveTo>
                        <a:cubicBezTo>
                          <a:pt x="28675" y="67366"/>
                          <a:pt x="34413" y="64392"/>
                          <a:pt x="38377" y="58445"/>
                        </a:cubicBezTo>
                        <a:cubicBezTo>
                          <a:pt x="42340" y="52508"/>
                          <a:pt x="44321" y="43885"/>
                          <a:pt x="44321" y="32575"/>
                        </a:cubicBezTo>
                        <a:cubicBezTo>
                          <a:pt x="44321" y="21294"/>
                          <a:pt x="42340" y="12680"/>
                          <a:pt x="38377" y="6734"/>
                        </a:cubicBezTo>
                        <a:cubicBezTo>
                          <a:pt x="34413" y="796"/>
                          <a:pt x="28675" y="-2172"/>
                          <a:pt x="21160" y="-2172"/>
                        </a:cubicBezTo>
                        <a:cubicBezTo>
                          <a:pt x="13655" y="-2172"/>
                          <a:pt x="7921" y="796"/>
                          <a:pt x="3958" y="6734"/>
                        </a:cubicBezTo>
                        <a:cubicBezTo>
                          <a:pt x="-6" y="12680"/>
                          <a:pt x="-1987" y="21294"/>
                          <a:pt x="-1987" y="32575"/>
                        </a:cubicBezTo>
                        <a:cubicBezTo>
                          <a:pt x="-1987" y="43885"/>
                          <a:pt x="-6" y="52508"/>
                          <a:pt x="3958" y="58445"/>
                        </a:cubicBezTo>
                        <a:cubicBezTo>
                          <a:pt x="7921" y="64392"/>
                          <a:pt x="13655" y="67366"/>
                          <a:pt x="21160" y="6736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</p:grpSp>
            <p:grpSp>
              <p:nvGrpSpPr>
                <p:cNvPr id="103" name="Grafikk 5">
                  <a:extLst>
                    <a:ext uri="{FF2B5EF4-FFF2-40B4-BE49-F238E27FC236}">
                      <a16:creationId xmlns:a16="http://schemas.microsoft.com/office/drawing/2014/main" id="{A48C530C-19C1-022D-2E68-BE3F2C2ABBCA}"/>
                    </a:ext>
                  </a:extLst>
                </p:cNvPr>
                <p:cNvGrpSpPr/>
                <p:nvPr/>
              </p:nvGrpSpPr>
              <p:grpSpPr>
                <a:xfrm>
                  <a:off x="6935117" y="4689930"/>
                  <a:ext cx="3456064" cy="69537"/>
                  <a:chOff x="6935117" y="4689930"/>
                  <a:chExt cx="3456064" cy="69537"/>
                </a:xfrm>
              </p:grpSpPr>
              <p:sp>
                <p:nvSpPr>
                  <p:cNvPr id="104" name="Frihåndsform: figur 103">
                    <a:extLst>
                      <a:ext uri="{FF2B5EF4-FFF2-40B4-BE49-F238E27FC236}">
                        <a16:creationId xmlns:a16="http://schemas.microsoft.com/office/drawing/2014/main" id="{0C30DDE5-20DD-5A63-658F-2234F6C05647}"/>
                      </a:ext>
                    </a:extLst>
                  </p:cNvPr>
                  <p:cNvSpPr/>
                  <p:nvPr/>
                </p:nvSpPr>
                <p:spPr>
                  <a:xfrm>
                    <a:off x="7109294" y="4723235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05" name="Frihåndsform: figur 104">
                    <a:extLst>
                      <a:ext uri="{FF2B5EF4-FFF2-40B4-BE49-F238E27FC236}">
                        <a16:creationId xmlns:a16="http://schemas.microsoft.com/office/drawing/2014/main" id="{7CBFC9AD-7E97-CBEA-89B3-5CDB49703115}"/>
                      </a:ext>
                    </a:extLst>
                  </p:cNvPr>
                  <p:cNvSpPr/>
                  <p:nvPr/>
                </p:nvSpPr>
                <p:spPr>
                  <a:xfrm>
                    <a:off x="7077130" y="4723236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129 h 9193"/>
                      <a:gd name="connsiteX1" fmla="*/ 58 w 32164"/>
                      <a:gd name="connsiteY1" fmla="*/ 129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129"/>
                        </a:moveTo>
                        <a:lnTo>
                          <a:pt x="58" y="129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06" name="Grafikk 5">
                    <a:extLst>
                      <a:ext uri="{FF2B5EF4-FFF2-40B4-BE49-F238E27FC236}">
                        <a16:creationId xmlns:a16="http://schemas.microsoft.com/office/drawing/2014/main" id="{8B5536DE-ABB3-3CF7-4613-51559779590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117" y="4689930"/>
                    <a:ext cx="103743" cy="69537"/>
                    <a:chOff x="6935117" y="4689930"/>
                    <a:chExt cx="103743" cy="69537"/>
                  </a:xfrm>
                  <a:solidFill>
                    <a:srgbClr val="000000"/>
                  </a:solidFill>
                </p:grpSpPr>
                <p:sp>
                  <p:nvSpPr>
                    <p:cNvPr id="107" name="Frihåndsform: figur 106">
                      <a:extLst>
                        <a:ext uri="{FF2B5EF4-FFF2-40B4-BE49-F238E27FC236}">
                          <a16:creationId xmlns:a16="http://schemas.microsoft.com/office/drawing/2014/main" id="{3D6A65D2-2B3F-D0C0-EB73-2EF366B70BE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5117" y="4691136"/>
                      <a:ext cx="43350" cy="68331"/>
                    </a:xfrm>
                    <a:custGeom>
                      <a:avLst/>
                      <a:gdLst>
                        <a:gd name="connsiteX0" fmla="*/ 866 w 43350"/>
                        <a:gd name="connsiteY0" fmla="*/ 66174 h 68331"/>
                        <a:gd name="connsiteX1" fmla="*/ 36448 w 43350"/>
                        <a:gd name="connsiteY1" fmla="*/ 66174 h 68331"/>
                        <a:gd name="connsiteX2" fmla="*/ 36448 w 43350"/>
                        <a:gd name="connsiteY2" fmla="*/ 58532 h 68331"/>
                        <a:gd name="connsiteX3" fmla="*/ 9166 w 43350"/>
                        <a:gd name="connsiteY3" fmla="*/ 58532 h 68331"/>
                        <a:gd name="connsiteX4" fmla="*/ 9166 w 43350"/>
                        <a:gd name="connsiteY4" fmla="*/ 42113 h 68331"/>
                        <a:gd name="connsiteX5" fmla="*/ 13100 w 43350"/>
                        <a:gd name="connsiteY5" fmla="*/ 43119 h 68331"/>
                        <a:gd name="connsiteX6" fmla="*/ 17063 w 43350"/>
                        <a:gd name="connsiteY6" fmla="*/ 43449 h 68331"/>
                        <a:gd name="connsiteX7" fmla="*/ 34826 w 43350"/>
                        <a:gd name="connsiteY7" fmla="*/ 37301 h 68331"/>
                        <a:gd name="connsiteX8" fmla="*/ 41388 w 43350"/>
                        <a:gd name="connsiteY8" fmla="*/ 20653 h 68331"/>
                        <a:gd name="connsiteX9" fmla="*/ 34653 w 43350"/>
                        <a:gd name="connsiteY9" fmla="*/ 3832 h 68331"/>
                        <a:gd name="connsiteX10" fmla="*/ 15671 w 43350"/>
                        <a:gd name="connsiteY10" fmla="*/ -2158 h 68331"/>
                        <a:gd name="connsiteX11" fmla="*/ 7069 w 43350"/>
                        <a:gd name="connsiteY11" fmla="*/ -1440 h 68331"/>
                        <a:gd name="connsiteX12" fmla="*/ -1962 w 43350"/>
                        <a:gd name="connsiteY12" fmla="*/ 715 h 68331"/>
                        <a:gd name="connsiteX13" fmla="*/ -1962 w 43350"/>
                        <a:gd name="connsiteY13" fmla="*/ 9836 h 68331"/>
                        <a:gd name="connsiteX14" fmla="*/ 6380 w 43350"/>
                        <a:gd name="connsiteY14" fmla="*/ 6561 h 68331"/>
                        <a:gd name="connsiteX15" fmla="*/ 15484 w 43350"/>
                        <a:gd name="connsiteY15" fmla="*/ 5484 h 68331"/>
                        <a:gd name="connsiteX16" fmla="*/ 27775 w 43350"/>
                        <a:gd name="connsiteY16" fmla="*/ 9564 h 68331"/>
                        <a:gd name="connsiteX17" fmla="*/ 32313 w 43350"/>
                        <a:gd name="connsiteY17" fmla="*/ 20653 h 68331"/>
                        <a:gd name="connsiteX18" fmla="*/ 27775 w 43350"/>
                        <a:gd name="connsiteY18" fmla="*/ 31728 h 68331"/>
                        <a:gd name="connsiteX19" fmla="*/ 15484 w 43350"/>
                        <a:gd name="connsiteY19" fmla="*/ 35822 h 68331"/>
                        <a:gd name="connsiteX20" fmla="*/ 8233 w 43350"/>
                        <a:gd name="connsiteY20" fmla="*/ 35017 h 68331"/>
                        <a:gd name="connsiteX21" fmla="*/ 866 w 43350"/>
                        <a:gd name="connsiteY21" fmla="*/ 32503 h 68331"/>
                        <a:gd name="connsiteX22" fmla="*/ 866 w 43350"/>
                        <a:gd name="connsiteY22" fmla="*/ 66174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866" y="66174"/>
                          </a:moveTo>
                          <a:lnTo>
                            <a:pt x="36448" y="66174"/>
                          </a:lnTo>
                          <a:lnTo>
                            <a:pt x="36448" y="58532"/>
                          </a:lnTo>
                          <a:lnTo>
                            <a:pt x="9166" y="58532"/>
                          </a:lnTo>
                          <a:lnTo>
                            <a:pt x="9166" y="42113"/>
                          </a:lnTo>
                          <a:cubicBezTo>
                            <a:pt x="10477" y="42563"/>
                            <a:pt x="11789" y="42898"/>
                            <a:pt x="13100" y="43119"/>
                          </a:cubicBezTo>
                          <a:cubicBezTo>
                            <a:pt x="14421" y="43339"/>
                            <a:pt x="15742" y="43449"/>
                            <a:pt x="17063" y="43449"/>
                          </a:cubicBezTo>
                          <a:cubicBezTo>
                            <a:pt x="24540" y="43449"/>
                            <a:pt x="30461" y="41400"/>
                            <a:pt x="34826" y="37301"/>
                          </a:cubicBezTo>
                          <a:cubicBezTo>
                            <a:pt x="39201" y="33203"/>
                            <a:pt x="41388" y="27653"/>
                            <a:pt x="41388" y="20653"/>
                          </a:cubicBezTo>
                          <a:cubicBezTo>
                            <a:pt x="41388" y="13442"/>
                            <a:pt x="39143" y="7835"/>
                            <a:pt x="34653" y="3832"/>
                          </a:cubicBezTo>
                          <a:cubicBezTo>
                            <a:pt x="30164" y="-161"/>
                            <a:pt x="23836" y="-2158"/>
                            <a:pt x="15671" y="-2158"/>
                          </a:cubicBezTo>
                          <a:cubicBezTo>
                            <a:pt x="12856" y="-2158"/>
                            <a:pt x="9989" y="-1918"/>
                            <a:pt x="7069" y="-1440"/>
                          </a:cubicBezTo>
                          <a:cubicBezTo>
                            <a:pt x="4159" y="-961"/>
                            <a:pt x="1149" y="-243"/>
                            <a:pt x="-1962" y="715"/>
                          </a:cubicBezTo>
                          <a:lnTo>
                            <a:pt x="-1962" y="9836"/>
                          </a:lnTo>
                          <a:cubicBezTo>
                            <a:pt x="727" y="8371"/>
                            <a:pt x="3508" y="7280"/>
                            <a:pt x="6380" y="6561"/>
                          </a:cubicBezTo>
                          <a:cubicBezTo>
                            <a:pt x="9252" y="5843"/>
                            <a:pt x="12287" y="5484"/>
                            <a:pt x="15484" y="5484"/>
                          </a:cubicBezTo>
                          <a:cubicBezTo>
                            <a:pt x="20663" y="5484"/>
                            <a:pt x="24760" y="6844"/>
                            <a:pt x="27775" y="9564"/>
                          </a:cubicBezTo>
                          <a:cubicBezTo>
                            <a:pt x="30800" y="12283"/>
                            <a:pt x="32313" y="15980"/>
                            <a:pt x="32313" y="20653"/>
                          </a:cubicBezTo>
                          <a:cubicBezTo>
                            <a:pt x="32313" y="25316"/>
                            <a:pt x="30800" y="29008"/>
                            <a:pt x="27775" y="31728"/>
                          </a:cubicBezTo>
                          <a:cubicBezTo>
                            <a:pt x="24760" y="34457"/>
                            <a:pt x="20663" y="35822"/>
                            <a:pt x="15484" y="35822"/>
                          </a:cubicBezTo>
                          <a:cubicBezTo>
                            <a:pt x="13062" y="35822"/>
                            <a:pt x="10645" y="35553"/>
                            <a:pt x="8233" y="35017"/>
                          </a:cubicBezTo>
                          <a:cubicBezTo>
                            <a:pt x="5830" y="34481"/>
                            <a:pt x="3374" y="33643"/>
                            <a:pt x="866" y="32503"/>
                          </a:cubicBezTo>
                          <a:lnTo>
                            <a:pt x="866" y="6617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08" name="Frihåndsform: figur 107">
                      <a:extLst>
                        <a:ext uri="{FF2B5EF4-FFF2-40B4-BE49-F238E27FC236}">
                          <a16:creationId xmlns:a16="http://schemas.microsoft.com/office/drawing/2014/main" id="{F7F4D04F-8BC5-6DA9-4039-607A02057F1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52" y="4689930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156 h 69537"/>
                        <a:gd name="connsiteX1" fmla="*/ 10635 w 46308"/>
                        <a:gd name="connsiteY1" fmla="*/ 53261 h 69537"/>
                        <a:gd name="connsiteX2" fmla="*/ 7117 w 46308"/>
                        <a:gd name="connsiteY2" fmla="*/ 32548 h 69537"/>
                        <a:gd name="connsiteX3" fmla="*/ 10635 w 46308"/>
                        <a:gd name="connsiteY3" fmla="*/ 11877 h 69537"/>
                        <a:gd name="connsiteX4" fmla="*/ 21160 w 46308"/>
                        <a:gd name="connsiteY4" fmla="*/ 4982 h 69537"/>
                        <a:gd name="connsiteX5" fmla="*/ 31728 w 46308"/>
                        <a:gd name="connsiteY5" fmla="*/ 11877 h 69537"/>
                        <a:gd name="connsiteX6" fmla="*/ 35261 w 46308"/>
                        <a:gd name="connsiteY6" fmla="*/ 32548 h 69537"/>
                        <a:gd name="connsiteX7" fmla="*/ 31728 w 46308"/>
                        <a:gd name="connsiteY7" fmla="*/ 53261 h 69537"/>
                        <a:gd name="connsiteX8" fmla="*/ 21160 w 46308"/>
                        <a:gd name="connsiteY8" fmla="*/ 60156 h 69537"/>
                        <a:gd name="connsiteX9" fmla="*/ 21160 w 46308"/>
                        <a:gd name="connsiteY9" fmla="*/ 67338 h 69537"/>
                        <a:gd name="connsiteX10" fmla="*/ 38377 w 46308"/>
                        <a:gd name="connsiteY10" fmla="*/ 58418 h 69537"/>
                        <a:gd name="connsiteX11" fmla="*/ 44321 w 46308"/>
                        <a:gd name="connsiteY11" fmla="*/ 32548 h 69537"/>
                        <a:gd name="connsiteX12" fmla="*/ 38377 w 46308"/>
                        <a:gd name="connsiteY12" fmla="*/ 6706 h 69537"/>
                        <a:gd name="connsiteX13" fmla="*/ 21160 w 46308"/>
                        <a:gd name="connsiteY13" fmla="*/ -2200 h 69537"/>
                        <a:gd name="connsiteX14" fmla="*/ 3958 w 46308"/>
                        <a:gd name="connsiteY14" fmla="*/ 6706 h 69537"/>
                        <a:gd name="connsiteX15" fmla="*/ -1987 w 46308"/>
                        <a:gd name="connsiteY15" fmla="*/ 32548 h 69537"/>
                        <a:gd name="connsiteX16" fmla="*/ 3958 w 46308"/>
                        <a:gd name="connsiteY16" fmla="*/ 58418 h 69537"/>
                        <a:gd name="connsiteX17" fmla="*/ 21160 w 46308"/>
                        <a:gd name="connsiteY17" fmla="*/ 67338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156"/>
                          </a:moveTo>
                          <a:cubicBezTo>
                            <a:pt x="16498" y="60156"/>
                            <a:pt x="12990" y="57858"/>
                            <a:pt x="10635" y="53261"/>
                          </a:cubicBezTo>
                          <a:cubicBezTo>
                            <a:pt x="8289" y="48674"/>
                            <a:pt x="7117" y="41769"/>
                            <a:pt x="7117" y="32548"/>
                          </a:cubicBezTo>
                          <a:cubicBezTo>
                            <a:pt x="7117" y="23364"/>
                            <a:pt x="8289" y="16474"/>
                            <a:pt x="10635" y="11877"/>
                          </a:cubicBezTo>
                          <a:cubicBezTo>
                            <a:pt x="12990" y="7281"/>
                            <a:pt x="16498" y="4982"/>
                            <a:pt x="21160" y="4982"/>
                          </a:cubicBezTo>
                          <a:cubicBezTo>
                            <a:pt x="25860" y="4982"/>
                            <a:pt x="29383" y="7281"/>
                            <a:pt x="31728" y="11877"/>
                          </a:cubicBezTo>
                          <a:cubicBezTo>
                            <a:pt x="34083" y="16474"/>
                            <a:pt x="35261" y="23364"/>
                            <a:pt x="35261" y="32548"/>
                          </a:cubicBezTo>
                          <a:cubicBezTo>
                            <a:pt x="35261" y="41769"/>
                            <a:pt x="34083" y="48674"/>
                            <a:pt x="31728" y="53261"/>
                          </a:cubicBezTo>
                          <a:cubicBezTo>
                            <a:pt x="29383" y="57858"/>
                            <a:pt x="25860" y="60156"/>
                            <a:pt x="21160" y="60156"/>
                          </a:cubicBezTo>
                          <a:close/>
                          <a:moveTo>
                            <a:pt x="21160" y="67338"/>
                          </a:moveTo>
                          <a:cubicBezTo>
                            <a:pt x="28675" y="67338"/>
                            <a:pt x="34413" y="64365"/>
                            <a:pt x="38377" y="58418"/>
                          </a:cubicBezTo>
                          <a:cubicBezTo>
                            <a:pt x="42340" y="52481"/>
                            <a:pt x="44321" y="43857"/>
                            <a:pt x="44321" y="32548"/>
                          </a:cubicBezTo>
                          <a:cubicBezTo>
                            <a:pt x="44321" y="21267"/>
                            <a:pt x="42340" y="12653"/>
                            <a:pt x="38377" y="6706"/>
                          </a:cubicBezTo>
                          <a:cubicBezTo>
                            <a:pt x="34413" y="769"/>
                            <a:pt x="28675" y="-2200"/>
                            <a:pt x="21160" y="-2200"/>
                          </a:cubicBezTo>
                          <a:cubicBezTo>
                            <a:pt x="13655" y="-2200"/>
                            <a:pt x="7921" y="769"/>
                            <a:pt x="3958" y="6706"/>
                          </a:cubicBezTo>
                          <a:cubicBezTo>
                            <a:pt x="-6" y="12653"/>
                            <a:pt x="-1987" y="21267"/>
                            <a:pt x="-1987" y="32548"/>
                          </a:cubicBezTo>
                          <a:cubicBezTo>
                            <a:pt x="-1987" y="43857"/>
                            <a:pt x="-6" y="52481"/>
                            <a:pt x="3958" y="58418"/>
                          </a:cubicBezTo>
                          <a:cubicBezTo>
                            <a:pt x="7921" y="64365"/>
                            <a:pt x="13655" y="67338"/>
                            <a:pt x="21160" y="6733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09" name="Grafikk 5">
                  <a:extLst>
                    <a:ext uri="{FF2B5EF4-FFF2-40B4-BE49-F238E27FC236}">
                      <a16:creationId xmlns:a16="http://schemas.microsoft.com/office/drawing/2014/main" id="{FD327FD0-0C70-E45E-8F33-1F33CE436F55}"/>
                    </a:ext>
                  </a:extLst>
                </p:cNvPr>
                <p:cNvGrpSpPr/>
                <p:nvPr/>
              </p:nvGrpSpPr>
              <p:grpSpPr>
                <a:xfrm>
                  <a:off x="6879648" y="4437199"/>
                  <a:ext cx="3511534" cy="69537"/>
                  <a:chOff x="6879648" y="4437199"/>
                  <a:chExt cx="3511534" cy="69537"/>
                </a:xfrm>
              </p:grpSpPr>
              <p:sp>
                <p:nvSpPr>
                  <p:cNvPr id="110" name="Frihåndsform: figur 109">
                    <a:extLst>
                      <a:ext uri="{FF2B5EF4-FFF2-40B4-BE49-F238E27FC236}">
                        <a16:creationId xmlns:a16="http://schemas.microsoft.com/office/drawing/2014/main" id="{8C7749BA-86BA-320F-45CE-BF4DB49F7CED}"/>
                      </a:ext>
                    </a:extLst>
                  </p:cNvPr>
                  <p:cNvSpPr/>
                  <p:nvPr/>
                </p:nvSpPr>
                <p:spPr>
                  <a:xfrm>
                    <a:off x="7109294" y="4470505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11" name="Frihåndsform: figur 110">
                    <a:extLst>
                      <a:ext uri="{FF2B5EF4-FFF2-40B4-BE49-F238E27FC236}">
                        <a16:creationId xmlns:a16="http://schemas.microsoft.com/office/drawing/2014/main" id="{947B029C-2218-7F53-5B4B-F320A9BDA6C5}"/>
                      </a:ext>
                    </a:extLst>
                  </p:cNvPr>
                  <p:cNvSpPr/>
                  <p:nvPr/>
                </p:nvSpPr>
                <p:spPr>
                  <a:xfrm>
                    <a:off x="7077130" y="4470505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102 h 9193"/>
                      <a:gd name="connsiteX1" fmla="*/ 58 w 32164"/>
                      <a:gd name="connsiteY1" fmla="*/ 102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102"/>
                        </a:moveTo>
                        <a:lnTo>
                          <a:pt x="58" y="102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12" name="Grafikk 5">
                    <a:extLst>
                      <a:ext uri="{FF2B5EF4-FFF2-40B4-BE49-F238E27FC236}">
                        <a16:creationId xmlns:a16="http://schemas.microsoft.com/office/drawing/2014/main" id="{EA6BA5D0-8FD8-EF41-9943-2C5B84BE2C16}"/>
                      </a:ext>
                    </a:extLst>
                  </p:cNvPr>
                  <p:cNvGrpSpPr/>
                  <p:nvPr/>
                </p:nvGrpSpPr>
                <p:grpSpPr>
                  <a:xfrm>
                    <a:off x="6879648" y="4437199"/>
                    <a:ext cx="159210" cy="69537"/>
                    <a:chOff x="6879648" y="4437199"/>
                    <a:chExt cx="159210" cy="69537"/>
                  </a:xfrm>
                  <a:solidFill>
                    <a:srgbClr val="000000"/>
                  </a:solidFill>
                </p:grpSpPr>
                <p:sp>
                  <p:nvSpPr>
                    <p:cNvPr id="113" name="Frihåndsform: figur 112">
                      <a:extLst>
                        <a:ext uri="{FF2B5EF4-FFF2-40B4-BE49-F238E27FC236}">
                          <a16:creationId xmlns:a16="http://schemas.microsoft.com/office/drawing/2014/main" id="{FCCD47FF-504F-687B-0B81-C52969CB1A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79648" y="4438406"/>
                      <a:ext cx="39889" cy="67024"/>
                    </a:xfrm>
                    <a:custGeom>
                      <a:avLst/>
                      <a:gdLst>
                        <a:gd name="connsiteX0" fmla="*/ -751 w 39889"/>
                        <a:gd name="connsiteY0" fmla="*/ 5397 h 67024"/>
                        <a:gd name="connsiteX1" fmla="*/ 14054 w 39889"/>
                        <a:gd name="connsiteY1" fmla="*/ 5397 h 67024"/>
                        <a:gd name="connsiteX2" fmla="*/ 14054 w 39889"/>
                        <a:gd name="connsiteY2" fmla="*/ 56534 h 67024"/>
                        <a:gd name="connsiteX3" fmla="*/ -2057 w 39889"/>
                        <a:gd name="connsiteY3" fmla="*/ 53302 h 67024"/>
                        <a:gd name="connsiteX4" fmla="*/ -2057 w 39889"/>
                        <a:gd name="connsiteY4" fmla="*/ 61561 h 67024"/>
                        <a:gd name="connsiteX5" fmla="*/ 13968 w 39889"/>
                        <a:gd name="connsiteY5" fmla="*/ 64793 h 67024"/>
                        <a:gd name="connsiteX6" fmla="*/ 23028 w 39889"/>
                        <a:gd name="connsiteY6" fmla="*/ 64793 h 67024"/>
                        <a:gd name="connsiteX7" fmla="*/ 23028 w 39889"/>
                        <a:gd name="connsiteY7" fmla="*/ 5397 h 67024"/>
                        <a:gd name="connsiteX8" fmla="*/ 37833 w 39889"/>
                        <a:gd name="connsiteY8" fmla="*/ 5397 h 67024"/>
                        <a:gd name="connsiteX9" fmla="*/ 37833 w 39889"/>
                        <a:gd name="connsiteY9" fmla="*/ -2231 h 67024"/>
                        <a:gd name="connsiteX10" fmla="*/ -751 w 39889"/>
                        <a:gd name="connsiteY10" fmla="*/ -2231 h 67024"/>
                        <a:gd name="connsiteX11" fmla="*/ -751 w 39889"/>
                        <a:gd name="connsiteY11" fmla="*/ 5397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751" y="5397"/>
                          </a:moveTo>
                          <a:lnTo>
                            <a:pt x="14054" y="5397"/>
                          </a:lnTo>
                          <a:lnTo>
                            <a:pt x="14054" y="56534"/>
                          </a:lnTo>
                          <a:lnTo>
                            <a:pt x="-2057" y="53302"/>
                          </a:lnTo>
                          <a:lnTo>
                            <a:pt x="-2057" y="61561"/>
                          </a:lnTo>
                          <a:lnTo>
                            <a:pt x="13968" y="64793"/>
                          </a:lnTo>
                          <a:lnTo>
                            <a:pt x="23028" y="64793"/>
                          </a:lnTo>
                          <a:lnTo>
                            <a:pt x="23028" y="5397"/>
                          </a:lnTo>
                          <a:lnTo>
                            <a:pt x="37833" y="5397"/>
                          </a:lnTo>
                          <a:lnTo>
                            <a:pt x="37833" y="-2231"/>
                          </a:lnTo>
                          <a:lnTo>
                            <a:pt x="-751" y="-2231"/>
                          </a:lnTo>
                          <a:lnTo>
                            <a:pt x="-751" y="53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14" name="Frihåndsform: figur 113">
                      <a:extLst>
                        <a:ext uri="{FF2B5EF4-FFF2-40B4-BE49-F238E27FC236}">
                          <a16:creationId xmlns:a16="http://schemas.microsoft.com/office/drawing/2014/main" id="{825E01DD-B06A-6BDB-F7E0-A05E4883A91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4082" y="4437199"/>
                      <a:ext cx="46308" cy="69537"/>
                    </a:xfrm>
                    <a:custGeom>
                      <a:avLst/>
                      <a:gdLst>
                        <a:gd name="connsiteX0" fmla="*/ 21154 w 46308"/>
                        <a:gd name="connsiteY0" fmla="*/ 60128 h 69537"/>
                        <a:gd name="connsiteX1" fmla="*/ 10628 w 46308"/>
                        <a:gd name="connsiteY1" fmla="*/ 53233 h 69537"/>
                        <a:gd name="connsiteX2" fmla="*/ 7110 w 46308"/>
                        <a:gd name="connsiteY2" fmla="*/ 32520 h 69537"/>
                        <a:gd name="connsiteX3" fmla="*/ 10628 w 46308"/>
                        <a:gd name="connsiteY3" fmla="*/ 11850 h 69537"/>
                        <a:gd name="connsiteX4" fmla="*/ 21154 w 46308"/>
                        <a:gd name="connsiteY4" fmla="*/ 4955 h 69537"/>
                        <a:gd name="connsiteX5" fmla="*/ 31722 w 46308"/>
                        <a:gd name="connsiteY5" fmla="*/ 11850 h 69537"/>
                        <a:gd name="connsiteX6" fmla="*/ 35254 w 46308"/>
                        <a:gd name="connsiteY6" fmla="*/ 32520 h 69537"/>
                        <a:gd name="connsiteX7" fmla="*/ 31722 w 46308"/>
                        <a:gd name="connsiteY7" fmla="*/ 53233 h 69537"/>
                        <a:gd name="connsiteX8" fmla="*/ 21154 w 46308"/>
                        <a:gd name="connsiteY8" fmla="*/ 60128 h 69537"/>
                        <a:gd name="connsiteX9" fmla="*/ 21154 w 46308"/>
                        <a:gd name="connsiteY9" fmla="*/ 67311 h 69537"/>
                        <a:gd name="connsiteX10" fmla="*/ 38370 w 46308"/>
                        <a:gd name="connsiteY10" fmla="*/ 58390 h 69537"/>
                        <a:gd name="connsiteX11" fmla="*/ 44315 w 46308"/>
                        <a:gd name="connsiteY11" fmla="*/ 32520 h 69537"/>
                        <a:gd name="connsiteX12" fmla="*/ 38370 w 46308"/>
                        <a:gd name="connsiteY12" fmla="*/ 6679 h 69537"/>
                        <a:gd name="connsiteX13" fmla="*/ 21154 w 46308"/>
                        <a:gd name="connsiteY13" fmla="*/ -2227 h 69537"/>
                        <a:gd name="connsiteX14" fmla="*/ 3951 w 46308"/>
                        <a:gd name="connsiteY14" fmla="*/ 6679 h 69537"/>
                        <a:gd name="connsiteX15" fmla="*/ -1993 w 46308"/>
                        <a:gd name="connsiteY15" fmla="*/ 32520 h 69537"/>
                        <a:gd name="connsiteX16" fmla="*/ 3951 w 46308"/>
                        <a:gd name="connsiteY16" fmla="*/ 58390 h 69537"/>
                        <a:gd name="connsiteX17" fmla="*/ 21154 w 46308"/>
                        <a:gd name="connsiteY17" fmla="*/ 67311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54" y="60128"/>
                          </a:moveTo>
                          <a:cubicBezTo>
                            <a:pt x="16492" y="60128"/>
                            <a:pt x="12983" y="57830"/>
                            <a:pt x="10628" y="53233"/>
                          </a:cubicBezTo>
                          <a:cubicBezTo>
                            <a:pt x="8283" y="48647"/>
                            <a:pt x="7110" y="41742"/>
                            <a:pt x="7110" y="32520"/>
                          </a:cubicBezTo>
                          <a:cubicBezTo>
                            <a:pt x="7110" y="23336"/>
                            <a:pt x="8283" y="16446"/>
                            <a:pt x="10628" y="11850"/>
                          </a:cubicBezTo>
                          <a:cubicBezTo>
                            <a:pt x="12983" y="7253"/>
                            <a:pt x="16492" y="4955"/>
                            <a:pt x="21154" y="4955"/>
                          </a:cubicBezTo>
                          <a:cubicBezTo>
                            <a:pt x="25854" y="4955"/>
                            <a:pt x="29377" y="7253"/>
                            <a:pt x="31722" y="11850"/>
                          </a:cubicBezTo>
                          <a:cubicBezTo>
                            <a:pt x="34077" y="16446"/>
                            <a:pt x="35254" y="23336"/>
                            <a:pt x="35254" y="32520"/>
                          </a:cubicBezTo>
                          <a:cubicBezTo>
                            <a:pt x="35254" y="41742"/>
                            <a:pt x="34077" y="48647"/>
                            <a:pt x="31722" y="53233"/>
                          </a:cubicBezTo>
                          <a:cubicBezTo>
                            <a:pt x="29377" y="57830"/>
                            <a:pt x="25854" y="60128"/>
                            <a:pt x="21154" y="60128"/>
                          </a:cubicBezTo>
                          <a:close/>
                          <a:moveTo>
                            <a:pt x="21154" y="67311"/>
                          </a:moveTo>
                          <a:cubicBezTo>
                            <a:pt x="28668" y="67311"/>
                            <a:pt x="34407" y="64337"/>
                            <a:pt x="38370" y="58390"/>
                          </a:cubicBezTo>
                          <a:cubicBezTo>
                            <a:pt x="42333" y="52453"/>
                            <a:pt x="44315" y="43830"/>
                            <a:pt x="44315" y="32520"/>
                          </a:cubicBezTo>
                          <a:cubicBezTo>
                            <a:pt x="44315" y="21239"/>
                            <a:pt x="42333" y="12625"/>
                            <a:pt x="38370" y="6679"/>
                          </a:cubicBezTo>
                          <a:cubicBezTo>
                            <a:pt x="34407" y="741"/>
                            <a:pt x="28668" y="-2227"/>
                            <a:pt x="21154" y="-2227"/>
                          </a:cubicBezTo>
                          <a:cubicBezTo>
                            <a:pt x="13648" y="-2227"/>
                            <a:pt x="7914" y="741"/>
                            <a:pt x="3951" y="6679"/>
                          </a:cubicBezTo>
                          <a:cubicBezTo>
                            <a:pt x="-12" y="12625"/>
                            <a:pt x="-1993" y="21239"/>
                            <a:pt x="-1993" y="32520"/>
                          </a:cubicBezTo>
                          <a:cubicBezTo>
                            <a:pt x="-1993" y="43830"/>
                            <a:pt x="-12" y="52453"/>
                            <a:pt x="3951" y="58390"/>
                          </a:cubicBezTo>
                          <a:cubicBezTo>
                            <a:pt x="7914" y="64337"/>
                            <a:pt x="13648" y="67311"/>
                            <a:pt x="21154" y="6731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15" name="Frihåndsform: figur 114">
                      <a:extLst>
                        <a:ext uri="{FF2B5EF4-FFF2-40B4-BE49-F238E27FC236}">
                          <a16:creationId xmlns:a16="http://schemas.microsoft.com/office/drawing/2014/main" id="{9A64947E-951B-4820-D85F-22DD53C2BB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50" y="4437199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128 h 69537"/>
                        <a:gd name="connsiteX1" fmla="*/ 10635 w 46308"/>
                        <a:gd name="connsiteY1" fmla="*/ 53233 h 69537"/>
                        <a:gd name="connsiteX2" fmla="*/ 7117 w 46308"/>
                        <a:gd name="connsiteY2" fmla="*/ 32520 h 69537"/>
                        <a:gd name="connsiteX3" fmla="*/ 10635 w 46308"/>
                        <a:gd name="connsiteY3" fmla="*/ 11850 h 69537"/>
                        <a:gd name="connsiteX4" fmla="*/ 21160 w 46308"/>
                        <a:gd name="connsiteY4" fmla="*/ 4955 h 69537"/>
                        <a:gd name="connsiteX5" fmla="*/ 31728 w 46308"/>
                        <a:gd name="connsiteY5" fmla="*/ 11850 h 69537"/>
                        <a:gd name="connsiteX6" fmla="*/ 35261 w 46308"/>
                        <a:gd name="connsiteY6" fmla="*/ 32520 h 69537"/>
                        <a:gd name="connsiteX7" fmla="*/ 31728 w 46308"/>
                        <a:gd name="connsiteY7" fmla="*/ 53233 h 69537"/>
                        <a:gd name="connsiteX8" fmla="*/ 21160 w 46308"/>
                        <a:gd name="connsiteY8" fmla="*/ 60128 h 69537"/>
                        <a:gd name="connsiteX9" fmla="*/ 21160 w 46308"/>
                        <a:gd name="connsiteY9" fmla="*/ 67311 h 69537"/>
                        <a:gd name="connsiteX10" fmla="*/ 38377 w 46308"/>
                        <a:gd name="connsiteY10" fmla="*/ 58390 h 69537"/>
                        <a:gd name="connsiteX11" fmla="*/ 44321 w 46308"/>
                        <a:gd name="connsiteY11" fmla="*/ 32520 h 69537"/>
                        <a:gd name="connsiteX12" fmla="*/ 38377 w 46308"/>
                        <a:gd name="connsiteY12" fmla="*/ 6679 h 69537"/>
                        <a:gd name="connsiteX13" fmla="*/ 21160 w 46308"/>
                        <a:gd name="connsiteY13" fmla="*/ -2227 h 69537"/>
                        <a:gd name="connsiteX14" fmla="*/ 3958 w 46308"/>
                        <a:gd name="connsiteY14" fmla="*/ 6679 h 69537"/>
                        <a:gd name="connsiteX15" fmla="*/ -1987 w 46308"/>
                        <a:gd name="connsiteY15" fmla="*/ 32520 h 69537"/>
                        <a:gd name="connsiteX16" fmla="*/ 3958 w 46308"/>
                        <a:gd name="connsiteY16" fmla="*/ 58390 h 69537"/>
                        <a:gd name="connsiteX17" fmla="*/ 21160 w 46308"/>
                        <a:gd name="connsiteY17" fmla="*/ 67311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128"/>
                          </a:moveTo>
                          <a:cubicBezTo>
                            <a:pt x="16498" y="60128"/>
                            <a:pt x="12990" y="57830"/>
                            <a:pt x="10635" y="53233"/>
                          </a:cubicBezTo>
                          <a:cubicBezTo>
                            <a:pt x="8289" y="48647"/>
                            <a:pt x="7117" y="41742"/>
                            <a:pt x="7117" y="32520"/>
                          </a:cubicBezTo>
                          <a:cubicBezTo>
                            <a:pt x="7117" y="23336"/>
                            <a:pt x="8289" y="16446"/>
                            <a:pt x="10635" y="11850"/>
                          </a:cubicBezTo>
                          <a:cubicBezTo>
                            <a:pt x="12990" y="7253"/>
                            <a:pt x="16498" y="4955"/>
                            <a:pt x="21160" y="4955"/>
                          </a:cubicBezTo>
                          <a:cubicBezTo>
                            <a:pt x="25860" y="4955"/>
                            <a:pt x="29383" y="7253"/>
                            <a:pt x="31728" y="11850"/>
                          </a:cubicBezTo>
                          <a:cubicBezTo>
                            <a:pt x="34083" y="16446"/>
                            <a:pt x="35261" y="23336"/>
                            <a:pt x="35261" y="32520"/>
                          </a:cubicBezTo>
                          <a:cubicBezTo>
                            <a:pt x="35261" y="41742"/>
                            <a:pt x="34083" y="48647"/>
                            <a:pt x="31728" y="53233"/>
                          </a:cubicBezTo>
                          <a:cubicBezTo>
                            <a:pt x="29383" y="57830"/>
                            <a:pt x="25860" y="60128"/>
                            <a:pt x="21160" y="60128"/>
                          </a:cubicBezTo>
                          <a:close/>
                          <a:moveTo>
                            <a:pt x="21160" y="67311"/>
                          </a:moveTo>
                          <a:cubicBezTo>
                            <a:pt x="28675" y="67311"/>
                            <a:pt x="34413" y="64337"/>
                            <a:pt x="38377" y="58390"/>
                          </a:cubicBezTo>
                          <a:cubicBezTo>
                            <a:pt x="42340" y="52453"/>
                            <a:pt x="44321" y="43830"/>
                            <a:pt x="44321" y="32520"/>
                          </a:cubicBezTo>
                          <a:cubicBezTo>
                            <a:pt x="44321" y="21239"/>
                            <a:pt x="42340" y="12625"/>
                            <a:pt x="38377" y="6679"/>
                          </a:cubicBezTo>
                          <a:cubicBezTo>
                            <a:pt x="34413" y="741"/>
                            <a:pt x="28675" y="-2227"/>
                            <a:pt x="21160" y="-2227"/>
                          </a:cubicBezTo>
                          <a:cubicBezTo>
                            <a:pt x="13655" y="-2227"/>
                            <a:pt x="7921" y="741"/>
                            <a:pt x="3958" y="6679"/>
                          </a:cubicBezTo>
                          <a:cubicBezTo>
                            <a:pt x="-6" y="12625"/>
                            <a:pt x="-1987" y="21239"/>
                            <a:pt x="-1987" y="32520"/>
                          </a:cubicBezTo>
                          <a:cubicBezTo>
                            <a:pt x="-1987" y="43830"/>
                            <a:pt x="-6" y="52453"/>
                            <a:pt x="3958" y="58390"/>
                          </a:cubicBezTo>
                          <a:cubicBezTo>
                            <a:pt x="7921" y="64337"/>
                            <a:pt x="13655" y="67311"/>
                            <a:pt x="21160" y="6731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16" name="Grafikk 5">
                  <a:extLst>
                    <a:ext uri="{FF2B5EF4-FFF2-40B4-BE49-F238E27FC236}">
                      <a16:creationId xmlns:a16="http://schemas.microsoft.com/office/drawing/2014/main" id="{4C5043F3-68BE-78D9-1081-4120F2D3F07A}"/>
                    </a:ext>
                  </a:extLst>
                </p:cNvPr>
                <p:cNvGrpSpPr/>
                <p:nvPr/>
              </p:nvGrpSpPr>
              <p:grpSpPr>
                <a:xfrm>
                  <a:off x="6879648" y="4184472"/>
                  <a:ext cx="3511534" cy="69537"/>
                  <a:chOff x="6879648" y="4184472"/>
                  <a:chExt cx="3511534" cy="69537"/>
                </a:xfrm>
              </p:grpSpPr>
              <p:sp>
                <p:nvSpPr>
                  <p:cNvPr id="117" name="Frihåndsform: figur 116">
                    <a:extLst>
                      <a:ext uri="{FF2B5EF4-FFF2-40B4-BE49-F238E27FC236}">
                        <a16:creationId xmlns:a16="http://schemas.microsoft.com/office/drawing/2014/main" id="{19AC9AA4-5A73-0B7D-EF07-D11A837AE88D}"/>
                      </a:ext>
                    </a:extLst>
                  </p:cNvPr>
                  <p:cNvSpPr/>
                  <p:nvPr/>
                </p:nvSpPr>
                <p:spPr>
                  <a:xfrm>
                    <a:off x="7109294" y="4217776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18" name="Frihåndsform: figur 117">
                    <a:extLst>
                      <a:ext uri="{FF2B5EF4-FFF2-40B4-BE49-F238E27FC236}">
                        <a16:creationId xmlns:a16="http://schemas.microsoft.com/office/drawing/2014/main" id="{99429831-5E59-B010-5C69-0A352D7DE5C9}"/>
                      </a:ext>
                    </a:extLst>
                  </p:cNvPr>
                  <p:cNvSpPr/>
                  <p:nvPr/>
                </p:nvSpPr>
                <p:spPr>
                  <a:xfrm>
                    <a:off x="7077130" y="4217776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74 h 9193"/>
                      <a:gd name="connsiteX1" fmla="*/ 58 w 32164"/>
                      <a:gd name="connsiteY1" fmla="*/ 74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74"/>
                        </a:moveTo>
                        <a:lnTo>
                          <a:pt x="58" y="7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19" name="Grafikk 5">
                    <a:extLst>
                      <a:ext uri="{FF2B5EF4-FFF2-40B4-BE49-F238E27FC236}">
                        <a16:creationId xmlns:a16="http://schemas.microsoft.com/office/drawing/2014/main" id="{DA544F6D-2D93-76A5-2356-5939A4398C64}"/>
                      </a:ext>
                    </a:extLst>
                  </p:cNvPr>
                  <p:cNvGrpSpPr/>
                  <p:nvPr/>
                </p:nvGrpSpPr>
                <p:grpSpPr>
                  <a:xfrm>
                    <a:off x="6879648" y="4184472"/>
                    <a:ext cx="159210" cy="69537"/>
                    <a:chOff x="6879648" y="4184472"/>
                    <a:chExt cx="159210" cy="69537"/>
                  </a:xfrm>
                  <a:solidFill>
                    <a:srgbClr val="000000"/>
                  </a:solidFill>
                </p:grpSpPr>
                <p:sp>
                  <p:nvSpPr>
                    <p:cNvPr id="120" name="Frihåndsform: figur 119">
                      <a:extLst>
                        <a:ext uri="{FF2B5EF4-FFF2-40B4-BE49-F238E27FC236}">
                          <a16:creationId xmlns:a16="http://schemas.microsoft.com/office/drawing/2014/main" id="{5A7B3774-06CD-D5AA-C63F-7833AD03938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79648" y="4185678"/>
                      <a:ext cx="39889" cy="67024"/>
                    </a:xfrm>
                    <a:custGeom>
                      <a:avLst/>
                      <a:gdLst>
                        <a:gd name="connsiteX0" fmla="*/ -751 w 39889"/>
                        <a:gd name="connsiteY0" fmla="*/ 5369 h 67024"/>
                        <a:gd name="connsiteX1" fmla="*/ 14054 w 39889"/>
                        <a:gd name="connsiteY1" fmla="*/ 5369 h 67024"/>
                        <a:gd name="connsiteX2" fmla="*/ 14054 w 39889"/>
                        <a:gd name="connsiteY2" fmla="*/ 56506 h 67024"/>
                        <a:gd name="connsiteX3" fmla="*/ -2057 w 39889"/>
                        <a:gd name="connsiteY3" fmla="*/ 53274 h 67024"/>
                        <a:gd name="connsiteX4" fmla="*/ -2057 w 39889"/>
                        <a:gd name="connsiteY4" fmla="*/ 61534 h 67024"/>
                        <a:gd name="connsiteX5" fmla="*/ 13968 w 39889"/>
                        <a:gd name="connsiteY5" fmla="*/ 64766 h 67024"/>
                        <a:gd name="connsiteX6" fmla="*/ 23028 w 39889"/>
                        <a:gd name="connsiteY6" fmla="*/ 64766 h 67024"/>
                        <a:gd name="connsiteX7" fmla="*/ 23028 w 39889"/>
                        <a:gd name="connsiteY7" fmla="*/ 5369 h 67024"/>
                        <a:gd name="connsiteX8" fmla="*/ 37833 w 39889"/>
                        <a:gd name="connsiteY8" fmla="*/ 5369 h 67024"/>
                        <a:gd name="connsiteX9" fmla="*/ 37833 w 39889"/>
                        <a:gd name="connsiteY9" fmla="*/ -2258 h 67024"/>
                        <a:gd name="connsiteX10" fmla="*/ -751 w 39889"/>
                        <a:gd name="connsiteY10" fmla="*/ -2258 h 67024"/>
                        <a:gd name="connsiteX11" fmla="*/ -751 w 39889"/>
                        <a:gd name="connsiteY11" fmla="*/ 5369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751" y="5369"/>
                          </a:moveTo>
                          <a:lnTo>
                            <a:pt x="14054" y="5369"/>
                          </a:lnTo>
                          <a:lnTo>
                            <a:pt x="14054" y="56506"/>
                          </a:lnTo>
                          <a:lnTo>
                            <a:pt x="-2057" y="53274"/>
                          </a:lnTo>
                          <a:lnTo>
                            <a:pt x="-2057" y="61534"/>
                          </a:lnTo>
                          <a:lnTo>
                            <a:pt x="13968" y="64766"/>
                          </a:lnTo>
                          <a:lnTo>
                            <a:pt x="23028" y="64766"/>
                          </a:lnTo>
                          <a:lnTo>
                            <a:pt x="23028" y="5369"/>
                          </a:lnTo>
                          <a:lnTo>
                            <a:pt x="37833" y="5369"/>
                          </a:lnTo>
                          <a:lnTo>
                            <a:pt x="37833" y="-2258"/>
                          </a:lnTo>
                          <a:lnTo>
                            <a:pt x="-751" y="-2258"/>
                          </a:lnTo>
                          <a:lnTo>
                            <a:pt x="-751" y="536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21" name="Frihåndsform: figur 120">
                      <a:extLst>
                        <a:ext uri="{FF2B5EF4-FFF2-40B4-BE49-F238E27FC236}">
                          <a16:creationId xmlns:a16="http://schemas.microsoft.com/office/drawing/2014/main" id="{03569CE8-3E5E-4820-8612-B6BCD6B7C6F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5116" y="4185678"/>
                      <a:ext cx="43350" cy="68331"/>
                    </a:xfrm>
                    <a:custGeom>
                      <a:avLst/>
                      <a:gdLst>
                        <a:gd name="connsiteX0" fmla="*/ 866 w 43350"/>
                        <a:gd name="connsiteY0" fmla="*/ 66119 h 68331"/>
                        <a:gd name="connsiteX1" fmla="*/ 36448 w 43350"/>
                        <a:gd name="connsiteY1" fmla="*/ 66119 h 68331"/>
                        <a:gd name="connsiteX2" fmla="*/ 36448 w 43350"/>
                        <a:gd name="connsiteY2" fmla="*/ 58477 h 68331"/>
                        <a:gd name="connsiteX3" fmla="*/ 9166 w 43350"/>
                        <a:gd name="connsiteY3" fmla="*/ 58477 h 68331"/>
                        <a:gd name="connsiteX4" fmla="*/ 9166 w 43350"/>
                        <a:gd name="connsiteY4" fmla="*/ 42058 h 68331"/>
                        <a:gd name="connsiteX5" fmla="*/ 13100 w 43350"/>
                        <a:gd name="connsiteY5" fmla="*/ 43064 h 68331"/>
                        <a:gd name="connsiteX6" fmla="*/ 17063 w 43350"/>
                        <a:gd name="connsiteY6" fmla="*/ 43394 h 68331"/>
                        <a:gd name="connsiteX7" fmla="*/ 34826 w 43350"/>
                        <a:gd name="connsiteY7" fmla="*/ 37246 h 68331"/>
                        <a:gd name="connsiteX8" fmla="*/ 41388 w 43350"/>
                        <a:gd name="connsiteY8" fmla="*/ 20598 h 68331"/>
                        <a:gd name="connsiteX9" fmla="*/ 34653 w 43350"/>
                        <a:gd name="connsiteY9" fmla="*/ 3777 h 68331"/>
                        <a:gd name="connsiteX10" fmla="*/ 15671 w 43350"/>
                        <a:gd name="connsiteY10" fmla="*/ -2213 h 68331"/>
                        <a:gd name="connsiteX11" fmla="*/ 7069 w 43350"/>
                        <a:gd name="connsiteY11" fmla="*/ -1495 h 68331"/>
                        <a:gd name="connsiteX12" fmla="*/ -1962 w 43350"/>
                        <a:gd name="connsiteY12" fmla="*/ 660 h 68331"/>
                        <a:gd name="connsiteX13" fmla="*/ -1962 w 43350"/>
                        <a:gd name="connsiteY13" fmla="*/ 9781 h 68331"/>
                        <a:gd name="connsiteX14" fmla="*/ 6380 w 43350"/>
                        <a:gd name="connsiteY14" fmla="*/ 6506 h 68331"/>
                        <a:gd name="connsiteX15" fmla="*/ 15484 w 43350"/>
                        <a:gd name="connsiteY15" fmla="*/ 5429 h 68331"/>
                        <a:gd name="connsiteX16" fmla="*/ 27775 w 43350"/>
                        <a:gd name="connsiteY16" fmla="*/ 9509 h 68331"/>
                        <a:gd name="connsiteX17" fmla="*/ 32313 w 43350"/>
                        <a:gd name="connsiteY17" fmla="*/ 20598 h 68331"/>
                        <a:gd name="connsiteX18" fmla="*/ 27775 w 43350"/>
                        <a:gd name="connsiteY18" fmla="*/ 31673 h 68331"/>
                        <a:gd name="connsiteX19" fmla="*/ 15484 w 43350"/>
                        <a:gd name="connsiteY19" fmla="*/ 35767 h 68331"/>
                        <a:gd name="connsiteX20" fmla="*/ 8233 w 43350"/>
                        <a:gd name="connsiteY20" fmla="*/ 34962 h 68331"/>
                        <a:gd name="connsiteX21" fmla="*/ 866 w 43350"/>
                        <a:gd name="connsiteY21" fmla="*/ 32448 h 68331"/>
                        <a:gd name="connsiteX22" fmla="*/ 866 w 43350"/>
                        <a:gd name="connsiteY22" fmla="*/ 66119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866" y="66119"/>
                          </a:moveTo>
                          <a:lnTo>
                            <a:pt x="36448" y="66119"/>
                          </a:lnTo>
                          <a:lnTo>
                            <a:pt x="36448" y="58477"/>
                          </a:lnTo>
                          <a:lnTo>
                            <a:pt x="9166" y="58477"/>
                          </a:lnTo>
                          <a:lnTo>
                            <a:pt x="9166" y="42058"/>
                          </a:lnTo>
                          <a:cubicBezTo>
                            <a:pt x="10477" y="42508"/>
                            <a:pt x="11789" y="42844"/>
                            <a:pt x="13100" y="43064"/>
                          </a:cubicBezTo>
                          <a:cubicBezTo>
                            <a:pt x="14421" y="43284"/>
                            <a:pt x="15742" y="43394"/>
                            <a:pt x="17063" y="43394"/>
                          </a:cubicBezTo>
                          <a:cubicBezTo>
                            <a:pt x="24540" y="43394"/>
                            <a:pt x="30461" y="41345"/>
                            <a:pt x="34826" y="37246"/>
                          </a:cubicBezTo>
                          <a:cubicBezTo>
                            <a:pt x="39201" y="33148"/>
                            <a:pt x="41388" y="27598"/>
                            <a:pt x="41388" y="20598"/>
                          </a:cubicBezTo>
                          <a:cubicBezTo>
                            <a:pt x="41388" y="13387"/>
                            <a:pt x="39143" y="7780"/>
                            <a:pt x="34653" y="3777"/>
                          </a:cubicBezTo>
                          <a:cubicBezTo>
                            <a:pt x="30164" y="-216"/>
                            <a:pt x="23836" y="-2213"/>
                            <a:pt x="15671" y="-2213"/>
                          </a:cubicBezTo>
                          <a:cubicBezTo>
                            <a:pt x="12856" y="-2213"/>
                            <a:pt x="9989" y="-1973"/>
                            <a:pt x="7069" y="-1495"/>
                          </a:cubicBezTo>
                          <a:cubicBezTo>
                            <a:pt x="4159" y="-1016"/>
                            <a:pt x="1149" y="-298"/>
                            <a:pt x="-1962" y="660"/>
                          </a:cubicBezTo>
                          <a:lnTo>
                            <a:pt x="-1962" y="9781"/>
                          </a:lnTo>
                          <a:cubicBezTo>
                            <a:pt x="727" y="8316"/>
                            <a:pt x="3508" y="7225"/>
                            <a:pt x="6380" y="6506"/>
                          </a:cubicBezTo>
                          <a:cubicBezTo>
                            <a:pt x="9252" y="5788"/>
                            <a:pt x="12287" y="5429"/>
                            <a:pt x="15484" y="5429"/>
                          </a:cubicBezTo>
                          <a:cubicBezTo>
                            <a:pt x="20663" y="5429"/>
                            <a:pt x="24760" y="6789"/>
                            <a:pt x="27775" y="9509"/>
                          </a:cubicBezTo>
                          <a:cubicBezTo>
                            <a:pt x="30800" y="12228"/>
                            <a:pt x="32313" y="15925"/>
                            <a:pt x="32313" y="20598"/>
                          </a:cubicBezTo>
                          <a:cubicBezTo>
                            <a:pt x="32313" y="25262"/>
                            <a:pt x="30800" y="28953"/>
                            <a:pt x="27775" y="31673"/>
                          </a:cubicBezTo>
                          <a:cubicBezTo>
                            <a:pt x="24760" y="34402"/>
                            <a:pt x="20663" y="35767"/>
                            <a:pt x="15484" y="35767"/>
                          </a:cubicBezTo>
                          <a:cubicBezTo>
                            <a:pt x="13062" y="35767"/>
                            <a:pt x="10645" y="35498"/>
                            <a:pt x="8233" y="34962"/>
                          </a:cubicBezTo>
                          <a:cubicBezTo>
                            <a:pt x="5830" y="34426"/>
                            <a:pt x="3374" y="33588"/>
                            <a:pt x="866" y="32448"/>
                          </a:cubicBezTo>
                          <a:lnTo>
                            <a:pt x="866" y="6611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22" name="Frihåndsform: figur 121">
                      <a:extLst>
                        <a:ext uri="{FF2B5EF4-FFF2-40B4-BE49-F238E27FC236}">
                          <a16:creationId xmlns:a16="http://schemas.microsoft.com/office/drawing/2014/main" id="{B04F5D78-E484-8BC8-0A16-E5DA04EA368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50" y="4184472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101 h 69537"/>
                        <a:gd name="connsiteX1" fmla="*/ 10635 w 46308"/>
                        <a:gd name="connsiteY1" fmla="*/ 53206 h 69537"/>
                        <a:gd name="connsiteX2" fmla="*/ 7117 w 46308"/>
                        <a:gd name="connsiteY2" fmla="*/ 32493 h 69537"/>
                        <a:gd name="connsiteX3" fmla="*/ 10635 w 46308"/>
                        <a:gd name="connsiteY3" fmla="*/ 11822 h 69537"/>
                        <a:gd name="connsiteX4" fmla="*/ 21160 w 46308"/>
                        <a:gd name="connsiteY4" fmla="*/ 4927 h 69537"/>
                        <a:gd name="connsiteX5" fmla="*/ 31728 w 46308"/>
                        <a:gd name="connsiteY5" fmla="*/ 11822 h 69537"/>
                        <a:gd name="connsiteX6" fmla="*/ 35261 w 46308"/>
                        <a:gd name="connsiteY6" fmla="*/ 32493 h 69537"/>
                        <a:gd name="connsiteX7" fmla="*/ 31728 w 46308"/>
                        <a:gd name="connsiteY7" fmla="*/ 53206 h 69537"/>
                        <a:gd name="connsiteX8" fmla="*/ 21160 w 46308"/>
                        <a:gd name="connsiteY8" fmla="*/ 60101 h 69537"/>
                        <a:gd name="connsiteX9" fmla="*/ 21160 w 46308"/>
                        <a:gd name="connsiteY9" fmla="*/ 67283 h 69537"/>
                        <a:gd name="connsiteX10" fmla="*/ 38377 w 46308"/>
                        <a:gd name="connsiteY10" fmla="*/ 58363 h 69537"/>
                        <a:gd name="connsiteX11" fmla="*/ 44321 w 46308"/>
                        <a:gd name="connsiteY11" fmla="*/ 32493 h 69537"/>
                        <a:gd name="connsiteX12" fmla="*/ 38377 w 46308"/>
                        <a:gd name="connsiteY12" fmla="*/ 6651 h 69537"/>
                        <a:gd name="connsiteX13" fmla="*/ 21160 w 46308"/>
                        <a:gd name="connsiteY13" fmla="*/ -2255 h 69537"/>
                        <a:gd name="connsiteX14" fmla="*/ 3958 w 46308"/>
                        <a:gd name="connsiteY14" fmla="*/ 6651 h 69537"/>
                        <a:gd name="connsiteX15" fmla="*/ -1987 w 46308"/>
                        <a:gd name="connsiteY15" fmla="*/ 32493 h 69537"/>
                        <a:gd name="connsiteX16" fmla="*/ 3958 w 46308"/>
                        <a:gd name="connsiteY16" fmla="*/ 58363 h 69537"/>
                        <a:gd name="connsiteX17" fmla="*/ 21160 w 46308"/>
                        <a:gd name="connsiteY17" fmla="*/ 67283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101"/>
                          </a:moveTo>
                          <a:cubicBezTo>
                            <a:pt x="16498" y="60101"/>
                            <a:pt x="12990" y="57803"/>
                            <a:pt x="10635" y="53206"/>
                          </a:cubicBezTo>
                          <a:cubicBezTo>
                            <a:pt x="8289" y="48619"/>
                            <a:pt x="7117" y="41714"/>
                            <a:pt x="7117" y="32493"/>
                          </a:cubicBezTo>
                          <a:cubicBezTo>
                            <a:pt x="7117" y="23309"/>
                            <a:pt x="8289" y="16419"/>
                            <a:pt x="10635" y="11822"/>
                          </a:cubicBezTo>
                          <a:cubicBezTo>
                            <a:pt x="12990" y="7226"/>
                            <a:pt x="16498" y="4927"/>
                            <a:pt x="21160" y="4927"/>
                          </a:cubicBezTo>
                          <a:cubicBezTo>
                            <a:pt x="25860" y="4927"/>
                            <a:pt x="29383" y="7226"/>
                            <a:pt x="31728" y="11822"/>
                          </a:cubicBezTo>
                          <a:cubicBezTo>
                            <a:pt x="34083" y="16419"/>
                            <a:pt x="35261" y="23309"/>
                            <a:pt x="35261" y="32493"/>
                          </a:cubicBezTo>
                          <a:cubicBezTo>
                            <a:pt x="35261" y="41714"/>
                            <a:pt x="34083" y="48619"/>
                            <a:pt x="31728" y="53206"/>
                          </a:cubicBezTo>
                          <a:cubicBezTo>
                            <a:pt x="29383" y="57803"/>
                            <a:pt x="25860" y="60101"/>
                            <a:pt x="21160" y="60101"/>
                          </a:cubicBezTo>
                          <a:close/>
                          <a:moveTo>
                            <a:pt x="21160" y="67283"/>
                          </a:moveTo>
                          <a:cubicBezTo>
                            <a:pt x="28675" y="67283"/>
                            <a:pt x="34413" y="64310"/>
                            <a:pt x="38377" y="58363"/>
                          </a:cubicBezTo>
                          <a:cubicBezTo>
                            <a:pt x="42340" y="52426"/>
                            <a:pt x="44321" y="43802"/>
                            <a:pt x="44321" y="32493"/>
                          </a:cubicBezTo>
                          <a:cubicBezTo>
                            <a:pt x="44321" y="21212"/>
                            <a:pt x="42340" y="12598"/>
                            <a:pt x="38377" y="6651"/>
                          </a:cubicBezTo>
                          <a:cubicBezTo>
                            <a:pt x="34413" y="714"/>
                            <a:pt x="28675" y="-2255"/>
                            <a:pt x="21160" y="-2255"/>
                          </a:cubicBezTo>
                          <a:cubicBezTo>
                            <a:pt x="13655" y="-2255"/>
                            <a:pt x="7921" y="714"/>
                            <a:pt x="3958" y="6651"/>
                          </a:cubicBezTo>
                          <a:cubicBezTo>
                            <a:pt x="-6" y="12598"/>
                            <a:pt x="-1987" y="21212"/>
                            <a:pt x="-1987" y="32493"/>
                          </a:cubicBezTo>
                          <a:cubicBezTo>
                            <a:pt x="-1987" y="43802"/>
                            <a:pt x="-6" y="52426"/>
                            <a:pt x="3958" y="58363"/>
                          </a:cubicBezTo>
                          <a:cubicBezTo>
                            <a:pt x="7921" y="64310"/>
                            <a:pt x="13655" y="67283"/>
                            <a:pt x="21160" y="672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23" name="Grafikk 5">
                  <a:extLst>
                    <a:ext uri="{FF2B5EF4-FFF2-40B4-BE49-F238E27FC236}">
                      <a16:creationId xmlns:a16="http://schemas.microsoft.com/office/drawing/2014/main" id="{904B3636-0548-13B1-ADCC-6206A764B0A6}"/>
                    </a:ext>
                  </a:extLst>
                </p:cNvPr>
                <p:cNvGrpSpPr/>
                <p:nvPr/>
              </p:nvGrpSpPr>
              <p:grpSpPr>
                <a:xfrm>
                  <a:off x="6876288" y="3931742"/>
                  <a:ext cx="3514894" cy="69537"/>
                  <a:chOff x="6876288" y="3931742"/>
                  <a:chExt cx="3514894" cy="69537"/>
                </a:xfrm>
              </p:grpSpPr>
              <p:sp>
                <p:nvSpPr>
                  <p:cNvPr id="124" name="Frihåndsform: figur 123">
                    <a:extLst>
                      <a:ext uri="{FF2B5EF4-FFF2-40B4-BE49-F238E27FC236}">
                        <a16:creationId xmlns:a16="http://schemas.microsoft.com/office/drawing/2014/main" id="{FE8879E9-C700-C617-51C0-7851065B3CA4}"/>
                      </a:ext>
                    </a:extLst>
                  </p:cNvPr>
                  <p:cNvSpPr/>
                  <p:nvPr/>
                </p:nvSpPr>
                <p:spPr>
                  <a:xfrm>
                    <a:off x="7109294" y="3965046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25" name="Frihåndsform: figur 124">
                    <a:extLst>
                      <a:ext uri="{FF2B5EF4-FFF2-40B4-BE49-F238E27FC236}">
                        <a16:creationId xmlns:a16="http://schemas.microsoft.com/office/drawing/2014/main" id="{BD377308-A8B5-932C-1D9C-530F308A5167}"/>
                      </a:ext>
                    </a:extLst>
                  </p:cNvPr>
                  <p:cNvSpPr/>
                  <p:nvPr/>
                </p:nvSpPr>
                <p:spPr>
                  <a:xfrm>
                    <a:off x="7077130" y="3965046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47 h 9193"/>
                      <a:gd name="connsiteX1" fmla="*/ 58 w 32164"/>
                      <a:gd name="connsiteY1" fmla="*/ 47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47"/>
                        </a:moveTo>
                        <a:lnTo>
                          <a:pt x="58" y="47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26" name="Grafikk 5">
                    <a:extLst>
                      <a:ext uri="{FF2B5EF4-FFF2-40B4-BE49-F238E27FC236}">
                        <a16:creationId xmlns:a16="http://schemas.microsoft.com/office/drawing/2014/main" id="{AEE351B3-2536-0E06-34B4-3E03A0502531}"/>
                      </a:ext>
                    </a:extLst>
                  </p:cNvPr>
                  <p:cNvGrpSpPr/>
                  <p:nvPr/>
                </p:nvGrpSpPr>
                <p:grpSpPr>
                  <a:xfrm>
                    <a:off x="6876288" y="3931742"/>
                    <a:ext cx="162570" cy="69537"/>
                    <a:chOff x="6876288" y="3931742"/>
                    <a:chExt cx="162570" cy="69537"/>
                  </a:xfrm>
                  <a:solidFill>
                    <a:srgbClr val="000000"/>
                  </a:solidFill>
                </p:grpSpPr>
                <p:sp>
                  <p:nvSpPr>
                    <p:cNvPr id="127" name="Frihåndsform: figur 126">
                      <a:extLst>
                        <a:ext uri="{FF2B5EF4-FFF2-40B4-BE49-F238E27FC236}">
                          <a16:creationId xmlns:a16="http://schemas.microsoft.com/office/drawing/2014/main" id="{538F28F2-B1E5-3C07-0DEE-21AD490CEDA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76288" y="3931742"/>
                      <a:ext cx="42531" cy="68230"/>
                    </a:xfrm>
                    <a:custGeom>
                      <a:avLst/>
                      <a:gdLst>
                        <a:gd name="connsiteX0" fmla="*/ 8983 w 42531"/>
                        <a:gd name="connsiteY0" fmla="*/ 5300 h 68230"/>
                        <a:gd name="connsiteX1" fmla="*/ 40616 w 42531"/>
                        <a:gd name="connsiteY1" fmla="*/ 5300 h 68230"/>
                        <a:gd name="connsiteX2" fmla="*/ 40616 w 42531"/>
                        <a:gd name="connsiteY2" fmla="*/ -2328 h 68230"/>
                        <a:gd name="connsiteX3" fmla="*/ -1915 w 42531"/>
                        <a:gd name="connsiteY3" fmla="*/ -2328 h 68230"/>
                        <a:gd name="connsiteX4" fmla="*/ -1915 w 42531"/>
                        <a:gd name="connsiteY4" fmla="*/ 5300 h 68230"/>
                        <a:gd name="connsiteX5" fmla="*/ 12142 w 42531"/>
                        <a:gd name="connsiteY5" fmla="*/ 19635 h 68230"/>
                        <a:gd name="connsiteX6" fmla="*/ 23342 w 42531"/>
                        <a:gd name="connsiteY6" fmla="*/ 31256 h 68230"/>
                        <a:gd name="connsiteX7" fmla="*/ 29416 w 42531"/>
                        <a:gd name="connsiteY7" fmla="*/ 39530 h 68230"/>
                        <a:gd name="connsiteX8" fmla="*/ 31154 w 42531"/>
                        <a:gd name="connsiteY8" fmla="*/ 46195 h 68230"/>
                        <a:gd name="connsiteX9" fmla="*/ 27406 w 42531"/>
                        <a:gd name="connsiteY9" fmla="*/ 54900 h 68230"/>
                        <a:gd name="connsiteX10" fmla="*/ 17642 w 42531"/>
                        <a:gd name="connsiteY10" fmla="*/ 58275 h 68230"/>
                        <a:gd name="connsiteX11" fmla="*/ 8639 w 42531"/>
                        <a:gd name="connsiteY11" fmla="*/ 56796 h 68230"/>
                        <a:gd name="connsiteX12" fmla="*/ -1470 w 42531"/>
                        <a:gd name="connsiteY12" fmla="*/ 52300 h 68230"/>
                        <a:gd name="connsiteX13" fmla="*/ -1470 w 42531"/>
                        <a:gd name="connsiteY13" fmla="*/ 61464 h 68230"/>
                        <a:gd name="connsiteX14" fmla="*/ 8753 w 42531"/>
                        <a:gd name="connsiteY14" fmla="*/ 64782 h 68230"/>
                        <a:gd name="connsiteX15" fmla="*/ 17469 w 42531"/>
                        <a:gd name="connsiteY15" fmla="*/ 65903 h 68230"/>
                        <a:gd name="connsiteX16" fmla="*/ 34069 w 42531"/>
                        <a:gd name="connsiteY16" fmla="*/ 60689 h 68230"/>
                        <a:gd name="connsiteX17" fmla="*/ 40257 w 42531"/>
                        <a:gd name="connsiteY17" fmla="*/ 46784 h 68230"/>
                        <a:gd name="connsiteX18" fmla="*/ 38707 w 42531"/>
                        <a:gd name="connsiteY18" fmla="*/ 38941 h 68230"/>
                        <a:gd name="connsiteX19" fmla="*/ 33078 w 42531"/>
                        <a:gd name="connsiteY19" fmla="*/ 30222 h 68230"/>
                        <a:gd name="connsiteX20" fmla="*/ 25941 w 42531"/>
                        <a:gd name="connsiteY20" fmla="*/ 22695 h 68230"/>
                        <a:gd name="connsiteX21" fmla="*/ 8983 w 42531"/>
                        <a:gd name="connsiteY21" fmla="*/ 5300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8983" y="5300"/>
                          </a:moveTo>
                          <a:lnTo>
                            <a:pt x="40616" y="5300"/>
                          </a:lnTo>
                          <a:lnTo>
                            <a:pt x="40616" y="-2328"/>
                          </a:lnTo>
                          <a:lnTo>
                            <a:pt x="-1915" y="-2328"/>
                          </a:lnTo>
                          <a:lnTo>
                            <a:pt x="-1915" y="5300"/>
                          </a:lnTo>
                          <a:cubicBezTo>
                            <a:pt x="1521" y="8862"/>
                            <a:pt x="6207" y="13641"/>
                            <a:pt x="12142" y="19635"/>
                          </a:cubicBezTo>
                          <a:cubicBezTo>
                            <a:pt x="18087" y="25640"/>
                            <a:pt x="21820" y="29513"/>
                            <a:pt x="23342" y="31256"/>
                          </a:cubicBezTo>
                          <a:cubicBezTo>
                            <a:pt x="26243" y="34512"/>
                            <a:pt x="28268" y="37270"/>
                            <a:pt x="29416" y="39530"/>
                          </a:cubicBezTo>
                          <a:cubicBezTo>
                            <a:pt x="30575" y="41790"/>
                            <a:pt x="31154" y="44012"/>
                            <a:pt x="31154" y="46195"/>
                          </a:cubicBezTo>
                          <a:cubicBezTo>
                            <a:pt x="31154" y="49757"/>
                            <a:pt x="29904" y="52659"/>
                            <a:pt x="27406" y="54900"/>
                          </a:cubicBezTo>
                          <a:cubicBezTo>
                            <a:pt x="24908" y="57150"/>
                            <a:pt x="21653" y="58275"/>
                            <a:pt x="17642" y="58275"/>
                          </a:cubicBezTo>
                          <a:cubicBezTo>
                            <a:pt x="14799" y="58275"/>
                            <a:pt x="11798" y="57782"/>
                            <a:pt x="8639" y="56796"/>
                          </a:cubicBezTo>
                          <a:cubicBezTo>
                            <a:pt x="5489" y="55809"/>
                            <a:pt x="2119" y="54311"/>
                            <a:pt x="-1470" y="52300"/>
                          </a:cubicBezTo>
                          <a:lnTo>
                            <a:pt x="-1470" y="61464"/>
                          </a:lnTo>
                          <a:cubicBezTo>
                            <a:pt x="2177" y="62929"/>
                            <a:pt x="5585" y="64036"/>
                            <a:pt x="8753" y="64782"/>
                          </a:cubicBezTo>
                          <a:cubicBezTo>
                            <a:pt x="11932" y="65529"/>
                            <a:pt x="14837" y="65903"/>
                            <a:pt x="17469" y="65903"/>
                          </a:cubicBezTo>
                          <a:cubicBezTo>
                            <a:pt x="24410" y="65903"/>
                            <a:pt x="29943" y="64165"/>
                            <a:pt x="34069" y="60689"/>
                          </a:cubicBezTo>
                          <a:cubicBezTo>
                            <a:pt x="38194" y="57222"/>
                            <a:pt x="40257" y="52587"/>
                            <a:pt x="40257" y="46784"/>
                          </a:cubicBezTo>
                          <a:cubicBezTo>
                            <a:pt x="40257" y="44026"/>
                            <a:pt x="39741" y="41412"/>
                            <a:pt x="38707" y="38941"/>
                          </a:cubicBezTo>
                          <a:cubicBezTo>
                            <a:pt x="37682" y="36480"/>
                            <a:pt x="35806" y="33573"/>
                            <a:pt x="33078" y="30222"/>
                          </a:cubicBezTo>
                          <a:cubicBezTo>
                            <a:pt x="32331" y="29350"/>
                            <a:pt x="29952" y="26841"/>
                            <a:pt x="25941" y="22695"/>
                          </a:cubicBezTo>
                          <a:cubicBezTo>
                            <a:pt x="21940" y="18548"/>
                            <a:pt x="16287" y="12750"/>
                            <a:pt x="8983" y="530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28" name="Frihåndsform: figur 127">
                      <a:extLst>
                        <a:ext uri="{FF2B5EF4-FFF2-40B4-BE49-F238E27FC236}">
                          <a16:creationId xmlns:a16="http://schemas.microsoft.com/office/drawing/2014/main" id="{927FC32B-BAD1-E3D5-B380-75FBAFA01E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4082" y="3931742"/>
                      <a:ext cx="46308" cy="69537"/>
                    </a:xfrm>
                    <a:custGeom>
                      <a:avLst/>
                      <a:gdLst>
                        <a:gd name="connsiteX0" fmla="*/ 21154 w 46308"/>
                        <a:gd name="connsiteY0" fmla="*/ 60073 h 69537"/>
                        <a:gd name="connsiteX1" fmla="*/ 10628 w 46308"/>
                        <a:gd name="connsiteY1" fmla="*/ 53179 h 69537"/>
                        <a:gd name="connsiteX2" fmla="*/ 7110 w 46308"/>
                        <a:gd name="connsiteY2" fmla="*/ 32465 h 69537"/>
                        <a:gd name="connsiteX3" fmla="*/ 10628 w 46308"/>
                        <a:gd name="connsiteY3" fmla="*/ 11795 h 69537"/>
                        <a:gd name="connsiteX4" fmla="*/ 21154 w 46308"/>
                        <a:gd name="connsiteY4" fmla="*/ 4900 h 69537"/>
                        <a:gd name="connsiteX5" fmla="*/ 31722 w 46308"/>
                        <a:gd name="connsiteY5" fmla="*/ 11795 h 69537"/>
                        <a:gd name="connsiteX6" fmla="*/ 35254 w 46308"/>
                        <a:gd name="connsiteY6" fmla="*/ 32465 h 69537"/>
                        <a:gd name="connsiteX7" fmla="*/ 31722 w 46308"/>
                        <a:gd name="connsiteY7" fmla="*/ 53179 h 69537"/>
                        <a:gd name="connsiteX8" fmla="*/ 21154 w 46308"/>
                        <a:gd name="connsiteY8" fmla="*/ 60073 h 69537"/>
                        <a:gd name="connsiteX9" fmla="*/ 21154 w 46308"/>
                        <a:gd name="connsiteY9" fmla="*/ 67256 h 69537"/>
                        <a:gd name="connsiteX10" fmla="*/ 38370 w 46308"/>
                        <a:gd name="connsiteY10" fmla="*/ 58335 h 69537"/>
                        <a:gd name="connsiteX11" fmla="*/ 44315 w 46308"/>
                        <a:gd name="connsiteY11" fmla="*/ 32465 h 69537"/>
                        <a:gd name="connsiteX12" fmla="*/ 38370 w 46308"/>
                        <a:gd name="connsiteY12" fmla="*/ 6624 h 69537"/>
                        <a:gd name="connsiteX13" fmla="*/ 21154 w 46308"/>
                        <a:gd name="connsiteY13" fmla="*/ -2282 h 69537"/>
                        <a:gd name="connsiteX14" fmla="*/ 3951 w 46308"/>
                        <a:gd name="connsiteY14" fmla="*/ 6624 h 69537"/>
                        <a:gd name="connsiteX15" fmla="*/ -1993 w 46308"/>
                        <a:gd name="connsiteY15" fmla="*/ 32465 h 69537"/>
                        <a:gd name="connsiteX16" fmla="*/ 3951 w 46308"/>
                        <a:gd name="connsiteY16" fmla="*/ 58335 h 69537"/>
                        <a:gd name="connsiteX17" fmla="*/ 21154 w 46308"/>
                        <a:gd name="connsiteY17" fmla="*/ 67256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54" y="60073"/>
                          </a:moveTo>
                          <a:cubicBezTo>
                            <a:pt x="16492" y="60073"/>
                            <a:pt x="12983" y="57775"/>
                            <a:pt x="10628" y="53179"/>
                          </a:cubicBezTo>
                          <a:cubicBezTo>
                            <a:pt x="8283" y="48592"/>
                            <a:pt x="7110" y="41687"/>
                            <a:pt x="7110" y="32465"/>
                          </a:cubicBezTo>
                          <a:cubicBezTo>
                            <a:pt x="7110" y="23281"/>
                            <a:pt x="8283" y="16391"/>
                            <a:pt x="10628" y="11795"/>
                          </a:cubicBezTo>
                          <a:cubicBezTo>
                            <a:pt x="12983" y="7198"/>
                            <a:pt x="16492" y="4900"/>
                            <a:pt x="21154" y="4900"/>
                          </a:cubicBezTo>
                          <a:cubicBezTo>
                            <a:pt x="25854" y="4900"/>
                            <a:pt x="29377" y="7198"/>
                            <a:pt x="31722" y="11795"/>
                          </a:cubicBezTo>
                          <a:cubicBezTo>
                            <a:pt x="34077" y="16391"/>
                            <a:pt x="35254" y="23281"/>
                            <a:pt x="35254" y="32465"/>
                          </a:cubicBezTo>
                          <a:cubicBezTo>
                            <a:pt x="35254" y="41687"/>
                            <a:pt x="34077" y="48592"/>
                            <a:pt x="31722" y="53179"/>
                          </a:cubicBezTo>
                          <a:cubicBezTo>
                            <a:pt x="29377" y="57775"/>
                            <a:pt x="25854" y="60073"/>
                            <a:pt x="21154" y="60073"/>
                          </a:cubicBezTo>
                          <a:close/>
                          <a:moveTo>
                            <a:pt x="21154" y="67256"/>
                          </a:moveTo>
                          <a:cubicBezTo>
                            <a:pt x="28668" y="67256"/>
                            <a:pt x="34407" y="64282"/>
                            <a:pt x="38370" y="58335"/>
                          </a:cubicBezTo>
                          <a:cubicBezTo>
                            <a:pt x="42333" y="52398"/>
                            <a:pt x="44315" y="43775"/>
                            <a:pt x="44315" y="32465"/>
                          </a:cubicBezTo>
                          <a:cubicBezTo>
                            <a:pt x="44315" y="21184"/>
                            <a:pt x="42333" y="12570"/>
                            <a:pt x="38370" y="6624"/>
                          </a:cubicBezTo>
                          <a:cubicBezTo>
                            <a:pt x="34407" y="686"/>
                            <a:pt x="28668" y="-2282"/>
                            <a:pt x="21154" y="-2282"/>
                          </a:cubicBezTo>
                          <a:cubicBezTo>
                            <a:pt x="13648" y="-2282"/>
                            <a:pt x="7914" y="686"/>
                            <a:pt x="3951" y="6624"/>
                          </a:cubicBezTo>
                          <a:cubicBezTo>
                            <a:pt x="-12" y="12570"/>
                            <a:pt x="-1993" y="21184"/>
                            <a:pt x="-1993" y="32465"/>
                          </a:cubicBezTo>
                          <a:cubicBezTo>
                            <a:pt x="-1993" y="43775"/>
                            <a:pt x="-12" y="52398"/>
                            <a:pt x="3951" y="58335"/>
                          </a:cubicBezTo>
                          <a:cubicBezTo>
                            <a:pt x="7914" y="64282"/>
                            <a:pt x="13648" y="67256"/>
                            <a:pt x="21154" y="6725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29" name="Frihåndsform: figur 128">
                      <a:extLst>
                        <a:ext uri="{FF2B5EF4-FFF2-40B4-BE49-F238E27FC236}">
                          <a16:creationId xmlns:a16="http://schemas.microsoft.com/office/drawing/2014/main" id="{1F890105-3B47-334D-8918-2B337CD18EA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50" y="3931742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073 h 69537"/>
                        <a:gd name="connsiteX1" fmla="*/ 10635 w 46308"/>
                        <a:gd name="connsiteY1" fmla="*/ 53179 h 69537"/>
                        <a:gd name="connsiteX2" fmla="*/ 7117 w 46308"/>
                        <a:gd name="connsiteY2" fmla="*/ 32465 h 69537"/>
                        <a:gd name="connsiteX3" fmla="*/ 10635 w 46308"/>
                        <a:gd name="connsiteY3" fmla="*/ 11795 h 69537"/>
                        <a:gd name="connsiteX4" fmla="*/ 21160 w 46308"/>
                        <a:gd name="connsiteY4" fmla="*/ 4900 h 69537"/>
                        <a:gd name="connsiteX5" fmla="*/ 31728 w 46308"/>
                        <a:gd name="connsiteY5" fmla="*/ 11795 h 69537"/>
                        <a:gd name="connsiteX6" fmla="*/ 35261 w 46308"/>
                        <a:gd name="connsiteY6" fmla="*/ 32465 h 69537"/>
                        <a:gd name="connsiteX7" fmla="*/ 31728 w 46308"/>
                        <a:gd name="connsiteY7" fmla="*/ 53179 h 69537"/>
                        <a:gd name="connsiteX8" fmla="*/ 21160 w 46308"/>
                        <a:gd name="connsiteY8" fmla="*/ 60073 h 69537"/>
                        <a:gd name="connsiteX9" fmla="*/ 21160 w 46308"/>
                        <a:gd name="connsiteY9" fmla="*/ 67256 h 69537"/>
                        <a:gd name="connsiteX10" fmla="*/ 38377 w 46308"/>
                        <a:gd name="connsiteY10" fmla="*/ 58335 h 69537"/>
                        <a:gd name="connsiteX11" fmla="*/ 44321 w 46308"/>
                        <a:gd name="connsiteY11" fmla="*/ 32465 h 69537"/>
                        <a:gd name="connsiteX12" fmla="*/ 38377 w 46308"/>
                        <a:gd name="connsiteY12" fmla="*/ 6624 h 69537"/>
                        <a:gd name="connsiteX13" fmla="*/ 21160 w 46308"/>
                        <a:gd name="connsiteY13" fmla="*/ -2282 h 69537"/>
                        <a:gd name="connsiteX14" fmla="*/ 3958 w 46308"/>
                        <a:gd name="connsiteY14" fmla="*/ 6624 h 69537"/>
                        <a:gd name="connsiteX15" fmla="*/ -1987 w 46308"/>
                        <a:gd name="connsiteY15" fmla="*/ 32465 h 69537"/>
                        <a:gd name="connsiteX16" fmla="*/ 3958 w 46308"/>
                        <a:gd name="connsiteY16" fmla="*/ 58335 h 69537"/>
                        <a:gd name="connsiteX17" fmla="*/ 21160 w 46308"/>
                        <a:gd name="connsiteY17" fmla="*/ 67256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073"/>
                          </a:moveTo>
                          <a:cubicBezTo>
                            <a:pt x="16498" y="60073"/>
                            <a:pt x="12990" y="57775"/>
                            <a:pt x="10635" y="53179"/>
                          </a:cubicBezTo>
                          <a:cubicBezTo>
                            <a:pt x="8289" y="48592"/>
                            <a:pt x="7117" y="41687"/>
                            <a:pt x="7117" y="32465"/>
                          </a:cubicBezTo>
                          <a:cubicBezTo>
                            <a:pt x="7117" y="23281"/>
                            <a:pt x="8289" y="16391"/>
                            <a:pt x="10635" y="11795"/>
                          </a:cubicBezTo>
                          <a:cubicBezTo>
                            <a:pt x="12990" y="7198"/>
                            <a:pt x="16498" y="4900"/>
                            <a:pt x="21160" y="4900"/>
                          </a:cubicBezTo>
                          <a:cubicBezTo>
                            <a:pt x="25860" y="4900"/>
                            <a:pt x="29383" y="7198"/>
                            <a:pt x="31728" y="11795"/>
                          </a:cubicBezTo>
                          <a:cubicBezTo>
                            <a:pt x="34083" y="16391"/>
                            <a:pt x="35261" y="23281"/>
                            <a:pt x="35261" y="32465"/>
                          </a:cubicBezTo>
                          <a:cubicBezTo>
                            <a:pt x="35261" y="41687"/>
                            <a:pt x="34083" y="48592"/>
                            <a:pt x="31728" y="53179"/>
                          </a:cubicBezTo>
                          <a:cubicBezTo>
                            <a:pt x="29383" y="57775"/>
                            <a:pt x="25860" y="60073"/>
                            <a:pt x="21160" y="60073"/>
                          </a:cubicBezTo>
                          <a:close/>
                          <a:moveTo>
                            <a:pt x="21160" y="67256"/>
                          </a:moveTo>
                          <a:cubicBezTo>
                            <a:pt x="28675" y="67256"/>
                            <a:pt x="34413" y="64282"/>
                            <a:pt x="38377" y="58335"/>
                          </a:cubicBezTo>
                          <a:cubicBezTo>
                            <a:pt x="42340" y="52398"/>
                            <a:pt x="44321" y="43775"/>
                            <a:pt x="44321" y="32465"/>
                          </a:cubicBezTo>
                          <a:cubicBezTo>
                            <a:pt x="44321" y="21184"/>
                            <a:pt x="42340" y="12570"/>
                            <a:pt x="38377" y="6624"/>
                          </a:cubicBezTo>
                          <a:cubicBezTo>
                            <a:pt x="34413" y="686"/>
                            <a:pt x="28675" y="-2282"/>
                            <a:pt x="21160" y="-2282"/>
                          </a:cubicBezTo>
                          <a:cubicBezTo>
                            <a:pt x="13655" y="-2282"/>
                            <a:pt x="7921" y="686"/>
                            <a:pt x="3958" y="6624"/>
                          </a:cubicBezTo>
                          <a:cubicBezTo>
                            <a:pt x="-6" y="12570"/>
                            <a:pt x="-1987" y="21184"/>
                            <a:pt x="-1987" y="32465"/>
                          </a:cubicBezTo>
                          <a:cubicBezTo>
                            <a:pt x="-1987" y="43775"/>
                            <a:pt x="-6" y="52398"/>
                            <a:pt x="3958" y="58335"/>
                          </a:cubicBezTo>
                          <a:cubicBezTo>
                            <a:pt x="7921" y="64282"/>
                            <a:pt x="13655" y="67256"/>
                            <a:pt x="21160" y="6725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</p:grpSp>
          <p:sp>
            <p:nvSpPr>
              <p:cNvPr id="130" name="Frihåndsform: figur 129">
                <a:extLst>
                  <a:ext uri="{FF2B5EF4-FFF2-40B4-BE49-F238E27FC236}">
                    <a16:creationId xmlns:a16="http://schemas.microsoft.com/office/drawing/2014/main" id="{BEA5DA42-3C75-498D-63B7-3416DE2DDE5C}"/>
                  </a:ext>
                </a:extLst>
              </p:cNvPr>
              <p:cNvSpPr/>
              <p:nvPr/>
            </p:nvSpPr>
            <p:spPr>
              <a:xfrm>
                <a:off x="7258471" y="3965046"/>
                <a:ext cx="2983532" cy="1010919"/>
              </a:xfrm>
              <a:custGeom>
                <a:avLst/>
                <a:gdLst>
                  <a:gd name="connsiteX0" fmla="*/ 0 w 2983532"/>
                  <a:gd name="connsiteY0" fmla="*/ 1010920 h 1010919"/>
                  <a:gd name="connsiteX1" fmla="*/ 60888 w 2983532"/>
                  <a:gd name="connsiteY1" fmla="*/ 1010497 h 1010919"/>
                  <a:gd name="connsiteX2" fmla="*/ 121777 w 2983532"/>
                  <a:gd name="connsiteY2" fmla="*/ 1009238 h 1010919"/>
                  <a:gd name="connsiteX3" fmla="*/ 182665 w 2983532"/>
                  <a:gd name="connsiteY3" fmla="*/ 1007132 h 1010919"/>
                  <a:gd name="connsiteX4" fmla="*/ 243553 w 2983532"/>
                  <a:gd name="connsiteY4" fmla="*/ 1004181 h 1010919"/>
                  <a:gd name="connsiteX5" fmla="*/ 304445 w 2983532"/>
                  <a:gd name="connsiteY5" fmla="*/ 1000394 h 1010919"/>
                  <a:gd name="connsiteX6" fmla="*/ 365328 w 2983532"/>
                  <a:gd name="connsiteY6" fmla="*/ 995760 h 1010919"/>
                  <a:gd name="connsiteX7" fmla="*/ 426220 w 2983532"/>
                  <a:gd name="connsiteY7" fmla="*/ 990290 h 1010919"/>
                  <a:gd name="connsiteX8" fmla="*/ 487112 w 2983532"/>
                  <a:gd name="connsiteY8" fmla="*/ 983975 h 1010919"/>
                  <a:gd name="connsiteX9" fmla="*/ 547995 w 2983532"/>
                  <a:gd name="connsiteY9" fmla="*/ 976813 h 1010919"/>
                  <a:gd name="connsiteX10" fmla="*/ 608887 w 2983532"/>
                  <a:gd name="connsiteY10" fmla="*/ 968815 h 1010919"/>
                  <a:gd name="connsiteX11" fmla="*/ 669770 w 2983532"/>
                  <a:gd name="connsiteY11" fmla="*/ 959971 h 1010919"/>
                  <a:gd name="connsiteX12" fmla="*/ 730662 w 2983532"/>
                  <a:gd name="connsiteY12" fmla="*/ 950291 h 1010919"/>
                  <a:gd name="connsiteX13" fmla="*/ 791554 w 2983532"/>
                  <a:gd name="connsiteY13" fmla="*/ 939764 h 1010919"/>
                  <a:gd name="connsiteX14" fmla="*/ 852437 w 2983532"/>
                  <a:gd name="connsiteY14" fmla="*/ 928392 h 1010919"/>
                  <a:gd name="connsiteX15" fmla="*/ 913329 w 2983532"/>
                  <a:gd name="connsiteY15" fmla="*/ 916184 h 1010919"/>
                  <a:gd name="connsiteX16" fmla="*/ 974212 w 2983532"/>
                  <a:gd name="connsiteY16" fmla="*/ 903129 h 1010919"/>
                  <a:gd name="connsiteX17" fmla="*/ 1035104 w 2983532"/>
                  <a:gd name="connsiteY17" fmla="*/ 889239 h 1010919"/>
                  <a:gd name="connsiteX18" fmla="*/ 1095996 w 2983532"/>
                  <a:gd name="connsiteY18" fmla="*/ 874502 h 1010919"/>
                  <a:gd name="connsiteX19" fmla="*/ 1156879 w 2983532"/>
                  <a:gd name="connsiteY19" fmla="*/ 858919 h 1010919"/>
                  <a:gd name="connsiteX20" fmla="*/ 1217771 w 2983532"/>
                  <a:gd name="connsiteY20" fmla="*/ 842500 h 1010919"/>
                  <a:gd name="connsiteX21" fmla="*/ 1278654 w 2983532"/>
                  <a:gd name="connsiteY21" fmla="*/ 825235 h 1010919"/>
                  <a:gd name="connsiteX22" fmla="*/ 1339546 w 2983532"/>
                  <a:gd name="connsiteY22" fmla="*/ 807134 h 1010919"/>
                  <a:gd name="connsiteX23" fmla="*/ 1400439 w 2983532"/>
                  <a:gd name="connsiteY23" fmla="*/ 788187 h 1010919"/>
                  <a:gd name="connsiteX24" fmla="*/ 1461321 w 2983532"/>
                  <a:gd name="connsiteY24" fmla="*/ 768403 h 1010919"/>
                  <a:gd name="connsiteX25" fmla="*/ 1522214 w 2983532"/>
                  <a:gd name="connsiteY25" fmla="*/ 747764 h 1010919"/>
                  <a:gd name="connsiteX26" fmla="*/ 1583097 w 2983532"/>
                  <a:gd name="connsiteY26" fmla="*/ 726298 h 1010919"/>
                  <a:gd name="connsiteX27" fmla="*/ 1643989 w 2983532"/>
                  <a:gd name="connsiteY27" fmla="*/ 703977 h 1010919"/>
                  <a:gd name="connsiteX28" fmla="*/ 1704881 w 2983532"/>
                  <a:gd name="connsiteY28" fmla="*/ 680819 h 1010919"/>
                  <a:gd name="connsiteX29" fmla="*/ 1765764 w 2983532"/>
                  <a:gd name="connsiteY29" fmla="*/ 656825 h 1010919"/>
                  <a:gd name="connsiteX30" fmla="*/ 1826656 w 2983532"/>
                  <a:gd name="connsiteY30" fmla="*/ 631985 h 1010919"/>
                  <a:gd name="connsiteX31" fmla="*/ 1887539 w 2983532"/>
                  <a:gd name="connsiteY31" fmla="*/ 606299 h 1010919"/>
                  <a:gd name="connsiteX32" fmla="*/ 1948431 w 2983532"/>
                  <a:gd name="connsiteY32" fmla="*/ 579777 h 1010919"/>
                  <a:gd name="connsiteX33" fmla="*/ 2009323 w 2983532"/>
                  <a:gd name="connsiteY33" fmla="*/ 552409 h 1010919"/>
                  <a:gd name="connsiteX34" fmla="*/ 2070206 w 2983532"/>
                  <a:gd name="connsiteY34" fmla="*/ 524195 h 1010919"/>
                  <a:gd name="connsiteX35" fmla="*/ 2131098 w 2983532"/>
                  <a:gd name="connsiteY35" fmla="*/ 495144 h 1010919"/>
                  <a:gd name="connsiteX36" fmla="*/ 2191981 w 2983532"/>
                  <a:gd name="connsiteY36" fmla="*/ 465250 h 1010919"/>
                  <a:gd name="connsiteX37" fmla="*/ 2252873 w 2983532"/>
                  <a:gd name="connsiteY37" fmla="*/ 434514 h 1010919"/>
                  <a:gd name="connsiteX38" fmla="*/ 2313765 w 2983532"/>
                  <a:gd name="connsiteY38" fmla="*/ 402935 h 1010919"/>
                  <a:gd name="connsiteX39" fmla="*/ 2374648 w 2983532"/>
                  <a:gd name="connsiteY39" fmla="*/ 370516 h 1010919"/>
                  <a:gd name="connsiteX40" fmla="*/ 2435540 w 2983532"/>
                  <a:gd name="connsiteY40" fmla="*/ 337254 h 1010919"/>
                  <a:gd name="connsiteX41" fmla="*/ 2496423 w 2983532"/>
                  <a:gd name="connsiteY41" fmla="*/ 303149 h 1010919"/>
                  <a:gd name="connsiteX42" fmla="*/ 2557315 w 2983532"/>
                  <a:gd name="connsiteY42" fmla="*/ 268203 h 1010919"/>
                  <a:gd name="connsiteX43" fmla="*/ 2618207 w 2983532"/>
                  <a:gd name="connsiteY43" fmla="*/ 232414 h 1010919"/>
                  <a:gd name="connsiteX44" fmla="*/ 2679090 w 2983532"/>
                  <a:gd name="connsiteY44" fmla="*/ 195784 h 1010919"/>
                  <a:gd name="connsiteX45" fmla="*/ 2739982 w 2983532"/>
                  <a:gd name="connsiteY45" fmla="*/ 158311 h 1010919"/>
                  <a:gd name="connsiteX46" fmla="*/ 2800865 w 2983532"/>
                  <a:gd name="connsiteY46" fmla="*/ 119996 h 1010919"/>
                  <a:gd name="connsiteX47" fmla="*/ 2861757 w 2983532"/>
                  <a:gd name="connsiteY47" fmla="*/ 80840 h 1010919"/>
                  <a:gd name="connsiteX48" fmla="*/ 2922649 w 2983532"/>
                  <a:gd name="connsiteY48" fmla="*/ 40841 h 1010919"/>
                  <a:gd name="connsiteX49" fmla="*/ 2983532 w 2983532"/>
                  <a:gd name="connsiteY49" fmla="*/ 0 h 1010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983532" h="1010919">
                    <a:moveTo>
                      <a:pt x="0" y="1010920"/>
                    </a:moveTo>
                    <a:lnTo>
                      <a:pt x="60888" y="1010497"/>
                    </a:lnTo>
                    <a:lnTo>
                      <a:pt x="121777" y="1009238"/>
                    </a:lnTo>
                    <a:lnTo>
                      <a:pt x="182665" y="1007132"/>
                    </a:lnTo>
                    <a:lnTo>
                      <a:pt x="243553" y="1004181"/>
                    </a:lnTo>
                    <a:lnTo>
                      <a:pt x="304445" y="1000394"/>
                    </a:lnTo>
                    <a:lnTo>
                      <a:pt x="365328" y="995760"/>
                    </a:lnTo>
                    <a:lnTo>
                      <a:pt x="426220" y="990290"/>
                    </a:lnTo>
                    <a:lnTo>
                      <a:pt x="487112" y="983975"/>
                    </a:lnTo>
                    <a:lnTo>
                      <a:pt x="547995" y="976813"/>
                    </a:lnTo>
                    <a:lnTo>
                      <a:pt x="608887" y="968815"/>
                    </a:lnTo>
                    <a:lnTo>
                      <a:pt x="669770" y="959971"/>
                    </a:lnTo>
                    <a:lnTo>
                      <a:pt x="730662" y="950291"/>
                    </a:lnTo>
                    <a:lnTo>
                      <a:pt x="791554" y="939764"/>
                    </a:lnTo>
                    <a:lnTo>
                      <a:pt x="852437" y="928392"/>
                    </a:lnTo>
                    <a:lnTo>
                      <a:pt x="913329" y="916184"/>
                    </a:lnTo>
                    <a:lnTo>
                      <a:pt x="974212" y="903129"/>
                    </a:lnTo>
                    <a:lnTo>
                      <a:pt x="1035104" y="889239"/>
                    </a:lnTo>
                    <a:lnTo>
                      <a:pt x="1095996" y="874502"/>
                    </a:lnTo>
                    <a:lnTo>
                      <a:pt x="1156879" y="858919"/>
                    </a:lnTo>
                    <a:lnTo>
                      <a:pt x="1217771" y="842500"/>
                    </a:lnTo>
                    <a:lnTo>
                      <a:pt x="1278654" y="825235"/>
                    </a:lnTo>
                    <a:lnTo>
                      <a:pt x="1339546" y="807134"/>
                    </a:lnTo>
                    <a:lnTo>
                      <a:pt x="1400439" y="788187"/>
                    </a:lnTo>
                    <a:lnTo>
                      <a:pt x="1461321" y="768403"/>
                    </a:lnTo>
                    <a:lnTo>
                      <a:pt x="1522214" y="747764"/>
                    </a:lnTo>
                    <a:lnTo>
                      <a:pt x="1583097" y="726298"/>
                    </a:lnTo>
                    <a:lnTo>
                      <a:pt x="1643989" y="703977"/>
                    </a:lnTo>
                    <a:lnTo>
                      <a:pt x="1704881" y="680819"/>
                    </a:lnTo>
                    <a:lnTo>
                      <a:pt x="1765764" y="656825"/>
                    </a:lnTo>
                    <a:lnTo>
                      <a:pt x="1826656" y="631985"/>
                    </a:lnTo>
                    <a:lnTo>
                      <a:pt x="1887539" y="606299"/>
                    </a:lnTo>
                    <a:lnTo>
                      <a:pt x="1948431" y="579777"/>
                    </a:lnTo>
                    <a:lnTo>
                      <a:pt x="2009323" y="552409"/>
                    </a:lnTo>
                    <a:lnTo>
                      <a:pt x="2070206" y="524195"/>
                    </a:lnTo>
                    <a:lnTo>
                      <a:pt x="2131098" y="495144"/>
                    </a:lnTo>
                    <a:lnTo>
                      <a:pt x="2191981" y="465250"/>
                    </a:lnTo>
                    <a:lnTo>
                      <a:pt x="2252873" y="434514"/>
                    </a:lnTo>
                    <a:lnTo>
                      <a:pt x="2313765" y="402935"/>
                    </a:lnTo>
                    <a:lnTo>
                      <a:pt x="2374648" y="370516"/>
                    </a:lnTo>
                    <a:lnTo>
                      <a:pt x="2435540" y="337254"/>
                    </a:lnTo>
                    <a:lnTo>
                      <a:pt x="2496423" y="303149"/>
                    </a:lnTo>
                    <a:lnTo>
                      <a:pt x="2557315" y="268203"/>
                    </a:lnTo>
                    <a:lnTo>
                      <a:pt x="2618207" y="232414"/>
                    </a:lnTo>
                    <a:lnTo>
                      <a:pt x="2679090" y="195784"/>
                    </a:lnTo>
                    <a:lnTo>
                      <a:pt x="2739982" y="158311"/>
                    </a:lnTo>
                    <a:lnTo>
                      <a:pt x="2800865" y="119996"/>
                    </a:lnTo>
                    <a:lnTo>
                      <a:pt x="2861757" y="80840"/>
                    </a:lnTo>
                    <a:lnTo>
                      <a:pt x="2922649" y="40841"/>
                    </a:lnTo>
                    <a:lnTo>
                      <a:pt x="2983532" y="0"/>
                    </a:lnTo>
                  </a:path>
                </a:pathLst>
              </a:custGeom>
              <a:noFill/>
              <a:ln w="13761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131" name="Frihåndsform: figur 130">
                <a:extLst>
                  <a:ext uri="{FF2B5EF4-FFF2-40B4-BE49-F238E27FC236}">
                    <a16:creationId xmlns:a16="http://schemas.microsoft.com/office/drawing/2014/main" id="{96240226-7BCA-A031-9FB2-BD12E26F1C4A}"/>
                  </a:ext>
                </a:extLst>
              </p:cNvPr>
              <p:cNvSpPr/>
              <p:nvPr/>
            </p:nvSpPr>
            <p:spPr>
              <a:xfrm>
                <a:off x="7109294" y="3914500"/>
                <a:ext cx="9189" cy="1112010"/>
              </a:xfrm>
              <a:custGeom>
                <a:avLst/>
                <a:gdLst>
                  <a:gd name="connsiteX0" fmla="*/ 0 w 9189"/>
                  <a:gd name="connsiteY0" fmla="*/ 1112010 h 1112010"/>
                  <a:gd name="connsiteX1" fmla="*/ 0 w 9189"/>
                  <a:gd name="connsiteY1" fmla="*/ 0 h 11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89" h="1112010">
                    <a:moveTo>
                      <a:pt x="0" y="1112010"/>
                    </a:moveTo>
                    <a:lnTo>
                      <a:pt x="0" y="0"/>
                    </a:lnTo>
                  </a:path>
                </a:pathLst>
              </a:custGeom>
              <a:noFill/>
              <a:ln w="733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132" name="Frihåndsform: figur 131">
                <a:extLst>
                  <a:ext uri="{FF2B5EF4-FFF2-40B4-BE49-F238E27FC236}">
                    <a16:creationId xmlns:a16="http://schemas.microsoft.com/office/drawing/2014/main" id="{FA3BA8B8-0238-D1F1-AE08-BC7B1942CBF7}"/>
                  </a:ext>
                </a:extLst>
              </p:cNvPr>
              <p:cNvSpPr/>
              <p:nvPr/>
            </p:nvSpPr>
            <p:spPr>
              <a:xfrm>
                <a:off x="10391182" y="3914500"/>
                <a:ext cx="9189" cy="1112010"/>
              </a:xfrm>
              <a:custGeom>
                <a:avLst/>
                <a:gdLst>
                  <a:gd name="connsiteX0" fmla="*/ 0 w 9189"/>
                  <a:gd name="connsiteY0" fmla="*/ 1112010 h 1112010"/>
                  <a:gd name="connsiteX1" fmla="*/ 0 w 9189"/>
                  <a:gd name="connsiteY1" fmla="*/ 0 h 11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89" h="1112010">
                    <a:moveTo>
                      <a:pt x="0" y="1112010"/>
                    </a:moveTo>
                    <a:lnTo>
                      <a:pt x="0" y="0"/>
                    </a:lnTo>
                  </a:path>
                </a:pathLst>
              </a:custGeom>
              <a:noFill/>
              <a:ln w="733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133" name="Frihåndsform: figur 132">
                <a:extLst>
                  <a:ext uri="{FF2B5EF4-FFF2-40B4-BE49-F238E27FC236}">
                    <a16:creationId xmlns:a16="http://schemas.microsoft.com/office/drawing/2014/main" id="{8FD3EA69-5797-3DD0-B55C-B1447D261C2B}"/>
                  </a:ext>
                </a:extLst>
              </p:cNvPr>
              <p:cNvSpPr/>
              <p:nvPr/>
            </p:nvSpPr>
            <p:spPr>
              <a:xfrm>
                <a:off x="7109294" y="5026510"/>
                <a:ext cx="3281887" cy="9193"/>
              </a:xfrm>
              <a:custGeom>
                <a:avLst/>
                <a:gdLst>
                  <a:gd name="connsiteX0" fmla="*/ 0 w 3281887"/>
                  <a:gd name="connsiteY0" fmla="*/ 0 h 9193"/>
                  <a:gd name="connsiteX1" fmla="*/ 3281888 w 3281887"/>
                  <a:gd name="connsiteY1" fmla="*/ 0 h 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1887" h="9193">
                    <a:moveTo>
                      <a:pt x="0" y="0"/>
                    </a:moveTo>
                    <a:lnTo>
                      <a:pt x="3281888" y="0"/>
                    </a:lnTo>
                  </a:path>
                </a:pathLst>
              </a:custGeom>
              <a:noFill/>
              <a:ln w="733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134" name="Frihåndsform: figur 133">
                <a:extLst>
                  <a:ext uri="{FF2B5EF4-FFF2-40B4-BE49-F238E27FC236}">
                    <a16:creationId xmlns:a16="http://schemas.microsoft.com/office/drawing/2014/main" id="{5AB559B2-0A91-E3DA-8631-5825F728E9DB}"/>
                  </a:ext>
                </a:extLst>
              </p:cNvPr>
              <p:cNvSpPr/>
              <p:nvPr/>
            </p:nvSpPr>
            <p:spPr>
              <a:xfrm>
                <a:off x="7109294" y="3914500"/>
                <a:ext cx="3281887" cy="9193"/>
              </a:xfrm>
              <a:custGeom>
                <a:avLst/>
                <a:gdLst>
                  <a:gd name="connsiteX0" fmla="*/ 0 w 3281887"/>
                  <a:gd name="connsiteY0" fmla="*/ 0 h 9193"/>
                  <a:gd name="connsiteX1" fmla="*/ 3281888 w 3281887"/>
                  <a:gd name="connsiteY1" fmla="*/ 0 h 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1887" h="9193">
                    <a:moveTo>
                      <a:pt x="0" y="0"/>
                    </a:moveTo>
                    <a:lnTo>
                      <a:pt x="3281888" y="0"/>
                    </a:lnTo>
                  </a:path>
                </a:pathLst>
              </a:custGeom>
              <a:noFill/>
              <a:ln w="733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</p:grpSp>
        <p:grpSp>
          <p:nvGrpSpPr>
            <p:cNvPr id="135" name="Grafikk 5">
              <a:extLst>
                <a:ext uri="{FF2B5EF4-FFF2-40B4-BE49-F238E27FC236}">
                  <a16:creationId xmlns:a16="http://schemas.microsoft.com/office/drawing/2014/main" id="{64E3666D-5F1F-BA03-7203-D55F05AFCC02}"/>
                </a:ext>
              </a:extLst>
            </p:cNvPr>
            <p:cNvGrpSpPr/>
            <p:nvPr/>
          </p:nvGrpSpPr>
          <p:grpSpPr>
            <a:xfrm>
              <a:off x="6743810" y="5248912"/>
              <a:ext cx="3647372" cy="1247519"/>
              <a:chOff x="6743810" y="5248912"/>
              <a:chExt cx="3647372" cy="1247519"/>
            </a:xfrm>
          </p:grpSpPr>
          <p:sp>
            <p:nvSpPr>
              <p:cNvPr id="136" name="Frihåndsform: figur 135">
                <a:extLst>
                  <a:ext uri="{FF2B5EF4-FFF2-40B4-BE49-F238E27FC236}">
                    <a16:creationId xmlns:a16="http://schemas.microsoft.com/office/drawing/2014/main" id="{BC8208D5-0511-16D0-4525-8FA121B3C006}"/>
                  </a:ext>
                </a:extLst>
              </p:cNvPr>
              <p:cNvSpPr/>
              <p:nvPr/>
            </p:nvSpPr>
            <p:spPr>
              <a:xfrm>
                <a:off x="7109294" y="5248912"/>
                <a:ext cx="3281887" cy="1112010"/>
              </a:xfrm>
              <a:custGeom>
                <a:avLst/>
                <a:gdLst>
                  <a:gd name="connsiteX0" fmla="*/ 0 w 3281887"/>
                  <a:gd name="connsiteY0" fmla="*/ 1112010 h 1112010"/>
                  <a:gd name="connsiteX1" fmla="*/ 3281888 w 3281887"/>
                  <a:gd name="connsiteY1" fmla="*/ 1112010 h 1112010"/>
                  <a:gd name="connsiteX2" fmla="*/ 3281888 w 3281887"/>
                  <a:gd name="connsiteY2" fmla="*/ 0 h 1112010"/>
                  <a:gd name="connsiteX3" fmla="*/ 0 w 3281887"/>
                  <a:gd name="connsiteY3" fmla="*/ 0 h 1112010"/>
                  <a:gd name="connsiteX4" fmla="*/ 0 w 3281887"/>
                  <a:gd name="connsiteY4" fmla="*/ 1112010 h 11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887" h="1112010">
                    <a:moveTo>
                      <a:pt x="0" y="1112010"/>
                    </a:moveTo>
                    <a:lnTo>
                      <a:pt x="3281888" y="1112010"/>
                    </a:lnTo>
                    <a:lnTo>
                      <a:pt x="3281888" y="0"/>
                    </a:lnTo>
                    <a:lnTo>
                      <a:pt x="0" y="0"/>
                    </a:lnTo>
                    <a:lnTo>
                      <a:pt x="0" y="1112010"/>
                    </a:lnTo>
                    <a:close/>
                  </a:path>
                </a:pathLst>
              </a:custGeom>
              <a:noFill/>
              <a:ln w="9174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grpSp>
            <p:nvGrpSpPr>
              <p:cNvPr id="137" name="Grafikk 5">
                <a:extLst>
                  <a:ext uri="{FF2B5EF4-FFF2-40B4-BE49-F238E27FC236}">
                    <a16:creationId xmlns:a16="http://schemas.microsoft.com/office/drawing/2014/main" id="{547A2922-7067-CAFC-0917-B6E79A3E6030}"/>
                  </a:ext>
                </a:extLst>
              </p:cNvPr>
              <p:cNvGrpSpPr/>
              <p:nvPr/>
            </p:nvGrpSpPr>
            <p:grpSpPr>
              <a:xfrm>
                <a:off x="7191457" y="5248912"/>
                <a:ext cx="3146752" cy="1247519"/>
                <a:chOff x="7191457" y="5248912"/>
                <a:chExt cx="3146752" cy="1247519"/>
              </a:xfrm>
            </p:grpSpPr>
            <p:grpSp>
              <p:nvGrpSpPr>
                <p:cNvPr id="138" name="Grafikk 5">
                  <a:extLst>
                    <a:ext uri="{FF2B5EF4-FFF2-40B4-BE49-F238E27FC236}">
                      <a16:creationId xmlns:a16="http://schemas.microsoft.com/office/drawing/2014/main" id="{04346589-9A12-4131-AB43-A61083ED2A2A}"/>
                    </a:ext>
                  </a:extLst>
                </p:cNvPr>
                <p:cNvGrpSpPr/>
                <p:nvPr/>
              </p:nvGrpSpPr>
              <p:grpSpPr>
                <a:xfrm>
                  <a:off x="7191457" y="5248912"/>
                  <a:ext cx="133989" cy="1247519"/>
                  <a:chOff x="7191457" y="5248912"/>
                  <a:chExt cx="133989" cy="1247519"/>
                </a:xfrm>
              </p:grpSpPr>
              <p:sp>
                <p:nvSpPr>
                  <p:cNvPr id="139" name="Frihåndsform: figur 138">
                    <a:extLst>
                      <a:ext uri="{FF2B5EF4-FFF2-40B4-BE49-F238E27FC236}">
                        <a16:creationId xmlns:a16="http://schemas.microsoft.com/office/drawing/2014/main" id="{DBF7A4B4-E05A-17BE-67ED-9F52A309B1BF}"/>
                      </a:ext>
                    </a:extLst>
                  </p:cNvPr>
                  <p:cNvSpPr/>
                  <p:nvPr/>
                </p:nvSpPr>
                <p:spPr>
                  <a:xfrm>
                    <a:off x="7258471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40" name="Frihåndsform: figur 139">
                    <a:extLst>
                      <a:ext uri="{FF2B5EF4-FFF2-40B4-BE49-F238E27FC236}">
                        <a16:creationId xmlns:a16="http://schemas.microsoft.com/office/drawing/2014/main" id="{3495FCA9-97D3-387E-EBA7-44FB7E8D0266}"/>
                      </a:ext>
                    </a:extLst>
                  </p:cNvPr>
                  <p:cNvSpPr/>
                  <p:nvPr/>
                </p:nvSpPr>
                <p:spPr>
                  <a:xfrm>
                    <a:off x="7258471" y="6360922"/>
                    <a:ext cx="9189" cy="32176"/>
                  </a:xfrm>
                  <a:custGeom>
                    <a:avLst/>
                    <a:gdLst>
                      <a:gd name="connsiteX0" fmla="*/ 74 w 9189"/>
                      <a:gd name="connsiteY0" fmla="*/ 308 h 32176"/>
                      <a:gd name="connsiteX1" fmla="*/ 74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74" y="308"/>
                        </a:moveTo>
                        <a:lnTo>
                          <a:pt x="74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41" name="Grafikk 5">
                    <a:extLst>
                      <a:ext uri="{FF2B5EF4-FFF2-40B4-BE49-F238E27FC236}">
                        <a16:creationId xmlns:a16="http://schemas.microsoft.com/office/drawing/2014/main" id="{64140AA1-242E-6AB6-CA2E-5F4CA8993011}"/>
                      </a:ext>
                    </a:extLst>
                  </p:cNvPr>
                  <p:cNvGrpSpPr/>
                  <p:nvPr/>
                </p:nvGrpSpPr>
                <p:grpSpPr>
                  <a:xfrm>
                    <a:off x="7191457" y="6426894"/>
                    <a:ext cx="133989" cy="69537"/>
                    <a:chOff x="7191457" y="6426894"/>
                    <a:chExt cx="133989" cy="69537"/>
                  </a:xfrm>
                  <a:solidFill>
                    <a:srgbClr val="000000"/>
                  </a:solidFill>
                </p:grpSpPr>
                <p:sp>
                  <p:nvSpPr>
                    <p:cNvPr id="142" name="Frihåndsform: figur 141">
                      <a:extLst>
                        <a:ext uri="{FF2B5EF4-FFF2-40B4-BE49-F238E27FC236}">
                          <a16:creationId xmlns:a16="http://schemas.microsoft.com/office/drawing/2014/main" id="{F8E04769-F513-64A3-16C7-B29920FC39F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191457" y="6426894"/>
                      <a:ext cx="46308" cy="69537"/>
                    </a:xfrm>
                    <a:custGeom>
                      <a:avLst/>
                      <a:gdLst>
                        <a:gd name="connsiteX0" fmla="*/ 21182 w 46308"/>
                        <a:gd name="connsiteY0" fmla="*/ 60345 h 69537"/>
                        <a:gd name="connsiteX1" fmla="*/ 10656 w 46308"/>
                        <a:gd name="connsiteY1" fmla="*/ 53450 h 69537"/>
                        <a:gd name="connsiteX2" fmla="*/ 7138 w 46308"/>
                        <a:gd name="connsiteY2" fmla="*/ 32736 h 69537"/>
                        <a:gd name="connsiteX3" fmla="*/ 10656 w 46308"/>
                        <a:gd name="connsiteY3" fmla="*/ 12066 h 69537"/>
                        <a:gd name="connsiteX4" fmla="*/ 21182 w 46308"/>
                        <a:gd name="connsiteY4" fmla="*/ 5171 h 69537"/>
                        <a:gd name="connsiteX5" fmla="*/ 31750 w 46308"/>
                        <a:gd name="connsiteY5" fmla="*/ 12066 h 69537"/>
                        <a:gd name="connsiteX6" fmla="*/ 35282 w 46308"/>
                        <a:gd name="connsiteY6" fmla="*/ 32736 h 69537"/>
                        <a:gd name="connsiteX7" fmla="*/ 31750 w 46308"/>
                        <a:gd name="connsiteY7" fmla="*/ 53450 h 69537"/>
                        <a:gd name="connsiteX8" fmla="*/ 21182 w 46308"/>
                        <a:gd name="connsiteY8" fmla="*/ 60345 h 69537"/>
                        <a:gd name="connsiteX9" fmla="*/ 21182 w 46308"/>
                        <a:gd name="connsiteY9" fmla="*/ 67527 h 69537"/>
                        <a:gd name="connsiteX10" fmla="*/ 38398 w 46308"/>
                        <a:gd name="connsiteY10" fmla="*/ 58607 h 69537"/>
                        <a:gd name="connsiteX11" fmla="*/ 44343 w 46308"/>
                        <a:gd name="connsiteY11" fmla="*/ 32736 h 69537"/>
                        <a:gd name="connsiteX12" fmla="*/ 38398 w 46308"/>
                        <a:gd name="connsiteY12" fmla="*/ 6895 h 69537"/>
                        <a:gd name="connsiteX13" fmla="*/ 21182 w 46308"/>
                        <a:gd name="connsiteY13" fmla="*/ -2011 h 69537"/>
                        <a:gd name="connsiteX14" fmla="*/ 3979 w 46308"/>
                        <a:gd name="connsiteY14" fmla="*/ 6895 h 69537"/>
                        <a:gd name="connsiteX15" fmla="*/ -1965 w 46308"/>
                        <a:gd name="connsiteY15" fmla="*/ 32736 h 69537"/>
                        <a:gd name="connsiteX16" fmla="*/ 3979 w 46308"/>
                        <a:gd name="connsiteY16" fmla="*/ 58607 h 69537"/>
                        <a:gd name="connsiteX17" fmla="*/ 21182 w 46308"/>
                        <a:gd name="connsiteY17" fmla="*/ 6752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82" y="60345"/>
                          </a:moveTo>
                          <a:cubicBezTo>
                            <a:pt x="16520" y="60345"/>
                            <a:pt x="13011" y="58047"/>
                            <a:pt x="10656" y="53450"/>
                          </a:cubicBezTo>
                          <a:cubicBezTo>
                            <a:pt x="8311" y="48863"/>
                            <a:pt x="7138" y="41958"/>
                            <a:pt x="7138" y="32736"/>
                          </a:cubicBezTo>
                          <a:cubicBezTo>
                            <a:pt x="7138" y="23553"/>
                            <a:pt x="8311" y="16663"/>
                            <a:pt x="10656" y="12066"/>
                          </a:cubicBezTo>
                          <a:cubicBezTo>
                            <a:pt x="13011" y="7470"/>
                            <a:pt x="16520" y="5171"/>
                            <a:pt x="21182" y="5171"/>
                          </a:cubicBezTo>
                          <a:cubicBezTo>
                            <a:pt x="25882" y="5171"/>
                            <a:pt x="29405" y="7470"/>
                            <a:pt x="31750" y="12066"/>
                          </a:cubicBezTo>
                          <a:cubicBezTo>
                            <a:pt x="34105" y="16663"/>
                            <a:pt x="35282" y="23553"/>
                            <a:pt x="35282" y="32736"/>
                          </a:cubicBezTo>
                          <a:cubicBezTo>
                            <a:pt x="35282" y="41958"/>
                            <a:pt x="34105" y="48863"/>
                            <a:pt x="31750" y="53450"/>
                          </a:cubicBezTo>
                          <a:cubicBezTo>
                            <a:pt x="29405" y="58047"/>
                            <a:pt x="25882" y="60345"/>
                            <a:pt x="21182" y="60345"/>
                          </a:cubicBezTo>
                          <a:close/>
                          <a:moveTo>
                            <a:pt x="21182" y="67527"/>
                          </a:moveTo>
                          <a:cubicBezTo>
                            <a:pt x="28696" y="67527"/>
                            <a:pt x="34435" y="64554"/>
                            <a:pt x="38398" y="58607"/>
                          </a:cubicBezTo>
                          <a:cubicBezTo>
                            <a:pt x="42361" y="52670"/>
                            <a:pt x="44343" y="44046"/>
                            <a:pt x="44343" y="32736"/>
                          </a:cubicBezTo>
                          <a:cubicBezTo>
                            <a:pt x="44343" y="21456"/>
                            <a:pt x="42361" y="12842"/>
                            <a:pt x="38398" y="6895"/>
                          </a:cubicBezTo>
                          <a:cubicBezTo>
                            <a:pt x="34435" y="958"/>
                            <a:pt x="28696" y="-2011"/>
                            <a:pt x="21182" y="-2011"/>
                          </a:cubicBezTo>
                          <a:cubicBezTo>
                            <a:pt x="13676" y="-2011"/>
                            <a:pt x="7942" y="958"/>
                            <a:pt x="3979" y="6895"/>
                          </a:cubicBezTo>
                          <a:cubicBezTo>
                            <a:pt x="16" y="12842"/>
                            <a:pt x="-1965" y="21456"/>
                            <a:pt x="-1965" y="32736"/>
                          </a:cubicBezTo>
                          <a:cubicBezTo>
                            <a:pt x="-1965" y="44046"/>
                            <a:pt x="16" y="52670"/>
                            <a:pt x="3979" y="58607"/>
                          </a:cubicBezTo>
                          <a:cubicBezTo>
                            <a:pt x="7942" y="64554"/>
                            <a:pt x="13676" y="67527"/>
                            <a:pt x="21182" y="675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43" name="Frihåndsform: figur 142">
                      <a:extLst>
                        <a:ext uri="{FF2B5EF4-FFF2-40B4-BE49-F238E27FC236}">
                          <a16:creationId xmlns:a16="http://schemas.microsoft.com/office/drawing/2014/main" id="{4E90B0CB-C645-B332-6B64-93706B610E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253688" y="6483719"/>
                      <a:ext cx="9477" cy="11405"/>
                    </a:xfrm>
                    <a:custGeom>
                      <a:avLst/>
                      <a:gdLst>
                        <a:gd name="connsiteX0" fmla="*/ -940 w 9477"/>
                        <a:gd name="connsiteY0" fmla="*/ 11330 h 11405"/>
                        <a:gd name="connsiteX1" fmla="*/ 8537 w 9477"/>
                        <a:gd name="connsiteY1" fmla="*/ 11330 h 11405"/>
                        <a:gd name="connsiteX2" fmla="*/ 8537 w 9477"/>
                        <a:gd name="connsiteY2" fmla="*/ -75 h 11405"/>
                        <a:gd name="connsiteX3" fmla="*/ -940 w 9477"/>
                        <a:gd name="connsiteY3" fmla="*/ -75 h 11405"/>
                        <a:gd name="connsiteX4" fmla="*/ -940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940" y="11330"/>
                          </a:moveTo>
                          <a:lnTo>
                            <a:pt x="8537" y="11330"/>
                          </a:lnTo>
                          <a:lnTo>
                            <a:pt x="8537" y="-75"/>
                          </a:lnTo>
                          <a:lnTo>
                            <a:pt x="-940" y="-75"/>
                          </a:lnTo>
                          <a:lnTo>
                            <a:pt x="-940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44" name="Frihåndsform: figur 143">
                      <a:extLst>
                        <a:ext uri="{FF2B5EF4-FFF2-40B4-BE49-F238E27FC236}">
                          <a16:creationId xmlns:a16="http://schemas.microsoft.com/office/drawing/2014/main" id="{58D384DE-1B99-7C4A-8267-1B7B33B9BC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279138" y="6426894"/>
                      <a:ext cx="46308" cy="69537"/>
                    </a:xfrm>
                    <a:custGeom>
                      <a:avLst/>
                      <a:gdLst>
                        <a:gd name="connsiteX0" fmla="*/ 21191 w 46308"/>
                        <a:gd name="connsiteY0" fmla="*/ 60345 h 69537"/>
                        <a:gd name="connsiteX1" fmla="*/ 10666 w 46308"/>
                        <a:gd name="connsiteY1" fmla="*/ 53450 h 69537"/>
                        <a:gd name="connsiteX2" fmla="*/ 7148 w 46308"/>
                        <a:gd name="connsiteY2" fmla="*/ 32736 h 69537"/>
                        <a:gd name="connsiteX3" fmla="*/ 10666 w 46308"/>
                        <a:gd name="connsiteY3" fmla="*/ 12066 h 69537"/>
                        <a:gd name="connsiteX4" fmla="*/ 21191 w 46308"/>
                        <a:gd name="connsiteY4" fmla="*/ 5171 h 69537"/>
                        <a:gd name="connsiteX5" fmla="*/ 31759 w 46308"/>
                        <a:gd name="connsiteY5" fmla="*/ 12066 h 69537"/>
                        <a:gd name="connsiteX6" fmla="*/ 35292 w 46308"/>
                        <a:gd name="connsiteY6" fmla="*/ 32736 h 69537"/>
                        <a:gd name="connsiteX7" fmla="*/ 31759 w 46308"/>
                        <a:gd name="connsiteY7" fmla="*/ 53450 h 69537"/>
                        <a:gd name="connsiteX8" fmla="*/ 21191 w 46308"/>
                        <a:gd name="connsiteY8" fmla="*/ 60345 h 69537"/>
                        <a:gd name="connsiteX9" fmla="*/ 21191 w 46308"/>
                        <a:gd name="connsiteY9" fmla="*/ 67527 h 69537"/>
                        <a:gd name="connsiteX10" fmla="*/ 38408 w 46308"/>
                        <a:gd name="connsiteY10" fmla="*/ 58607 h 69537"/>
                        <a:gd name="connsiteX11" fmla="*/ 44352 w 46308"/>
                        <a:gd name="connsiteY11" fmla="*/ 32736 h 69537"/>
                        <a:gd name="connsiteX12" fmla="*/ 38408 w 46308"/>
                        <a:gd name="connsiteY12" fmla="*/ 6895 h 69537"/>
                        <a:gd name="connsiteX13" fmla="*/ 21191 w 46308"/>
                        <a:gd name="connsiteY13" fmla="*/ -2011 h 69537"/>
                        <a:gd name="connsiteX14" fmla="*/ 3989 w 46308"/>
                        <a:gd name="connsiteY14" fmla="*/ 6895 h 69537"/>
                        <a:gd name="connsiteX15" fmla="*/ -1956 w 46308"/>
                        <a:gd name="connsiteY15" fmla="*/ 32736 h 69537"/>
                        <a:gd name="connsiteX16" fmla="*/ 3989 w 46308"/>
                        <a:gd name="connsiteY16" fmla="*/ 58607 h 69537"/>
                        <a:gd name="connsiteX17" fmla="*/ 21191 w 46308"/>
                        <a:gd name="connsiteY17" fmla="*/ 6752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91" y="60345"/>
                          </a:moveTo>
                          <a:cubicBezTo>
                            <a:pt x="16529" y="60345"/>
                            <a:pt x="13021" y="58047"/>
                            <a:pt x="10666" y="53450"/>
                          </a:cubicBezTo>
                          <a:cubicBezTo>
                            <a:pt x="8321" y="48863"/>
                            <a:pt x="7148" y="41958"/>
                            <a:pt x="7148" y="32736"/>
                          </a:cubicBezTo>
                          <a:cubicBezTo>
                            <a:pt x="7148" y="23553"/>
                            <a:pt x="8321" y="16663"/>
                            <a:pt x="10666" y="12066"/>
                          </a:cubicBezTo>
                          <a:cubicBezTo>
                            <a:pt x="13021" y="7470"/>
                            <a:pt x="16529" y="5171"/>
                            <a:pt x="21191" y="5171"/>
                          </a:cubicBezTo>
                          <a:cubicBezTo>
                            <a:pt x="25891" y="5171"/>
                            <a:pt x="29414" y="7470"/>
                            <a:pt x="31759" y="12066"/>
                          </a:cubicBezTo>
                          <a:cubicBezTo>
                            <a:pt x="34114" y="16663"/>
                            <a:pt x="35292" y="23553"/>
                            <a:pt x="35292" y="32736"/>
                          </a:cubicBezTo>
                          <a:cubicBezTo>
                            <a:pt x="35292" y="41958"/>
                            <a:pt x="34114" y="48863"/>
                            <a:pt x="31759" y="53450"/>
                          </a:cubicBezTo>
                          <a:cubicBezTo>
                            <a:pt x="29414" y="58047"/>
                            <a:pt x="25891" y="60345"/>
                            <a:pt x="21191" y="60345"/>
                          </a:cubicBezTo>
                          <a:close/>
                          <a:moveTo>
                            <a:pt x="21191" y="67527"/>
                          </a:moveTo>
                          <a:cubicBezTo>
                            <a:pt x="28706" y="67527"/>
                            <a:pt x="34445" y="64554"/>
                            <a:pt x="38408" y="58607"/>
                          </a:cubicBezTo>
                          <a:cubicBezTo>
                            <a:pt x="42371" y="52670"/>
                            <a:pt x="44352" y="44046"/>
                            <a:pt x="44352" y="32736"/>
                          </a:cubicBezTo>
                          <a:cubicBezTo>
                            <a:pt x="44352" y="21456"/>
                            <a:pt x="42371" y="12842"/>
                            <a:pt x="38408" y="6895"/>
                          </a:cubicBezTo>
                          <a:cubicBezTo>
                            <a:pt x="34445" y="958"/>
                            <a:pt x="28706" y="-2011"/>
                            <a:pt x="21191" y="-2011"/>
                          </a:cubicBezTo>
                          <a:cubicBezTo>
                            <a:pt x="13686" y="-2011"/>
                            <a:pt x="7952" y="958"/>
                            <a:pt x="3989" y="6895"/>
                          </a:cubicBezTo>
                          <a:cubicBezTo>
                            <a:pt x="26" y="12842"/>
                            <a:pt x="-1956" y="21456"/>
                            <a:pt x="-1956" y="32736"/>
                          </a:cubicBezTo>
                          <a:cubicBezTo>
                            <a:pt x="-1956" y="44046"/>
                            <a:pt x="26" y="52670"/>
                            <a:pt x="3989" y="58607"/>
                          </a:cubicBezTo>
                          <a:cubicBezTo>
                            <a:pt x="7952" y="64554"/>
                            <a:pt x="13686" y="67527"/>
                            <a:pt x="21191" y="675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45" name="Grafikk 5">
                  <a:extLst>
                    <a:ext uri="{FF2B5EF4-FFF2-40B4-BE49-F238E27FC236}">
                      <a16:creationId xmlns:a16="http://schemas.microsoft.com/office/drawing/2014/main" id="{5170043D-3848-257F-CDB6-03A1AAC09835}"/>
                    </a:ext>
                  </a:extLst>
                </p:cNvPr>
                <p:cNvGrpSpPr/>
                <p:nvPr/>
              </p:nvGrpSpPr>
              <p:grpSpPr>
                <a:xfrm>
                  <a:off x="7565074" y="5248912"/>
                  <a:ext cx="131390" cy="1247519"/>
                  <a:chOff x="7565074" y="5248912"/>
                  <a:chExt cx="131390" cy="1247519"/>
                </a:xfrm>
              </p:grpSpPr>
              <p:sp>
                <p:nvSpPr>
                  <p:cNvPr id="146" name="Frihåndsform: figur 145">
                    <a:extLst>
                      <a:ext uri="{FF2B5EF4-FFF2-40B4-BE49-F238E27FC236}">
                        <a16:creationId xmlns:a16="http://schemas.microsoft.com/office/drawing/2014/main" id="{3631F618-F2DB-B039-4678-97D6B6B01CCC}"/>
                      </a:ext>
                    </a:extLst>
                  </p:cNvPr>
                  <p:cNvSpPr/>
                  <p:nvPr/>
                </p:nvSpPr>
                <p:spPr>
                  <a:xfrm>
                    <a:off x="7631417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47" name="Frihåndsform: figur 146">
                    <a:extLst>
                      <a:ext uri="{FF2B5EF4-FFF2-40B4-BE49-F238E27FC236}">
                        <a16:creationId xmlns:a16="http://schemas.microsoft.com/office/drawing/2014/main" id="{A94ECB15-C87F-F877-EDA0-886C18AD6AD0}"/>
                      </a:ext>
                    </a:extLst>
                  </p:cNvPr>
                  <p:cNvSpPr/>
                  <p:nvPr/>
                </p:nvSpPr>
                <p:spPr>
                  <a:xfrm>
                    <a:off x="7631417" y="6360922"/>
                    <a:ext cx="9189" cy="32176"/>
                  </a:xfrm>
                  <a:custGeom>
                    <a:avLst/>
                    <a:gdLst>
                      <a:gd name="connsiteX0" fmla="*/ 114 w 9189"/>
                      <a:gd name="connsiteY0" fmla="*/ 308 h 32176"/>
                      <a:gd name="connsiteX1" fmla="*/ 114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114" y="308"/>
                        </a:moveTo>
                        <a:lnTo>
                          <a:pt x="114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48" name="Grafikk 5">
                    <a:extLst>
                      <a:ext uri="{FF2B5EF4-FFF2-40B4-BE49-F238E27FC236}">
                        <a16:creationId xmlns:a16="http://schemas.microsoft.com/office/drawing/2014/main" id="{985BCEBE-6316-22A7-1071-81112A013A9C}"/>
                      </a:ext>
                    </a:extLst>
                  </p:cNvPr>
                  <p:cNvGrpSpPr/>
                  <p:nvPr/>
                </p:nvGrpSpPr>
                <p:grpSpPr>
                  <a:xfrm>
                    <a:off x="7565074" y="6426894"/>
                    <a:ext cx="131390" cy="69537"/>
                    <a:chOff x="7565074" y="6426894"/>
                    <a:chExt cx="131390" cy="69537"/>
                  </a:xfrm>
                  <a:solidFill>
                    <a:srgbClr val="000000"/>
                  </a:solidFill>
                </p:grpSpPr>
                <p:sp>
                  <p:nvSpPr>
                    <p:cNvPr id="149" name="Frihåndsform: figur 148">
                      <a:extLst>
                        <a:ext uri="{FF2B5EF4-FFF2-40B4-BE49-F238E27FC236}">
                          <a16:creationId xmlns:a16="http://schemas.microsoft.com/office/drawing/2014/main" id="{3CB81FBC-789A-AC69-D7E4-65FD76F4AE5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565074" y="6426894"/>
                      <a:ext cx="42531" cy="68230"/>
                    </a:xfrm>
                    <a:custGeom>
                      <a:avLst/>
                      <a:gdLst>
                        <a:gd name="connsiteX0" fmla="*/ 9058 w 42531"/>
                        <a:gd name="connsiteY0" fmla="*/ 5571 h 68230"/>
                        <a:gd name="connsiteX1" fmla="*/ 40691 w 42531"/>
                        <a:gd name="connsiteY1" fmla="*/ 5571 h 68230"/>
                        <a:gd name="connsiteX2" fmla="*/ 40691 w 42531"/>
                        <a:gd name="connsiteY2" fmla="*/ -2057 h 68230"/>
                        <a:gd name="connsiteX3" fmla="*/ -1840 w 42531"/>
                        <a:gd name="connsiteY3" fmla="*/ -2057 h 68230"/>
                        <a:gd name="connsiteX4" fmla="*/ -1840 w 42531"/>
                        <a:gd name="connsiteY4" fmla="*/ 5571 h 68230"/>
                        <a:gd name="connsiteX5" fmla="*/ 12217 w 42531"/>
                        <a:gd name="connsiteY5" fmla="*/ 19907 h 68230"/>
                        <a:gd name="connsiteX6" fmla="*/ 23417 w 42531"/>
                        <a:gd name="connsiteY6" fmla="*/ 31527 h 68230"/>
                        <a:gd name="connsiteX7" fmla="*/ 29491 w 42531"/>
                        <a:gd name="connsiteY7" fmla="*/ 39801 h 68230"/>
                        <a:gd name="connsiteX8" fmla="*/ 31229 w 42531"/>
                        <a:gd name="connsiteY8" fmla="*/ 46466 h 68230"/>
                        <a:gd name="connsiteX9" fmla="*/ 27481 w 42531"/>
                        <a:gd name="connsiteY9" fmla="*/ 55171 h 68230"/>
                        <a:gd name="connsiteX10" fmla="*/ 17717 w 42531"/>
                        <a:gd name="connsiteY10" fmla="*/ 58547 h 68230"/>
                        <a:gd name="connsiteX11" fmla="*/ 8714 w 42531"/>
                        <a:gd name="connsiteY11" fmla="*/ 57067 h 68230"/>
                        <a:gd name="connsiteX12" fmla="*/ -1395 w 42531"/>
                        <a:gd name="connsiteY12" fmla="*/ 52571 h 68230"/>
                        <a:gd name="connsiteX13" fmla="*/ -1395 w 42531"/>
                        <a:gd name="connsiteY13" fmla="*/ 61736 h 68230"/>
                        <a:gd name="connsiteX14" fmla="*/ 8828 w 42531"/>
                        <a:gd name="connsiteY14" fmla="*/ 65054 h 68230"/>
                        <a:gd name="connsiteX15" fmla="*/ 17544 w 42531"/>
                        <a:gd name="connsiteY15" fmla="*/ 66174 h 68230"/>
                        <a:gd name="connsiteX16" fmla="*/ 34144 w 42531"/>
                        <a:gd name="connsiteY16" fmla="*/ 60960 h 68230"/>
                        <a:gd name="connsiteX17" fmla="*/ 40332 w 42531"/>
                        <a:gd name="connsiteY17" fmla="*/ 47055 h 68230"/>
                        <a:gd name="connsiteX18" fmla="*/ 38782 w 42531"/>
                        <a:gd name="connsiteY18" fmla="*/ 39212 h 68230"/>
                        <a:gd name="connsiteX19" fmla="*/ 33153 w 42531"/>
                        <a:gd name="connsiteY19" fmla="*/ 30493 h 68230"/>
                        <a:gd name="connsiteX20" fmla="*/ 26016 w 42531"/>
                        <a:gd name="connsiteY20" fmla="*/ 22966 h 68230"/>
                        <a:gd name="connsiteX21" fmla="*/ 9058 w 42531"/>
                        <a:gd name="connsiteY21" fmla="*/ 5571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9058" y="5571"/>
                          </a:moveTo>
                          <a:lnTo>
                            <a:pt x="40691" y="5571"/>
                          </a:lnTo>
                          <a:lnTo>
                            <a:pt x="40691" y="-2057"/>
                          </a:lnTo>
                          <a:lnTo>
                            <a:pt x="-1840" y="-2057"/>
                          </a:lnTo>
                          <a:lnTo>
                            <a:pt x="-1840" y="5571"/>
                          </a:lnTo>
                          <a:cubicBezTo>
                            <a:pt x="1596" y="9133"/>
                            <a:pt x="6282" y="13912"/>
                            <a:pt x="12217" y="19907"/>
                          </a:cubicBezTo>
                          <a:cubicBezTo>
                            <a:pt x="18162" y="25911"/>
                            <a:pt x="21895" y="29785"/>
                            <a:pt x="23417" y="31527"/>
                          </a:cubicBezTo>
                          <a:cubicBezTo>
                            <a:pt x="26318" y="34783"/>
                            <a:pt x="28343" y="37541"/>
                            <a:pt x="29491" y="39801"/>
                          </a:cubicBezTo>
                          <a:cubicBezTo>
                            <a:pt x="30650" y="42061"/>
                            <a:pt x="31229" y="44283"/>
                            <a:pt x="31229" y="46466"/>
                          </a:cubicBezTo>
                          <a:cubicBezTo>
                            <a:pt x="31229" y="50029"/>
                            <a:pt x="29979" y="52930"/>
                            <a:pt x="27481" y="55171"/>
                          </a:cubicBezTo>
                          <a:cubicBezTo>
                            <a:pt x="24982" y="57422"/>
                            <a:pt x="21728" y="58547"/>
                            <a:pt x="17717" y="58547"/>
                          </a:cubicBezTo>
                          <a:cubicBezTo>
                            <a:pt x="14874" y="58547"/>
                            <a:pt x="11873" y="58054"/>
                            <a:pt x="8714" y="57067"/>
                          </a:cubicBezTo>
                          <a:cubicBezTo>
                            <a:pt x="5564" y="56081"/>
                            <a:pt x="2194" y="54582"/>
                            <a:pt x="-1395" y="52571"/>
                          </a:cubicBezTo>
                          <a:lnTo>
                            <a:pt x="-1395" y="61736"/>
                          </a:lnTo>
                          <a:cubicBezTo>
                            <a:pt x="2252" y="63201"/>
                            <a:pt x="5660" y="64307"/>
                            <a:pt x="8828" y="65054"/>
                          </a:cubicBezTo>
                          <a:cubicBezTo>
                            <a:pt x="12006" y="65801"/>
                            <a:pt x="14912" y="66174"/>
                            <a:pt x="17544" y="66174"/>
                          </a:cubicBezTo>
                          <a:cubicBezTo>
                            <a:pt x="24485" y="66174"/>
                            <a:pt x="30018" y="64436"/>
                            <a:pt x="34144" y="60960"/>
                          </a:cubicBezTo>
                          <a:cubicBezTo>
                            <a:pt x="38269" y="57493"/>
                            <a:pt x="40332" y="52859"/>
                            <a:pt x="40332" y="47055"/>
                          </a:cubicBezTo>
                          <a:cubicBezTo>
                            <a:pt x="40332" y="44297"/>
                            <a:pt x="39815" y="41683"/>
                            <a:pt x="38782" y="39212"/>
                          </a:cubicBezTo>
                          <a:cubicBezTo>
                            <a:pt x="37757" y="36751"/>
                            <a:pt x="35881" y="33845"/>
                            <a:pt x="33153" y="30493"/>
                          </a:cubicBezTo>
                          <a:cubicBezTo>
                            <a:pt x="32406" y="29622"/>
                            <a:pt x="30027" y="27113"/>
                            <a:pt x="26016" y="22966"/>
                          </a:cubicBezTo>
                          <a:cubicBezTo>
                            <a:pt x="22015" y="18820"/>
                            <a:pt x="16362" y="13021"/>
                            <a:pt x="9058" y="557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50" name="Frihåndsform: figur 149">
                      <a:extLst>
                        <a:ext uri="{FF2B5EF4-FFF2-40B4-BE49-F238E27FC236}">
                          <a16:creationId xmlns:a16="http://schemas.microsoft.com/office/drawing/2014/main" id="{830F6871-CD6A-FE42-3016-548E14E39CD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626629" y="6483719"/>
                      <a:ext cx="9477" cy="11405"/>
                    </a:xfrm>
                    <a:custGeom>
                      <a:avLst/>
                      <a:gdLst>
                        <a:gd name="connsiteX0" fmla="*/ -900 w 9477"/>
                        <a:gd name="connsiteY0" fmla="*/ 11330 h 11405"/>
                        <a:gd name="connsiteX1" fmla="*/ 8577 w 9477"/>
                        <a:gd name="connsiteY1" fmla="*/ 11330 h 11405"/>
                        <a:gd name="connsiteX2" fmla="*/ 8577 w 9477"/>
                        <a:gd name="connsiteY2" fmla="*/ -75 h 11405"/>
                        <a:gd name="connsiteX3" fmla="*/ -900 w 9477"/>
                        <a:gd name="connsiteY3" fmla="*/ -75 h 11405"/>
                        <a:gd name="connsiteX4" fmla="*/ -900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900" y="11330"/>
                          </a:moveTo>
                          <a:lnTo>
                            <a:pt x="8577" y="11330"/>
                          </a:lnTo>
                          <a:lnTo>
                            <a:pt x="8577" y="-75"/>
                          </a:lnTo>
                          <a:lnTo>
                            <a:pt x="-900" y="-75"/>
                          </a:lnTo>
                          <a:lnTo>
                            <a:pt x="-900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51" name="Frihåndsform: figur 150">
                      <a:extLst>
                        <a:ext uri="{FF2B5EF4-FFF2-40B4-BE49-F238E27FC236}">
                          <a16:creationId xmlns:a16="http://schemas.microsoft.com/office/drawing/2014/main" id="{CD1B1E61-7582-9374-3777-8C70E77F818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653113" y="6428101"/>
                      <a:ext cx="43350" cy="68331"/>
                    </a:xfrm>
                    <a:custGeom>
                      <a:avLst/>
                      <a:gdLst>
                        <a:gd name="connsiteX0" fmla="*/ 944 w 43350"/>
                        <a:gd name="connsiteY0" fmla="*/ 66362 h 68331"/>
                        <a:gd name="connsiteX1" fmla="*/ 36526 w 43350"/>
                        <a:gd name="connsiteY1" fmla="*/ 66362 h 68331"/>
                        <a:gd name="connsiteX2" fmla="*/ 36526 w 43350"/>
                        <a:gd name="connsiteY2" fmla="*/ 58721 h 68331"/>
                        <a:gd name="connsiteX3" fmla="*/ 9244 w 43350"/>
                        <a:gd name="connsiteY3" fmla="*/ 58721 h 68331"/>
                        <a:gd name="connsiteX4" fmla="*/ 9244 w 43350"/>
                        <a:gd name="connsiteY4" fmla="*/ 42302 h 68331"/>
                        <a:gd name="connsiteX5" fmla="*/ 13178 w 43350"/>
                        <a:gd name="connsiteY5" fmla="*/ 43308 h 68331"/>
                        <a:gd name="connsiteX6" fmla="*/ 17142 w 43350"/>
                        <a:gd name="connsiteY6" fmla="*/ 43638 h 68331"/>
                        <a:gd name="connsiteX7" fmla="*/ 34904 w 43350"/>
                        <a:gd name="connsiteY7" fmla="*/ 37490 h 68331"/>
                        <a:gd name="connsiteX8" fmla="*/ 41466 w 43350"/>
                        <a:gd name="connsiteY8" fmla="*/ 20842 h 68331"/>
                        <a:gd name="connsiteX9" fmla="*/ 34732 w 43350"/>
                        <a:gd name="connsiteY9" fmla="*/ 4021 h 68331"/>
                        <a:gd name="connsiteX10" fmla="*/ 15749 w 43350"/>
                        <a:gd name="connsiteY10" fmla="*/ -1969 h 68331"/>
                        <a:gd name="connsiteX11" fmla="*/ 7148 w 43350"/>
                        <a:gd name="connsiteY11" fmla="*/ -1251 h 68331"/>
                        <a:gd name="connsiteX12" fmla="*/ -1884 w 43350"/>
                        <a:gd name="connsiteY12" fmla="*/ 904 h 68331"/>
                        <a:gd name="connsiteX13" fmla="*/ -1884 w 43350"/>
                        <a:gd name="connsiteY13" fmla="*/ 10025 h 68331"/>
                        <a:gd name="connsiteX14" fmla="*/ 6458 w 43350"/>
                        <a:gd name="connsiteY14" fmla="*/ 6750 h 68331"/>
                        <a:gd name="connsiteX15" fmla="*/ 15562 w 43350"/>
                        <a:gd name="connsiteY15" fmla="*/ 5673 h 68331"/>
                        <a:gd name="connsiteX16" fmla="*/ 27853 w 43350"/>
                        <a:gd name="connsiteY16" fmla="*/ 9752 h 68331"/>
                        <a:gd name="connsiteX17" fmla="*/ 32391 w 43350"/>
                        <a:gd name="connsiteY17" fmla="*/ 20842 h 68331"/>
                        <a:gd name="connsiteX18" fmla="*/ 27853 w 43350"/>
                        <a:gd name="connsiteY18" fmla="*/ 31917 h 68331"/>
                        <a:gd name="connsiteX19" fmla="*/ 15562 w 43350"/>
                        <a:gd name="connsiteY19" fmla="*/ 36011 h 68331"/>
                        <a:gd name="connsiteX20" fmla="*/ 8311 w 43350"/>
                        <a:gd name="connsiteY20" fmla="*/ 35206 h 68331"/>
                        <a:gd name="connsiteX21" fmla="*/ 944 w 43350"/>
                        <a:gd name="connsiteY21" fmla="*/ 32692 h 68331"/>
                        <a:gd name="connsiteX22" fmla="*/ 944 w 43350"/>
                        <a:gd name="connsiteY22" fmla="*/ 66362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944" y="66362"/>
                          </a:moveTo>
                          <a:lnTo>
                            <a:pt x="36526" y="66362"/>
                          </a:lnTo>
                          <a:lnTo>
                            <a:pt x="36526" y="58721"/>
                          </a:lnTo>
                          <a:lnTo>
                            <a:pt x="9244" y="58721"/>
                          </a:lnTo>
                          <a:lnTo>
                            <a:pt x="9244" y="42302"/>
                          </a:lnTo>
                          <a:cubicBezTo>
                            <a:pt x="10555" y="42752"/>
                            <a:pt x="11867" y="43087"/>
                            <a:pt x="13178" y="43308"/>
                          </a:cubicBezTo>
                          <a:cubicBezTo>
                            <a:pt x="14499" y="43528"/>
                            <a:pt x="15821" y="43638"/>
                            <a:pt x="17142" y="43638"/>
                          </a:cubicBezTo>
                          <a:cubicBezTo>
                            <a:pt x="24618" y="43638"/>
                            <a:pt x="30539" y="41589"/>
                            <a:pt x="34904" y="37490"/>
                          </a:cubicBezTo>
                          <a:cubicBezTo>
                            <a:pt x="39279" y="33391"/>
                            <a:pt x="41466" y="27842"/>
                            <a:pt x="41466" y="20842"/>
                          </a:cubicBezTo>
                          <a:cubicBezTo>
                            <a:pt x="41466" y="13631"/>
                            <a:pt x="39221" y="8024"/>
                            <a:pt x="34732" y="4021"/>
                          </a:cubicBezTo>
                          <a:cubicBezTo>
                            <a:pt x="30242" y="28"/>
                            <a:pt x="23914" y="-1969"/>
                            <a:pt x="15749" y="-1969"/>
                          </a:cubicBezTo>
                          <a:cubicBezTo>
                            <a:pt x="12934" y="-1969"/>
                            <a:pt x="10067" y="-1729"/>
                            <a:pt x="7148" y="-1251"/>
                          </a:cubicBezTo>
                          <a:cubicBezTo>
                            <a:pt x="4237" y="-772"/>
                            <a:pt x="1227" y="-54"/>
                            <a:pt x="-1884" y="904"/>
                          </a:cubicBezTo>
                          <a:lnTo>
                            <a:pt x="-1884" y="10025"/>
                          </a:lnTo>
                          <a:cubicBezTo>
                            <a:pt x="806" y="8560"/>
                            <a:pt x="3586" y="7469"/>
                            <a:pt x="6458" y="6750"/>
                          </a:cubicBezTo>
                          <a:cubicBezTo>
                            <a:pt x="9330" y="6032"/>
                            <a:pt x="12365" y="5673"/>
                            <a:pt x="15562" y="5673"/>
                          </a:cubicBezTo>
                          <a:cubicBezTo>
                            <a:pt x="20741" y="5673"/>
                            <a:pt x="24838" y="7033"/>
                            <a:pt x="27853" y="9752"/>
                          </a:cubicBezTo>
                          <a:cubicBezTo>
                            <a:pt x="30879" y="12472"/>
                            <a:pt x="32391" y="16169"/>
                            <a:pt x="32391" y="20842"/>
                          </a:cubicBezTo>
                          <a:cubicBezTo>
                            <a:pt x="32391" y="25505"/>
                            <a:pt x="30879" y="29197"/>
                            <a:pt x="27853" y="31917"/>
                          </a:cubicBezTo>
                          <a:cubicBezTo>
                            <a:pt x="24838" y="34646"/>
                            <a:pt x="20741" y="36011"/>
                            <a:pt x="15562" y="36011"/>
                          </a:cubicBezTo>
                          <a:cubicBezTo>
                            <a:pt x="13140" y="36011"/>
                            <a:pt x="10723" y="35742"/>
                            <a:pt x="8311" y="35206"/>
                          </a:cubicBezTo>
                          <a:cubicBezTo>
                            <a:pt x="5908" y="34670"/>
                            <a:pt x="3452" y="33832"/>
                            <a:pt x="944" y="32692"/>
                          </a:cubicBezTo>
                          <a:lnTo>
                            <a:pt x="944" y="663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52" name="Grafikk 5">
                  <a:extLst>
                    <a:ext uri="{FF2B5EF4-FFF2-40B4-BE49-F238E27FC236}">
                      <a16:creationId xmlns:a16="http://schemas.microsoft.com/office/drawing/2014/main" id="{A9A3282C-0354-565F-0A0C-B642CCEAAD07}"/>
                    </a:ext>
                  </a:extLst>
                </p:cNvPr>
                <p:cNvGrpSpPr/>
                <p:nvPr/>
              </p:nvGrpSpPr>
              <p:grpSpPr>
                <a:xfrm>
                  <a:off x="7938376" y="5248912"/>
                  <a:ext cx="132955" cy="1247519"/>
                  <a:chOff x="7938376" y="5248912"/>
                  <a:chExt cx="132955" cy="1247519"/>
                </a:xfrm>
              </p:grpSpPr>
              <p:sp>
                <p:nvSpPr>
                  <p:cNvPr id="153" name="Frihåndsform: figur 152">
                    <a:extLst>
                      <a:ext uri="{FF2B5EF4-FFF2-40B4-BE49-F238E27FC236}">
                        <a16:creationId xmlns:a16="http://schemas.microsoft.com/office/drawing/2014/main" id="{6C33687B-31DD-280B-78D5-861653C5B367}"/>
                      </a:ext>
                    </a:extLst>
                  </p:cNvPr>
                  <p:cNvSpPr/>
                  <p:nvPr/>
                </p:nvSpPr>
                <p:spPr>
                  <a:xfrm>
                    <a:off x="8004351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54" name="Frihåndsform: figur 153">
                    <a:extLst>
                      <a:ext uri="{FF2B5EF4-FFF2-40B4-BE49-F238E27FC236}">
                        <a16:creationId xmlns:a16="http://schemas.microsoft.com/office/drawing/2014/main" id="{8EAFBCB5-B690-7CF5-2CB3-C660F52F43E2}"/>
                      </a:ext>
                    </a:extLst>
                  </p:cNvPr>
                  <p:cNvSpPr/>
                  <p:nvPr/>
                </p:nvSpPr>
                <p:spPr>
                  <a:xfrm>
                    <a:off x="8004351" y="6360922"/>
                    <a:ext cx="9189" cy="32176"/>
                  </a:xfrm>
                  <a:custGeom>
                    <a:avLst/>
                    <a:gdLst>
                      <a:gd name="connsiteX0" fmla="*/ 155 w 9189"/>
                      <a:gd name="connsiteY0" fmla="*/ 308 h 32176"/>
                      <a:gd name="connsiteX1" fmla="*/ 155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155" y="308"/>
                        </a:moveTo>
                        <a:lnTo>
                          <a:pt x="155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55" name="Grafikk 5">
                    <a:extLst>
                      <a:ext uri="{FF2B5EF4-FFF2-40B4-BE49-F238E27FC236}">
                        <a16:creationId xmlns:a16="http://schemas.microsoft.com/office/drawing/2014/main" id="{D0D25EF7-CDA1-BC12-89B5-2B523D6AE61B}"/>
                      </a:ext>
                    </a:extLst>
                  </p:cNvPr>
                  <p:cNvGrpSpPr/>
                  <p:nvPr/>
                </p:nvGrpSpPr>
                <p:grpSpPr>
                  <a:xfrm>
                    <a:off x="7938376" y="6426894"/>
                    <a:ext cx="132955" cy="69537"/>
                    <a:chOff x="7938376" y="6426894"/>
                    <a:chExt cx="132955" cy="69537"/>
                  </a:xfrm>
                  <a:solidFill>
                    <a:srgbClr val="000000"/>
                  </a:solidFill>
                </p:grpSpPr>
                <p:sp>
                  <p:nvSpPr>
                    <p:cNvPr id="156" name="Frihåndsform: figur 155">
                      <a:extLst>
                        <a:ext uri="{FF2B5EF4-FFF2-40B4-BE49-F238E27FC236}">
                          <a16:creationId xmlns:a16="http://schemas.microsoft.com/office/drawing/2014/main" id="{6F77B444-6C34-7536-933F-0B89E6440A7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38376" y="6428101"/>
                      <a:ext cx="43350" cy="68331"/>
                    </a:xfrm>
                    <a:custGeom>
                      <a:avLst/>
                      <a:gdLst>
                        <a:gd name="connsiteX0" fmla="*/ 975 w 43350"/>
                        <a:gd name="connsiteY0" fmla="*/ 66362 h 68331"/>
                        <a:gd name="connsiteX1" fmla="*/ 36557 w 43350"/>
                        <a:gd name="connsiteY1" fmla="*/ 66362 h 68331"/>
                        <a:gd name="connsiteX2" fmla="*/ 36557 w 43350"/>
                        <a:gd name="connsiteY2" fmla="*/ 58721 h 68331"/>
                        <a:gd name="connsiteX3" fmla="*/ 9275 w 43350"/>
                        <a:gd name="connsiteY3" fmla="*/ 58721 h 68331"/>
                        <a:gd name="connsiteX4" fmla="*/ 9275 w 43350"/>
                        <a:gd name="connsiteY4" fmla="*/ 42302 h 68331"/>
                        <a:gd name="connsiteX5" fmla="*/ 13209 w 43350"/>
                        <a:gd name="connsiteY5" fmla="*/ 43308 h 68331"/>
                        <a:gd name="connsiteX6" fmla="*/ 17173 w 43350"/>
                        <a:gd name="connsiteY6" fmla="*/ 43638 h 68331"/>
                        <a:gd name="connsiteX7" fmla="*/ 34935 w 43350"/>
                        <a:gd name="connsiteY7" fmla="*/ 37490 h 68331"/>
                        <a:gd name="connsiteX8" fmla="*/ 41497 w 43350"/>
                        <a:gd name="connsiteY8" fmla="*/ 20842 h 68331"/>
                        <a:gd name="connsiteX9" fmla="*/ 34763 w 43350"/>
                        <a:gd name="connsiteY9" fmla="*/ 4021 h 68331"/>
                        <a:gd name="connsiteX10" fmla="*/ 15780 w 43350"/>
                        <a:gd name="connsiteY10" fmla="*/ -1969 h 68331"/>
                        <a:gd name="connsiteX11" fmla="*/ 7179 w 43350"/>
                        <a:gd name="connsiteY11" fmla="*/ -1251 h 68331"/>
                        <a:gd name="connsiteX12" fmla="*/ -1853 w 43350"/>
                        <a:gd name="connsiteY12" fmla="*/ 904 h 68331"/>
                        <a:gd name="connsiteX13" fmla="*/ -1853 w 43350"/>
                        <a:gd name="connsiteY13" fmla="*/ 10025 h 68331"/>
                        <a:gd name="connsiteX14" fmla="*/ 6489 w 43350"/>
                        <a:gd name="connsiteY14" fmla="*/ 6750 h 68331"/>
                        <a:gd name="connsiteX15" fmla="*/ 15593 w 43350"/>
                        <a:gd name="connsiteY15" fmla="*/ 5673 h 68331"/>
                        <a:gd name="connsiteX16" fmla="*/ 27885 w 43350"/>
                        <a:gd name="connsiteY16" fmla="*/ 9752 h 68331"/>
                        <a:gd name="connsiteX17" fmla="*/ 32422 w 43350"/>
                        <a:gd name="connsiteY17" fmla="*/ 20842 h 68331"/>
                        <a:gd name="connsiteX18" fmla="*/ 27885 w 43350"/>
                        <a:gd name="connsiteY18" fmla="*/ 31917 h 68331"/>
                        <a:gd name="connsiteX19" fmla="*/ 15593 w 43350"/>
                        <a:gd name="connsiteY19" fmla="*/ 36011 h 68331"/>
                        <a:gd name="connsiteX20" fmla="*/ 8342 w 43350"/>
                        <a:gd name="connsiteY20" fmla="*/ 35206 h 68331"/>
                        <a:gd name="connsiteX21" fmla="*/ 975 w 43350"/>
                        <a:gd name="connsiteY21" fmla="*/ 32692 h 68331"/>
                        <a:gd name="connsiteX22" fmla="*/ 975 w 43350"/>
                        <a:gd name="connsiteY22" fmla="*/ 66362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975" y="66362"/>
                          </a:moveTo>
                          <a:lnTo>
                            <a:pt x="36557" y="66362"/>
                          </a:lnTo>
                          <a:lnTo>
                            <a:pt x="36557" y="58721"/>
                          </a:lnTo>
                          <a:lnTo>
                            <a:pt x="9275" y="58721"/>
                          </a:lnTo>
                          <a:lnTo>
                            <a:pt x="9275" y="42302"/>
                          </a:lnTo>
                          <a:cubicBezTo>
                            <a:pt x="10586" y="42752"/>
                            <a:pt x="11898" y="43087"/>
                            <a:pt x="13209" y="43308"/>
                          </a:cubicBezTo>
                          <a:cubicBezTo>
                            <a:pt x="14530" y="43528"/>
                            <a:pt x="15852" y="43638"/>
                            <a:pt x="17173" y="43638"/>
                          </a:cubicBezTo>
                          <a:cubicBezTo>
                            <a:pt x="24649" y="43638"/>
                            <a:pt x="30570" y="41589"/>
                            <a:pt x="34935" y="37490"/>
                          </a:cubicBezTo>
                          <a:cubicBezTo>
                            <a:pt x="39310" y="33391"/>
                            <a:pt x="41497" y="27842"/>
                            <a:pt x="41497" y="20842"/>
                          </a:cubicBezTo>
                          <a:cubicBezTo>
                            <a:pt x="41497" y="13631"/>
                            <a:pt x="39252" y="8024"/>
                            <a:pt x="34763" y="4021"/>
                          </a:cubicBezTo>
                          <a:cubicBezTo>
                            <a:pt x="30273" y="28"/>
                            <a:pt x="23945" y="-1969"/>
                            <a:pt x="15780" y="-1969"/>
                          </a:cubicBezTo>
                          <a:cubicBezTo>
                            <a:pt x="12965" y="-1969"/>
                            <a:pt x="10098" y="-1729"/>
                            <a:pt x="7179" y="-1251"/>
                          </a:cubicBezTo>
                          <a:cubicBezTo>
                            <a:pt x="4268" y="-772"/>
                            <a:pt x="1258" y="-54"/>
                            <a:pt x="-1853" y="904"/>
                          </a:cubicBezTo>
                          <a:lnTo>
                            <a:pt x="-1853" y="10025"/>
                          </a:lnTo>
                          <a:cubicBezTo>
                            <a:pt x="837" y="8560"/>
                            <a:pt x="3618" y="7469"/>
                            <a:pt x="6489" y="6750"/>
                          </a:cubicBezTo>
                          <a:cubicBezTo>
                            <a:pt x="9361" y="6032"/>
                            <a:pt x="12396" y="5673"/>
                            <a:pt x="15593" y="5673"/>
                          </a:cubicBezTo>
                          <a:cubicBezTo>
                            <a:pt x="20772" y="5673"/>
                            <a:pt x="24869" y="7033"/>
                            <a:pt x="27885" y="9752"/>
                          </a:cubicBezTo>
                          <a:cubicBezTo>
                            <a:pt x="30910" y="12472"/>
                            <a:pt x="32422" y="16169"/>
                            <a:pt x="32422" y="20842"/>
                          </a:cubicBezTo>
                          <a:cubicBezTo>
                            <a:pt x="32422" y="25505"/>
                            <a:pt x="30910" y="29197"/>
                            <a:pt x="27885" y="31917"/>
                          </a:cubicBezTo>
                          <a:cubicBezTo>
                            <a:pt x="24869" y="34646"/>
                            <a:pt x="20772" y="36011"/>
                            <a:pt x="15593" y="36011"/>
                          </a:cubicBezTo>
                          <a:cubicBezTo>
                            <a:pt x="13171" y="36011"/>
                            <a:pt x="10754" y="35742"/>
                            <a:pt x="8342" y="35206"/>
                          </a:cubicBezTo>
                          <a:cubicBezTo>
                            <a:pt x="5939" y="34670"/>
                            <a:pt x="3484" y="33832"/>
                            <a:pt x="975" y="32692"/>
                          </a:cubicBezTo>
                          <a:lnTo>
                            <a:pt x="975" y="663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57" name="Frihåndsform: figur 156">
                      <a:extLst>
                        <a:ext uri="{FF2B5EF4-FFF2-40B4-BE49-F238E27FC236}">
                          <a16:creationId xmlns:a16="http://schemas.microsoft.com/office/drawing/2014/main" id="{CE6AD594-187B-C293-36BD-823AE865145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99573" y="6483719"/>
                      <a:ext cx="9477" cy="11405"/>
                    </a:xfrm>
                    <a:custGeom>
                      <a:avLst/>
                      <a:gdLst>
                        <a:gd name="connsiteX0" fmla="*/ -859 w 9477"/>
                        <a:gd name="connsiteY0" fmla="*/ 11330 h 11405"/>
                        <a:gd name="connsiteX1" fmla="*/ 8618 w 9477"/>
                        <a:gd name="connsiteY1" fmla="*/ 11330 h 11405"/>
                        <a:gd name="connsiteX2" fmla="*/ 8618 w 9477"/>
                        <a:gd name="connsiteY2" fmla="*/ -75 h 11405"/>
                        <a:gd name="connsiteX3" fmla="*/ -859 w 9477"/>
                        <a:gd name="connsiteY3" fmla="*/ -75 h 11405"/>
                        <a:gd name="connsiteX4" fmla="*/ -859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859" y="11330"/>
                          </a:moveTo>
                          <a:lnTo>
                            <a:pt x="8618" y="11330"/>
                          </a:lnTo>
                          <a:lnTo>
                            <a:pt x="8618" y="-75"/>
                          </a:lnTo>
                          <a:lnTo>
                            <a:pt x="-859" y="-75"/>
                          </a:lnTo>
                          <a:lnTo>
                            <a:pt x="-859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58" name="Frihåndsform: figur 157">
                      <a:extLst>
                        <a:ext uri="{FF2B5EF4-FFF2-40B4-BE49-F238E27FC236}">
                          <a16:creationId xmlns:a16="http://schemas.microsoft.com/office/drawing/2014/main" id="{26B4643B-0675-F39C-7054-65E3F27D44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025023" y="6426894"/>
                      <a:ext cx="46308" cy="69537"/>
                    </a:xfrm>
                    <a:custGeom>
                      <a:avLst/>
                      <a:gdLst>
                        <a:gd name="connsiteX0" fmla="*/ 21272 w 46308"/>
                        <a:gd name="connsiteY0" fmla="*/ 60345 h 69537"/>
                        <a:gd name="connsiteX1" fmla="*/ 10747 w 46308"/>
                        <a:gd name="connsiteY1" fmla="*/ 53450 h 69537"/>
                        <a:gd name="connsiteX2" fmla="*/ 7229 w 46308"/>
                        <a:gd name="connsiteY2" fmla="*/ 32736 h 69537"/>
                        <a:gd name="connsiteX3" fmla="*/ 10747 w 46308"/>
                        <a:gd name="connsiteY3" fmla="*/ 12066 h 69537"/>
                        <a:gd name="connsiteX4" fmla="*/ 21272 w 46308"/>
                        <a:gd name="connsiteY4" fmla="*/ 5171 h 69537"/>
                        <a:gd name="connsiteX5" fmla="*/ 31841 w 46308"/>
                        <a:gd name="connsiteY5" fmla="*/ 12066 h 69537"/>
                        <a:gd name="connsiteX6" fmla="*/ 35373 w 46308"/>
                        <a:gd name="connsiteY6" fmla="*/ 32736 h 69537"/>
                        <a:gd name="connsiteX7" fmla="*/ 31841 w 46308"/>
                        <a:gd name="connsiteY7" fmla="*/ 53450 h 69537"/>
                        <a:gd name="connsiteX8" fmla="*/ 21272 w 46308"/>
                        <a:gd name="connsiteY8" fmla="*/ 60345 h 69537"/>
                        <a:gd name="connsiteX9" fmla="*/ 21272 w 46308"/>
                        <a:gd name="connsiteY9" fmla="*/ 67527 h 69537"/>
                        <a:gd name="connsiteX10" fmla="*/ 38489 w 46308"/>
                        <a:gd name="connsiteY10" fmla="*/ 58607 h 69537"/>
                        <a:gd name="connsiteX11" fmla="*/ 44434 w 46308"/>
                        <a:gd name="connsiteY11" fmla="*/ 32736 h 69537"/>
                        <a:gd name="connsiteX12" fmla="*/ 38489 w 46308"/>
                        <a:gd name="connsiteY12" fmla="*/ 6895 h 69537"/>
                        <a:gd name="connsiteX13" fmla="*/ 21272 w 46308"/>
                        <a:gd name="connsiteY13" fmla="*/ -2011 h 69537"/>
                        <a:gd name="connsiteX14" fmla="*/ 4070 w 46308"/>
                        <a:gd name="connsiteY14" fmla="*/ 6895 h 69537"/>
                        <a:gd name="connsiteX15" fmla="*/ -1875 w 46308"/>
                        <a:gd name="connsiteY15" fmla="*/ 32736 h 69537"/>
                        <a:gd name="connsiteX16" fmla="*/ 4070 w 46308"/>
                        <a:gd name="connsiteY16" fmla="*/ 58607 h 69537"/>
                        <a:gd name="connsiteX17" fmla="*/ 21272 w 46308"/>
                        <a:gd name="connsiteY17" fmla="*/ 6752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272" y="60345"/>
                          </a:moveTo>
                          <a:cubicBezTo>
                            <a:pt x="16610" y="60345"/>
                            <a:pt x="13102" y="58047"/>
                            <a:pt x="10747" y="53450"/>
                          </a:cubicBezTo>
                          <a:cubicBezTo>
                            <a:pt x="8402" y="48863"/>
                            <a:pt x="7229" y="41958"/>
                            <a:pt x="7229" y="32736"/>
                          </a:cubicBezTo>
                          <a:cubicBezTo>
                            <a:pt x="7229" y="23553"/>
                            <a:pt x="8402" y="16663"/>
                            <a:pt x="10747" y="12066"/>
                          </a:cubicBezTo>
                          <a:cubicBezTo>
                            <a:pt x="13102" y="7470"/>
                            <a:pt x="16610" y="5171"/>
                            <a:pt x="21272" y="5171"/>
                          </a:cubicBezTo>
                          <a:cubicBezTo>
                            <a:pt x="25972" y="5171"/>
                            <a:pt x="29495" y="7470"/>
                            <a:pt x="31841" y="12066"/>
                          </a:cubicBezTo>
                          <a:cubicBezTo>
                            <a:pt x="34196" y="16663"/>
                            <a:pt x="35373" y="23553"/>
                            <a:pt x="35373" y="32736"/>
                          </a:cubicBezTo>
                          <a:cubicBezTo>
                            <a:pt x="35373" y="41958"/>
                            <a:pt x="34196" y="48863"/>
                            <a:pt x="31841" y="53450"/>
                          </a:cubicBezTo>
                          <a:cubicBezTo>
                            <a:pt x="29495" y="58047"/>
                            <a:pt x="25972" y="60345"/>
                            <a:pt x="21272" y="60345"/>
                          </a:cubicBezTo>
                          <a:close/>
                          <a:moveTo>
                            <a:pt x="21272" y="67527"/>
                          </a:moveTo>
                          <a:cubicBezTo>
                            <a:pt x="28787" y="67527"/>
                            <a:pt x="34526" y="64554"/>
                            <a:pt x="38489" y="58607"/>
                          </a:cubicBezTo>
                          <a:cubicBezTo>
                            <a:pt x="42452" y="52670"/>
                            <a:pt x="44434" y="44046"/>
                            <a:pt x="44434" y="32736"/>
                          </a:cubicBezTo>
                          <a:cubicBezTo>
                            <a:pt x="44434" y="21456"/>
                            <a:pt x="42452" y="12842"/>
                            <a:pt x="38489" y="6895"/>
                          </a:cubicBezTo>
                          <a:cubicBezTo>
                            <a:pt x="34526" y="958"/>
                            <a:pt x="28787" y="-2011"/>
                            <a:pt x="21272" y="-2011"/>
                          </a:cubicBezTo>
                          <a:cubicBezTo>
                            <a:pt x="13767" y="-2011"/>
                            <a:pt x="8033" y="958"/>
                            <a:pt x="4070" y="6895"/>
                          </a:cubicBezTo>
                          <a:cubicBezTo>
                            <a:pt x="107" y="12842"/>
                            <a:pt x="-1875" y="21456"/>
                            <a:pt x="-1875" y="32736"/>
                          </a:cubicBezTo>
                          <a:cubicBezTo>
                            <a:pt x="-1875" y="44046"/>
                            <a:pt x="107" y="52670"/>
                            <a:pt x="4070" y="58607"/>
                          </a:cubicBezTo>
                          <a:cubicBezTo>
                            <a:pt x="8033" y="64554"/>
                            <a:pt x="13767" y="67527"/>
                            <a:pt x="21272" y="675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59" name="Grafikk 5">
                  <a:extLst>
                    <a:ext uri="{FF2B5EF4-FFF2-40B4-BE49-F238E27FC236}">
                      <a16:creationId xmlns:a16="http://schemas.microsoft.com/office/drawing/2014/main" id="{F112C189-1655-E3F9-2BDD-5A18F35104C7}"/>
                    </a:ext>
                  </a:extLst>
                </p:cNvPr>
                <p:cNvGrpSpPr/>
                <p:nvPr/>
              </p:nvGrpSpPr>
              <p:grpSpPr>
                <a:xfrm>
                  <a:off x="8311765" y="5248912"/>
                  <a:ext cx="130585" cy="1247519"/>
                  <a:chOff x="8311765" y="5248912"/>
                  <a:chExt cx="130585" cy="1247519"/>
                </a:xfrm>
              </p:grpSpPr>
              <p:sp>
                <p:nvSpPr>
                  <p:cNvPr id="160" name="Frihåndsform: figur 159">
                    <a:extLst>
                      <a:ext uri="{FF2B5EF4-FFF2-40B4-BE49-F238E27FC236}">
                        <a16:creationId xmlns:a16="http://schemas.microsoft.com/office/drawing/2014/main" id="{7F2392D9-114C-12F2-17FE-C98F8EB4873C}"/>
                      </a:ext>
                    </a:extLst>
                  </p:cNvPr>
                  <p:cNvSpPr/>
                  <p:nvPr/>
                </p:nvSpPr>
                <p:spPr>
                  <a:xfrm>
                    <a:off x="8377295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61" name="Frihåndsform: figur 160">
                    <a:extLst>
                      <a:ext uri="{FF2B5EF4-FFF2-40B4-BE49-F238E27FC236}">
                        <a16:creationId xmlns:a16="http://schemas.microsoft.com/office/drawing/2014/main" id="{FD26344F-3BCB-1ADB-057B-DD279882B6CB}"/>
                      </a:ext>
                    </a:extLst>
                  </p:cNvPr>
                  <p:cNvSpPr/>
                  <p:nvPr/>
                </p:nvSpPr>
                <p:spPr>
                  <a:xfrm>
                    <a:off x="8377295" y="6360922"/>
                    <a:ext cx="9189" cy="32176"/>
                  </a:xfrm>
                  <a:custGeom>
                    <a:avLst/>
                    <a:gdLst>
                      <a:gd name="connsiteX0" fmla="*/ 196 w 9189"/>
                      <a:gd name="connsiteY0" fmla="*/ 308 h 32176"/>
                      <a:gd name="connsiteX1" fmla="*/ 196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196" y="308"/>
                        </a:moveTo>
                        <a:lnTo>
                          <a:pt x="196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62" name="Grafikk 5">
                    <a:extLst>
                      <a:ext uri="{FF2B5EF4-FFF2-40B4-BE49-F238E27FC236}">
                        <a16:creationId xmlns:a16="http://schemas.microsoft.com/office/drawing/2014/main" id="{27F19513-5C67-B2BE-4472-285F95A8F0F7}"/>
                      </a:ext>
                    </a:extLst>
                  </p:cNvPr>
                  <p:cNvGrpSpPr/>
                  <p:nvPr/>
                </p:nvGrpSpPr>
                <p:grpSpPr>
                  <a:xfrm>
                    <a:off x="8311765" y="6428101"/>
                    <a:ext cx="130585" cy="68331"/>
                    <a:chOff x="8311765" y="6428101"/>
                    <a:chExt cx="130585" cy="68331"/>
                  </a:xfrm>
                  <a:solidFill>
                    <a:srgbClr val="000000"/>
                  </a:solidFill>
                </p:grpSpPr>
                <p:sp>
                  <p:nvSpPr>
                    <p:cNvPr id="163" name="Frihåndsform: figur 162">
                      <a:extLst>
                        <a:ext uri="{FF2B5EF4-FFF2-40B4-BE49-F238E27FC236}">
                          <a16:creationId xmlns:a16="http://schemas.microsoft.com/office/drawing/2014/main" id="{952BDE3D-2D02-CD60-8214-C51BC3BC61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11765" y="6428101"/>
                      <a:ext cx="43077" cy="67024"/>
                    </a:xfrm>
                    <a:custGeom>
                      <a:avLst/>
                      <a:gdLst>
                        <a:gd name="connsiteX0" fmla="*/ -1834 w 43077"/>
                        <a:gd name="connsiteY0" fmla="*/ 65010 h 67024"/>
                        <a:gd name="connsiteX1" fmla="*/ 41243 w 43077"/>
                        <a:gd name="connsiteY1" fmla="*/ 65010 h 67024"/>
                        <a:gd name="connsiteX2" fmla="*/ 41243 w 43077"/>
                        <a:gd name="connsiteY2" fmla="*/ 61146 h 67024"/>
                        <a:gd name="connsiteX3" fmla="*/ 16919 w 43077"/>
                        <a:gd name="connsiteY3" fmla="*/ -2014 h 67024"/>
                        <a:gd name="connsiteX4" fmla="*/ 7456 w 43077"/>
                        <a:gd name="connsiteY4" fmla="*/ -2014 h 67024"/>
                        <a:gd name="connsiteX5" fmla="*/ 30345 w 43077"/>
                        <a:gd name="connsiteY5" fmla="*/ 57368 h 67024"/>
                        <a:gd name="connsiteX6" fmla="*/ -1834 w 43077"/>
                        <a:gd name="connsiteY6" fmla="*/ 57368 h 67024"/>
                        <a:gd name="connsiteX7" fmla="*/ -1834 w 43077"/>
                        <a:gd name="connsiteY7" fmla="*/ 65010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3077" h="67024">
                          <a:moveTo>
                            <a:pt x="-1834" y="65010"/>
                          </a:moveTo>
                          <a:lnTo>
                            <a:pt x="41243" y="65010"/>
                          </a:lnTo>
                          <a:lnTo>
                            <a:pt x="41243" y="61146"/>
                          </a:lnTo>
                          <a:lnTo>
                            <a:pt x="16919" y="-2014"/>
                          </a:lnTo>
                          <a:lnTo>
                            <a:pt x="7456" y="-2014"/>
                          </a:lnTo>
                          <a:lnTo>
                            <a:pt x="30345" y="57368"/>
                          </a:lnTo>
                          <a:lnTo>
                            <a:pt x="-1834" y="57368"/>
                          </a:lnTo>
                          <a:lnTo>
                            <a:pt x="-1834" y="650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64" name="Frihåndsform: figur 163">
                      <a:extLst>
                        <a:ext uri="{FF2B5EF4-FFF2-40B4-BE49-F238E27FC236}">
                          <a16:creationId xmlns:a16="http://schemas.microsoft.com/office/drawing/2014/main" id="{4C86010E-CACA-5828-325C-E9AEE938E9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72516" y="6483719"/>
                      <a:ext cx="9477" cy="11405"/>
                    </a:xfrm>
                    <a:custGeom>
                      <a:avLst/>
                      <a:gdLst>
                        <a:gd name="connsiteX0" fmla="*/ -818 w 9477"/>
                        <a:gd name="connsiteY0" fmla="*/ 11330 h 11405"/>
                        <a:gd name="connsiteX1" fmla="*/ 8659 w 9477"/>
                        <a:gd name="connsiteY1" fmla="*/ 11330 h 11405"/>
                        <a:gd name="connsiteX2" fmla="*/ 8659 w 9477"/>
                        <a:gd name="connsiteY2" fmla="*/ -75 h 11405"/>
                        <a:gd name="connsiteX3" fmla="*/ -818 w 9477"/>
                        <a:gd name="connsiteY3" fmla="*/ -75 h 11405"/>
                        <a:gd name="connsiteX4" fmla="*/ -818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818" y="11330"/>
                          </a:moveTo>
                          <a:lnTo>
                            <a:pt x="8659" y="11330"/>
                          </a:lnTo>
                          <a:lnTo>
                            <a:pt x="8659" y="-75"/>
                          </a:lnTo>
                          <a:lnTo>
                            <a:pt x="-818" y="-75"/>
                          </a:lnTo>
                          <a:lnTo>
                            <a:pt x="-818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65" name="Frihåndsform: figur 164">
                      <a:extLst>
                        <a:ext uri="{FF2B5EF4-FFF2-40B4-BE49-F238E27FC236}">
                          <a16:creationId xmlns:a16="http://schemas.microsoft.com/office/drawing/2014/main" id="{3F27F32C-49BC-64DE-B73B-826CA30C469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99000" y="6428101"/>
                      <a:ext cx="43350" cy="68331"/>
                    </a:xfrm>
                    <a:custGeom>
                      <a:avLst/>
                      <a:gdLst>
                        <a:gd name="connsiteX0" fmla="*/ 1026 w 43350"/>
                        <a:gd name="connsiteY0" fmla="*/ 66362 h 68331"/>
                        <a:gd name="connsiteX1" fmla="*/ 36608 w 43350"/>
                        <a:gd name="connsiteY1" fmla="*/ 66362 h 68331"/>
                        <a:gd name="connsiteX2" fmla="*/ 36608 w 43350"/>
                        <a:gd name="connsiteY2" fmla="*/ 58721 h 68331"/>
                        <a:gd name="connsiteX3" fmla="*/ 9325 w 43350"/>
                        <a:gd name="connsiteY3" fmla="*/ 58721 h 68331"/>
                        <a:gd name="connsiteX4" fmla="*/ 9325 w 43350"/>
                        <a:gd name="connsiteY4" fmla="*/ 42302 h 68331"/>
                        <a:gd name="connsiteX5" fmla="*/ 13260 w 43350"/>
                        <a:gd name="connsiteY5" fmla="*/ 43308 h 68331"/>
                        <a:gd name="connsiteX6" fmla="*/ 17223 w 43350"/>
                        <a:gd name="connsiteY6" fmla="*/ 43638 h 68331"/>
                        <a:gd name="connsiteX7" fmla="*/ 34985 w 43350"/>
                        <a:gd name="connsiteY7" fmla="*/ 37490 h 68331"/>
                        <a:gd name="connsiteX8" fmla="*/ 41547 w 43350"/>
                        <a:gd name="connsiteY8" fmla="*/ 20842 h 68331"/>
                        <a:gd name="connsiteX9" fmla="*/ 34813 w 43350"/>
                        <a:gd name="connsiteY9" fmla="*/ 4021 h 68331"/>
                        <a:gd name="connsiteX10" fmla="*/ 15830 w 43350"/>
                        <a:gd name="connsiteY10" fmla="*/ -1969 h 68331"/>
                        <a:gd name="connsiteX11" fmla="*/ 7229 w 43350"/>
                        <a:gd name="connsiteY11" fmla="*/ -1251 h 68331"/>
                        <a:gd name="connsiteX12" fmla="*/ -1803 w 43350"/>
                        <a:gd name="connsiteY12" fmla="*/ 904 h 68331"/>
                        <a:gd name="connsiteX13" fmla="*/ -1803 w 43350"/>
                        <a:gd name="connsiteY13" fmla="*/ 10025 h 68331"/>
                        <a:gd name="connsiteX14" fmla="*/ 6539 w 43350"/>
                        <a:gd name="connsiteY14" fmla="*/ 6750 h 68331"/>
                        <a:gd name="connsiteX15" fmla="*/ 15643 w 43350"/>
                        <a:gd name="connsiteY15" fmla="*/ 5673 h 68331"/>
                        <a:gd name="connsiteX16" fmla="*/ 27935 w 43350"/>
                        <a:gd name="connsiteY16" fmla="*/ 9752 h 68331"/>
                        <a:gd name="connsiteX17" fmla="*/ 32472 w 43350"/>
                        <a:gd name="connsiteY17" fmla="*/ 20842 h 68331"/>
                        <a:gd name="connsiteX18" fmla="*/ 27935 w 43350"/>
                        <a:gd name="connsiteY18" fmla="*/ 31917 h 68331"/>
                        <a:gd name="connsiteX19" fmla="*/ 15643 w 43350"/>
                        <a:gd name="connsiteY19" fmla="*/ 36011 h 68331"/>
                        <a:gd name="connsiteX20" fmla="*/ 8392 w 43350"/>
                        <a:gd name="connsiteY20" fmla="*/ 35206 h 68331"/>
                        <a:gd name="connsiteX21" fmla="*/ 1026 w 43350"/>
                        <a:gd name="connsiteY21" fmla="*/ 32692 h 68331"/>
                        <a:gd name="connsiteX22" fmla="*/ 1026 w 43350"/>
                        <a:gd name="connsiteY22" fmla="*/ 66362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1026" y="66362"/>
                          </a:moveTo>
                          <a:lnTo>
                            <a:pt x="36608" y="66362"/>
                          </a:lnTo>
                          <a:lnTo>
                            <a:pt x="36608" y="58721"/>
                          </a:lnTo>
                          <a:lnTo>
                            <a:pt x="9325" y="58721"/>
                          </a:lnTo>
                          <a:lnTo>
                            <a:pt x="9325" y="42302"/>
                          </a:lnTo>
                          <a:cubicBezTo>
                            <a:pt x="10637" y="42752"/>
                            <a:pt x="11948" y="43087"/>
                            <a:pt x="13260" y="43308"/>
                          </a:cubicBezTo>
                          <a:cubicBezTo>
                            <a:pt x="14581" y="43528"/>
                            <a:pt x="15902" y="43638"/>
                            <a:pt x="17223" y="43638"/>
                          </a:cubicBezTo>
                          <a:cubicBezTo>
                            <a:pt x="24699" y="43638"/>
                            <a:pt x="30620" y="41589"/>
                            <a:pt x="34985" y="37490"/>
                          </a:cubicBezTo>
                          <a:cubicBezTo>
                            <a:pt x="39360" y="33391"/>
                            <a:pt x="41547" y="27842"/>
                            <a:pt x="41547" y="20842"/>
                          </a:cubicBezTo>
                          <a:cubicBezTo>
                            <a:pt x="41547" y="13631"/>
                            <a:pt x="39302" y="8024"/>
                            <a:pt x="34813" y="4021"/>
                          </a:cubicBezTo>
                          <a:cubicBezTo>
                            <a:pt x="30323" y="28"/>
                            <a:pt x="23996" y="-1969"/>
                            <a:pt x="15830" y="-1969"/>
                          </a:cubicBezTo>
                          <a:cubicBezTo>
                            <a:pt x="13015" y="-1969"/>
                            <a:pt x="10148" y="-1729"/>
                            <a:pt x="7229" y="-1251"/>
                          </a:cubicBezTo>
                          <a:cubicBezTo>
                            <a:pt x="4319" y="-772"/>
                            <a:pt x="1308" y="-54"/>
                            <a:pt x="-1803" y="904"/>
                          </a:cubicBezTo>
                          <a:lnTo>
                            <a:pt x="-1803" y="10025"/>
                          </a:lnTo>
                          <a:cubicBezTo>
                            <a:pt x="887" y="8560"/>
                            <a:pt x="3668" y="7469"/>
                            <a:pt x="6539" y="6750"/>
                          </a:cubicBezTo>
                          <a:cubicBezTo>
                            <a:pt x="9411" y="6032"/>
                            <a:pt x="12446" y="5673"/>
                            <a:pt x="15643" y="5673"/>
                          </a:cubicBezTo>
                          <a:cubicBezTo>
                            <a:pt x="20822" y="5673"/>
                            <a:pt x="24919" y="7033"/>
                            <a:pt x="27935" y="9752"/>
                          </a:cubicBezTo>
                          <a:cubicBezTo>
                            <a:pt x="30960" y="12472"/>
                            <a:pt x="32472" y="16169"/>
                            <a:pt x="32472" y="20842"/>
                          </a:cubicBezTo>
                          <a:cubicBezTo>
                            <a:pt x="32472" y="25505"/>
                            <a:pt x="30960" y="29197"/>
                            <a:pt x="27935" y="31917"/>
                          </a:cubicBezTo>
                          <a:cubicBezTo>
                            <a:pt x="24919" y="34646"/>
                            <a:pt x="20822" y="36011"/>
                            <a:pt x="15643" y="36011"/>
                          </a:cubicBezTo>
                          <a:cubicBezTo>
                            <a:pt x="13221" y="36011"/>
                            <a:pt x="10804" y="35742"/>
                            <a:pt x="8392" y="35206"/>
                          </a:cubicBezTo>
                          <a:cubicBezTo>
                            <a:pt x="5989" y="34670"/>
                            <a:pt x="3534" y="33832"/>
                            <a:pt x="1026" y="32692"/>
                          </a:cubicBezTo>
                          <a:lnTo>
                            <a:pt x="1026" y="663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66" name="Grafikk 5">
                  <a:extLst>
                    <a:ext uri="{FF2B5EF4-FFF2-40B4-BE49-F238E27FC236}">
                      <a16:creationId xmlns:a16="http://schemas.microsoft.com/office/drawing/2014/main" id="{A60264D6-8A1D-83C6-339C-2B9C569702DE}"/>
                    </a:ext>
                  </a:extLst>
                </p:cNvPr>
                <p:cNvGrpSpPr/>
                <p:nvPr/>
              </p:nvGrpSpPr>
              <p:grpSpPr>
                <a:xfrm>
                  <a:off x="8658022" y="5248912"/>
                  <a:ext cx="188422" cy="1247519"/>
                  <a:chOff x="8658022" y="5248912"/>
                  <a:chExt cx="188422" cy="1247519"/>
                </a:xfrm>
              </p:grpSpPr>
              <p:sp>
                <p:nvSpPr>
                  <p:cNvPr id="167" name="Frihåndsform: figur 166">
                    <a:extLst>
                      <a:ext uri="{FF2B5EF4-FFF2-40B4-BE49-F238E27FC236}">
                        <a16:creationId xmlns:a16="http://schemas.microsoft.com/office/drawing/2014/main" id="{3B36BAD6-7370-3FCE-43E2-63944B152A01}"/>
                      </a:ext>
                    </a:extLst>
                  </p:cNvPr>
                  <p:cNvSpPr/>
                  <p:nvPr/>
                </p:nvSpPr>
                <p:spPr>
                  <a:xfrm>
                    <a:off x="8750238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68" name="Frihåndsform: figur 167">
                    <a:extLst>
                      <a:ext uri="{FF2B5EF4-FFF2-40B4-BE49-F238E27FC236}">
                        <a16:creationId xmlns:a16="http://schemas.microsoft.com/office/drawing/2014/main" id="{78498564-3533-F793-A63C-3EA5911BA758}"/>
                      </a:ext>
                    </a:extLst>
                  </p:cNvPr>
                  <p:cNvSpPr/>
                  <p:nvPr/>
                </p:nvSpPr>
                <p:spPr>
                  <a:xfrm>
                    <a:off x="8750238" y="6360922"/>
                    <a:ext cx="9189" cy="32176"/>
                  </a:xfrm>
                  <a:custGeom>
                    <a:avLst/>
                    <a:gdLst>
                      <a:gd name="connsiteX0" fmla="*/ 236 w 9189"/>
                      <a:gd name="connsiteY0" fmla="*/ 308 h 32176"/>
                      <a:gd name="connsiteX1" fmla="*/ 236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236" y="308"/>
                        </a:moveTo>
                        <a:lnTo>
                          <a:pt x="236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69" name="Grafikk 5">
                    <a:extLst>
                      <a:ext uri="{FF2B5EF4-FFF2-40B4-BE49-F238E27FC236}">
                        <a16:creationId xmlns:a16="http://schemas.microsoft.com/office/drawing/2014/main" id="{A5108804-8529-5F76-FA28-1D53C3522E36}"/>
                      </a:ext>
                    </a:extLst>
                  </p:cNvPr>
                  <p:cNvGrpSpPr/>
                  <p:nvPr/>
                </p:nvGrpSpPr>
                <p:grpSpPr>
                  <a:xfrm>
                    <a:off x="8658022" y="6426894"/>
                    <a:ext cx="188422" cy="69537"/>
                    <a:chOff x="8658022" y="6426894"/>
                    <a:chExt cx="188422" cy="69537"/>
                  </a:xfrm>
                  <a:solidFill>
                    <a:srgbClr val="000000"/>
                  </a:solidFill>
                </p:grpSpPr>
                <p:sp>
                  <p:nvSpPr>
                    <p:cNvPr id="170" name="Frihåndsform: figur 169">
                      <a:extLst>
                        <a:ext uri="{FF2B5EF4-FFF2-40B4-BE49-F238E27FC236}">
                          <a16:creationId xmlns:a16="http://schemas.microsoft.com/office/drawing/2014/main" id="{79E221A1-D9AE-109D-F722-E99CAA77F9C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658022" y="6428101"/>
                      <a:ext cx="39889" cy="67024"/>
                    </a:xfrm>
                    <a:custGeom>
                      <a:avLst/>
                      <a:gdLst>
                        <a:gd name="connsiteX0" fmla="*/ -557 w 39889"/>
                        <a:gd name="connsiteY0" fmla="*/ 5613 h 67024"/>
                        <a:gd name="connsiteX1" fmla="*/ 14247 w 39889"/>
                        <a:gd name="connsiteY1" fmla="*/ 5613 h 67024"/>
                        <a:gd name="connsiteX2" fmla="*/ 14247 w 39889"/>
                        <a:gd name="connsiteY2" fmla="*/ 56750 h 67024"/>
                        <a:gd name="connsiteX3" fmla="*/ -1864 w 39889"/>
                        <a:gd name="connsiteY3" fmla="*/ 53518 h 67024"/>
                        <a:gd name="connsiteX4" fmla="*/ -1864 w 39889"/>
                        <a:gd name="connsiteY4" fmla="*/ 61778 h 67024"/>
                        <a:gd name="connsiteX5" fmla="*/ 14161 w 39889"/>
                        <a:gd name="connsiteY5" fmla="*/ 65010 h 67024"/>
                        <a:gd name="connsiteX6" fmla="*/ 23222 w 39889"/>
                        <a:gd name="connsiteY6" fmla="*/ 65010 h 67024"/>
                        <a:gd name="connsiteX7" fmla="*/ 23222 w 39889"/>
                        <a:gd name="connsiteY7" fmla="*/ 5613 h 67024"/>
                        <a:gd name="connsiteX8" fmla="*/ 38026 w 39889"/>
                        <a:gd name="connsiteY8" fmla="*/ 5613 h 67024"/>
                        <a:gd name="connsiteX9" fmla="*/ 38026 w 39889"/>
                        <a:gd name="connsiteY9" fmla="*/ -2014 h 67024"/>
                        <a:gd name="connsiteX10" fmla="*/ -557 w 39889"/>
                        <a:gd name="connsiteY10" fmla="*/ -2014 h 67024"/>
                        <a:gd name="connsiteX11" fmla="*/ -557 w 39889"/>
                        <a:gd name="connsiteY11" fmla="*/ 5613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557" y="5613"/>
                          </a:moveTo>
                          <a:lnTo>
                            <a:pt x="14247" y="5613"/>
                          </a:lnTo>
                          <a:lnTo>
                            <a:pt x="14247" y="56750"/>
                          </a:lnTo>
                          <a:lnTo>
                            <a:pt x="-1864" y="53518"/>
                          </a:lnTo>
                          <a:lnTo>
                            <a:pt x="-1864" y="61778"/>
                          </a:lnTo>
                          <a:lnTo>
                            <a:pt x="14161" y="65010"/>
                          </a:lnTo>
                          <a:lnTo>
                            <a:pt x="23222" y="65010"/>
                          </a:lnTo>
                          <a:lnTo>
                            <a:pt x="23222" y="5613"/>
                          </a:lnTo>
                          <a:lnTo>
                            <a:pt x="38026" y="5613"/>
                          </a:lnTo>
                          <a:lnTo>
                            <a:pt x="38026" y="-2014"/>
                          </a:lnTo>
                          <a:lnTo>
                            <a:pt x="-557" y="-2014"/>
                          </a:lnTo>
                          <a:lnTo>
                            <a:pt x="-557" y="56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71" name="Frihåndsform: figur 170">
                      <a:extLst>
                        <a:ext uri="{FF2B5EF4-FFF2-40B4-BE49-F238E27FC236}">
                          <a16:creationId xmlns:a16="http://schemas.microsoft.com/office/drawing/2014/main" id="{0BFF68D4-01AD-9D35-2B05-D10D8FF2BA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712456" y="6426894"/>
                      <a:ext cx="46308" cy="69537"/>
                    </a:xfrm>
                    <a:custGeom>
                      <a:avLst/>
                      <a:gdLst>
                        <a:gd name="connsiteX0" fmla="*/ 21347 w 46308"/>
                        <a:gd name="connsiteY0" fmla="*/ 60345 h 69537"/>
                        <a:gd name="connsiteX1" fmla="*/ 10822 w 46308"/>
                        <a:gd name="connsiteY1" fmla="*/ 53450 h 69537"/>
                        <a:gd name="connsiteX2" fmla="*/ 7304 w 46308"/>
                        <a:gd name="connsiteY2" fmla="*/ 32736 h 69537"/>
                        <a:gd name="connsiteX3" fmla="*/ 10822 w 46308"/>
                        <a:gd name="connsiteY3" fmla="*/ 12066 h 69537"/>
                        <a:gd name="connsiteX4" fmla="*/ 21347 w 46308"/>
                        <a:gd name="connsiteY4" fmla="*/ 5171 h 69537"/>
                        <a:gd name="connsiteX5" fmla="*/ 31915 w 46308"/>
                        <a:gd name="connsiteY5" fmla="*/ 12066 h 69537"/>
                        <a:gd name="connsiteX6" fmla="*/ 35448 w 46308"/>
                        <a:gd name="connsiteY6" fmla="*/ 32736 h 69537"/>
                        <a:gd name="connsiteX7" fmla="*/ 31915 w 46308"/>
                        <a:gd name="connsiteY7" fmla="*/ 53450 h 69537"/>
                        <a:gd name="connsiteX8" fmla="*/ 21347 w 46308"/>
                        <a:gd name="connsiteY8" fmla="*/ 60345 h 69537"/>
                        <a:gd name="connsiteX9" fmla="*/ 21347 w 46308"/>
                        <a:gd name="connsiteY9" fmla="*/ 67527 h 69537"/>
                        <a:gd name="connsiteX10" fmla="*/ 38564 w 46308"/>
                        <a:gd name="connsiteY10" fmla="*/ 58607 h 69537"/>
                        <a:gd name="connsiteX11" fmla="*/ 44508 w 46308"/>
                        <a:gd name="connsiteY11" fmla="*/ 32736 h 69537"/>
                        <a:gd name="connsiteX12" fmla="*/ 38564 w 46308"/>
                        <a:gd name="connsiteY12" fmla="*/ 6895 h 69537"/>
                        <a:gd name="connsiteX13" fmla="*/ 21347 w 46308"/>
                        <a:gd name="connsiteY13" fmla="*/ -2011 h 69537"/>
                        <a:gd name="connsiteX14" fmla="*/ 4145 w 46308"/>
                        <a:gd name="connsiteY14" fmla="*/ 6895 h 69537"/>
                        <a:gd name="connsiteX15" fmla="*/ -1800 w 46308"/>
                        <a:gd name="connsiteY15" fmla="*/ 32736 h 69537"/>
                        <a:gd name="connsiteX16" fmla="*/ 4145 w 46308"/>
                        <a:gd name="connsiteY16" fmla="*/ 58607 h 69537"/>
                        <a:gd name="connsiteX17" fmla="*/ 21347 w 46308"/>
                        <a:gd name="connsiteY17" fmla="*/ 6752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347" y="60345"/>
                          </a:moveTo>
                          <a:cubicBezTo>
                            <a:pt x="16685" y="60345"/>
                            <a:pt x="13177" y="58047"/>
                            <a:pt x="10822" y="53450"/>
                          </a:cubicBezTo>
                          <a:cubicBezTo>
                            <a:pt x="8477" y="48863"/>
                            <a:pt x="7304" y="41958"/>
                            <a:pt x="7304" y="32736"/>
                          </a:cubicBezTo>
                          <a:cubicBezTo>
                            <a:pt x="7304" y="23553"/>
                            <a:pt x="8477" y="16663"/>
                            <a:pt x="10822" y="12066"/>
                          </a:cubicBezTo>
                          <a:cubicBezTo>
                            <a:pt x="13177" y="7470"/>
                            <a:pt x="16685" y="5171"/>
                            <a:pt x="21347" y="5171"/>
                          </a:cubicBezTo>
                          <a:cubicBezTo>
                            <a:pt x="26047" y="5171"/>
                            <a:pt x="29570" y="7470"/>
                            <a:pt x="31915" y="12066"/>
                          </a:cubicBezTo>
                          <a:cubicBezTo>
                            <a:pt x="34270" y="16663"/>
                            <a:pt x="35448" y="23553"/>
                            <a:pt x="35448" y="32736"/>
                          </a:cubicBezTo>
                          <a:cubicBezTo>
                            <a:pt x="35448" y="41958"/>
                            <a:pt x="34270" y="48863"/>
                            <a:pt x="31915" y="53450"/>
                          </a:cubicBezTo>
                          <a:cubicBezTo>
                            <a:pt x="29570" y="58047"/>
                            <a:pt x="26047" y="60345"/>
                            <a:pt x="21347" y="60345"/>
                          </a:cubicBezTo>
                          <a:close/>
                          <a:moveTo>
                            <a:pt x="21347" y="67527"/>
                          </a:moveTo>
                          <a:cubicBezTo>
                            <a:pt x="28862" y="67527"/>
                            <a:pt x="34601" y="64554"/>
                            <a:pt x="38564" y="58607"/>
                          </a:cubicBezTo>
                          <a:cubicBezTo>
                            <a:pt x="42527" y="52670"/>
                            <a:pt x="44508" y="44046"/>
                            <a:pt x="44508" y="32736"/>
                          </a:cubicBezTo>
                          <a:cubicBezTo>
                            <a:pt x="44508" y="21456"/>
                            <a:pt x="42527" y="12842"/>
                            <a:pt x="38564" y="6895"/>
                          </a:cubicBezTo>
                          <a:cubicBezTo>
                            <a:pt x="34601" y="958"/>
                            <a:pt x="28862" y="-2011"/>
                            <a:pt x="21347" y="-2011"/>
                          </a:cubicBezTo>
                          <a:cubicBezTo>
                            <a:pt x="13842" y="-2011"/>
                            <a:pt x="8108" y="958"/>
                            <a:pt x="4145" y="6895"/>
                          </a:cubicBezTo>
                          <a:cubicBezTo>
                            <a:pt x="182" y="12842"/>
                            <a:pt x="-1800" y="21456"/>
                            <a:pt x="-1800" y="32736"/>
                          </a:cubicBezTo>
                          <a:cubicBezTo>
                            <a:pt x="-1800" y="44046"/>
                            <a:pt x="182" y="52670"/>
                            <a:pt x="4145" y="58607"/>
                          </a:cubicBezTo>
                          <a:cubicBezTo>
                            <a:pt x="8108" y="64554"/>
                            <a:pt x="13842" y="67527"/>
                            <a:pt x="21347" y="675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72" name="Frihåndsform: figur 171">
                      <a:extLst>
                        <a:ext uri="{FF2B5EF4-FFF2-40B4-BE49-F238E27FC236}">
                          <a16:creationId xmlns:a16="http://schemas.microsoft.com/office/drawing/2014/main" id="{180CA6F8-1A41-5053-4F38-C134646CE0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774686" y="6483719"/>
                      <a:ext cx="9477" cy="11405"/>
                    </a:xfrm>
                    <a:custGeom>
                      <a:avLst/>
                      <a:gdLst>
                        <a:gd name="connsiteX0" fmla="*/ -775 w 9477"/>
                        <a:gd name="connsiteY0" fmla="*/ 11330 h 11405"/>
                        <a:gd name="connsiteX1" fmla="*/ 8702 w 9477"/>
                        <a:gd name="connsiteY1" fmla="*/ 11330 h 11405"/>
                        <a:gd name="connsiteX2" fmla="*/ 8702 w 9477"/>
                        <a:gd name="connsiteY2" fmla="*/ -75 h 11405"/>
                        <a:gd name="connsiteX3" fmla="*/ -775 w 9477"/>
                        <a:gd name="connsiteY3" fmla="*/ -75 h 11405"/>
                        <a:gd name="connsiteX4" fmla="*/ -775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775" y="11330"/>
                          </a:moveTo>
                          <a:lnTo>
                            <a:pt x="8702" y="11330"/>
                          </a:lnTo>
                          <a:lnTo>
                            <a:pt x="8702" y="-75"/>
                          </a:lnTo>
                          <a:lnTo>
                            <a:pt x="-775" y="-75"/>
                          </a:lnTo>
                          <a:lnTo>
                            <a:pt x="-775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73" name="Frihåndsform: figur 172">
                      <a:extLst>
                        <a:ext uri="{FF2B5EF4-FFF2-40B4-BE49-F238E27FC236}">
                          <a16:creationId xmlns:a16="http://schemas.microsoft.com/office/drawing/2014/main" id="{5626127A-8F2F-75FA-32FE-E1F586E188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800136" y="6426894"/>
                      <a:ext cx="46308" cy="69537"/>
                    </a:xfrm>
                    <a:custGeom>
                      <a:avLst/>
                      <a:gdLst>
                        <a:gd name="connsiteX0" fmla="*/ 21357 w 46308"/>
                        <a:gd name="connsiteY0" fmla="*/ 60345 h 69537"/>
                        <a:gd name="connsiteX1" fmla="*/ 10831 w 46308"/>
                        <a:gd name="connsiteY1" fmla="*/ 53450 h 69537"/>
                        <a:gd name="connsiteX2" fmla="*/ 7313 w 46308"/>
                        <a:gd name="connsiteY2" fmla="*/ 32736 h 69537"/>
                        <a:gd name="connsiteX3" fmla="*/ 10831 w 46308"/>
                        <a:gd name="connsiteY3" fmla="*/ 12066 h 69537"/>
                        <a:gd name="connsiteX4" fmla="*/ 21357 w 46308"/>
                        <a:gd name="connsiteY4" fmla="*/ 5171 h 69537"/>
                        <a:gd name="connsiteX5" fmla="*/ 31925 w 46308"/>
                        <a:gd name="connsiteY5" fmla="*/ 12066 h 69537"/>
                        <a:gd name="connsiteX6" fmla="*/ 35457 w 46308"/>
                        <a:gd name="connsiteY6" fmla="*/ 32736 h 69537"/>
                        <a:gd name="connsiteX7" fmla="*/ 31925 w 46308"/>
                        <a:gd name="connsiteY7" fmla="*/ 53450 h 69537"/>
                        <a:gd name="connsiteX8" fmla="*/ 21357 w 46308"/>
                        <a:gd name="connsiteY8" fmla="*/ 60345 h 69537"/>
                        <a:gd name="connsiteX9" fmla="*/ 21357 w 46308"/>
                        <a:gd name="connsiteY9" fmla="*/ 67527 h 69537"/>
                        <a:gd name="connsiteX10" fmla="*/ 38573 w 46308"/>
                        <a:gd name="connsiteY10" fmla="*/ 58607 h 69537"/>
                        <a:gd name="connsiteX11" fmla="*/ 44518 w 46308"/>
                        <a:gd name="connsiteY11" fmla="*/ 32736 h 69537"/>
                        <a:gd name="connsiteX12" fmla="*/ 38573 w 46308"/>
                        <a:gd name="connsiteY12" fmla="*/ 6895 h 69537"/>
                        <a:gd name="connsiteX13" fmla="*/ 21357 w 46308"/>
                        <a:gd name="connsiteY13" fmla="*/ -2011 h 69537"/>
                        <a:gd name="connsiteX14" fmla="*/ 4154 w 46308"/>
                        <a:gd name="connsiteY14" fmla="*/ 6895 h 69537"/>
                        <a:gd name="connsiteX15" fmla="*/ -1790 w 46308"/>
                        <a:gd name="connsiteY15" fmla="*/ 32736 h 69537"/>
                        <a:gd name="connsiteX16" fmla="*/ 4154 w 46308"/>
                        <a:gd name="connsiteY16" fmla="*/ 58607 h 69537"/>
                        <a:gd name="connsiteX17" fmla="*/ 21357 w 46308"/>
                        <a:gd name="connsiteY17" fmla="*/ 6752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357" y="60345"/>
                          </a:moveTo>
                          <a:cubicBezTo>
                            <a:pt x="16695" y="60345"/>
                            <a:pt x="13186" y="58047"/>
                            <a:pt x="10831" y="53450"/>
                          </a:cubicBezTo>
                          <a:cubicBezTo>
                            <a:pt x="8486" y="48863"/>
                            <a:pt x="7313" y="41958"/>
                            <a:pt x="7313" y="32736"/>
                          </a:cubicBezTo>
                          <a:cubicBezTo>
                            <a:pt x="7313" y="23553"/>
                            <a:pt x="8486" y="16663"/>
                            <a:pt x="10831" y="12066"/>
                          </a:cubicBezTo>
                          <a:cubicBezTo>
                            <a:pt x="13186" y="7470"/>
                            <a:pt x="16695" y="5171"/>
                            <a:pt x="21357" y="5171"/>
                          </a:cubicBezTo>
                          <a:cubicBezTo>
                            <a:pt x="26057" y="5171"/>
                            <a:pt x="29580" y="7470"/>
                            <a:pt x="31925" y="12066"/>
                          </a:cubicBezTo>
                          <a:cubicBezTo>
                            <a:pt x="34280" y="16663"/>
                            <a:pt x="35457" y="23553"/>
                            <a:pt x="35457" y="32736"/>
                          </a:cubicBezTo>
                          <a:cubicBezTo>
                            <a:pt x="35457" y="41958"/>
                            <a:pt x="34280" y="48863"/>
                            <a:pt x="31925" y="53450"/>
                          </a:cubicBezTo>
                          <a:cubicBezTo>
                            <a:pt x="29580" y="58047"/>
                            <a:pt x="26057" y="60345"/>
                            <a:pt x="21357" y="60345"/>
                          </a:cubicBezTo>
                          <a:close/>
                          <a:moveTo>
                            <a:pt x="21357" y="67527"/>
                          </a:moveTo>
                          <a:cubicBezTo>
                            <a:pt x="28871" y="67527"/>
                            <a:pt x="34610" y="64554"/>
                            <a:pt x="38573" y="58607"/>
                          </a:cubicBezTo>
                          <a:cubicBezTo>
                            <a:pt x="42536" y="52670"/>
                            <a:pt x="44518" y="44046"/>
                            <a:pt x="44518" y="32736"/>
                          </a:cubicBezTo>
                          <a:cubicBezTo>
                            <a:pt x="44518" y="21456"/>
                            <a:pt x="42536" y="12842"/>
                            <a:pt x="38573" y="6895"/>
                          </a:cubicBezTo>
                          <a:cubicBezTo>
                            <a:pt x="34610" y="958"/>
                            <a:pt x="28871" y="-2011"/>
                            <a:pt x="21357" y="-2011"/>
                          </a:cubicBezTo>
                          <a:cubicBezTo>
                            <a:pt x="13851" y="-2011"/>
                            <a:pt x="8117" y="958"/>
                            <a:pt x="4154" y="6895"/>
                          </a:cubicBezTo>
                          <a:cubicBezTo>
                            <a:pt x="191" y="12842"/>
                            <a:pt x="-1790" y="21456"/>
                            <a:pt x="-1790" y="32736"/>
                          </a:cubicBezTo>
                          <a:cubicBezTo>
                            <a:pt x="-1790" y="44046"/>
                            <a:pt x="191" y="52670"/>
                            <a:pt x="4154" y="58607"/>
                          </a:cubicBezTo>
                          <a:cubicBezTo>
                            <a:pt x="8117" y="64554"/>
                            <a:pt x="13851" y="67527"/>
                            <a:pt x="21357" y="675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74" name="Grafikk 5">
                  <a:extLst>
                    <a:ext uri="{FF2B5EF4-FFF2-40B4-BE49-F238E27FC236}">
                      <a16:creationId xmlns:a16="http://schemas.microsoft.com/office/drawing/2014/main" id="{2F87EF52-5FDD-3AA5-D482-0233C5F21710}"/>
                    </a:ext>
                  </a:extLst>
                </p:cNvPr>
                <p:cNvGrpSpPr/>
                <p:nvPr/>
              </p:nvGrpSpPr>
              <p:grpSpPr>
                <a:xfrm>
                  <a:off x="9030965" y="5248912"/>
                  <a:ext cx="186498" cy="1247519"/>
                  <a:chOff x="9030965" y="5248912"/>
                  <a:chExt cx="186498" cy="1247519"/>
                </a:xfrm>
              </p:grpSpPr>
              <p:sp>
                <p:nvSpPr>
                  <p:cNvPr id="175" name="Frihåndsform: figur 174">
                    <a:extLst>
                      <a:ext uri="{FF2B5EF4-FFF2-40B4-BE49-F238E27FC236}">
                        <a16:creationId xmlns:a16="http://schemas.microsoft.com/office/drawing/2014/main" id="{5DBD0396-1EB4-3DAD-E2EC-4C009B3DD115}"/>
                      </a:ext>
                    </a:extLst>
                  </p:cNvPr>
                  <p:cNvSpPr/>
                  <p:nvPr/>
                </p:nvSpPr>
                <p:spPr>
                  <a:xfrm>
                    <a:off x="9123182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76" name="Frihåndsform: figur 175">
                    <a:extLst>
                      <a:ext uri="{FF2B5EF4-FFF2-40B4-BE49-F238E27FC236}">
                        <a16:creationId xmlns:a16="http://schemas.microsoft.com/office/drawing/2014/main" id="{EA8D40C6-7FCA-3D83-3877-26709EBE462E}"/>
                      </a:ext>
                    </a:extLst>
                  </p:cNvPr>
                  <p:cNvSpPr/>
                  <p:nvPr/>
                </p:nvSpPr>
                <p:spPr>
                  <a:xfrm>
                    <a:off x="9123182" y="6360922"/>
                    <a:ext cx="9189" cy="32176"/>
                  </a:xfrm>
                  <a:custGeom>
                    <a:avLst/>
                    <a:gdLst>
                      <a:gd name="connsiteX0" fmla="*/ 277 w 9189"/>
                      <a:gd name="connsiteY0" fmla="*/ 308 h 32176"/>
                      <a:gd name="connsiteX1" fmla="*/ 277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277" y="308"/>
                        </a:moveTo>
                        <a:lnTo>
                          <a:pt x="277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77" name="Grafikk 5">
                    <a:extLst>
                      <a:ext uri="{FF2B5EF4-FFF2-40B4-BE49-F238E27FC236}">
                        <a16:creationId xmlns:a16="http://schemas.microsoft.com/office/drawing/2014/main" id="{9F642C1E-A7AA-6DBE-C47F-277CAD78E76D}"/>
                      </a:ext>
                    </a:extLst>
                  </p:cNvPr>
                  <p:cNvGrpSpPr/>
                  <p:nvPr/>
                </p:nvGrpSpPr>
                <p:grpSpPr>
                  <a:xfrm>
                    <a:off x="9030965" y="6426894"/>
                    <a:ext cx="186498" cy="69537"/>
                    <a:chOff x="9030965" y="6426894"/>
                    <a:chExt cx="186498" cy="69537"/>
                  </a:xfrm>
                  <a:solidFill>
                    <a:srgbClr val="000000"/>
                  </a:solidFill>
                </p:grpSpPr>
                <p:sp>
                  <p:nvSpPr>
                    <p:cNvPr id="178" name="Frihåndsform: figur 177">
                      <a:extLst>
                        <a:ext uri="{FF2B5EF4-FFF2-40B4-BE49-F238E27FC236}">
                          <a16:creationId xmlns:a16="http://schemas.microsoft.com/office/drawing/2014/main" id="{74FF359A-3CFA-CF5A-EB60-6C89A899EC9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030965" y="6428101"/>
                      <a:ext cx="39889" cy="67024"/>
                    </a:xfrm>
                    <a:custGeom>
                      <a:avLst/>
                      <a:gdLst>
                        <a:gd name="connsiteX0" fmla="*/ -516 w 39889"/>
                        <a:gd name="connsiteY0" fmla="*/ 5613 h 67024"/>
                        <a:gd name="connsiteX1" fmla="*/ 14288 w 39889"/>
                        <a:gd name="connsiteY1" fmla="*/ 5613 h 67024"/>
                        <a:gd name="connsiteX2" fmla="*/ 14288 w 39889"/>
                        <a:gd name="connsiteY2" fmla="*/ 56750 h 67024"/>
                        <a:gd name="connsiteX3" fmla="*/ -1823 w 39889"/>
                        <a:gd name="connsiteY3" fmla="*/ 53518 h 67024"/>
                        <a:gd name="connsiteX4" fmla="*/ -1823 w 39889"/>
                        <a:gd name="connsiteY4" fmla="*/ 61778 h 67024"/>
                        <a:gd name="connsiteX5" fmla="*/ 14202 w 39889"/>
                        <a:gd name="connsiteY5" fmla="*/ 65010 h 67024"/>
                        <a:gd name="connsiteX6" fmla="*/ 23262 w 39889"/>
                        <a:gd name="connsiteY6" fmla="*/ 65010 h 67024"/>
                        <a:gd name="connsiteX7" fmla="*/ 23262 w 39889"/>
                        <a:gd name="connsiteY7" fmla="*/ 5613 h 67024"/>
                        <a:gd name="connsiteX8" fmla="*/ 38067 w 39889"/>
                        <a:gd name="connsiteY8" fmla="*/ 5613 h 67024"/>
                        <a:gd name="connsiteX9" fmla="*/ 38067 w 39889"/>
                        <a:gd name="connsiteY9" fmla="*/ -2014 h 67024"/>
                        <a:gd name="connsiteX10" fmla="*/ -516 w 39889"/>
                        <a:gd name="connsiteY10" fmla="*/ -2014 h 67024"/>
                        <a:gd name="connsiteX11" fmla="*/ -516 w 39889"/>
                        <a:gd name="connsiteY11" fmla="*/ 5613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516" y="5613"/>
                          </a:moveTo>
                          <a:lnTo>
                            <a:pt x="14288" y="5613"/>
                          </a:lnTo>
                          <a:lnTo>
                            <a:pt x="14288" y="56750"/>
                          </a:lnTo>
                          <a:lnTo>
                            <a:pt x="-1823" y="53518"/>
                          </a:lnTo>
                          <a:lnTo>
                            <a:pt x="-1823" y="61778"/>
                          </a:lnTo>
                          <a:lnTo>
                            <a:pt x="14202" y="65010"/>
                          </a:lnTo>
                          <a:lnTo>
                            <a:pt x="23262" y="65010"/>
                          </a:lnTo>
                          <a:lnTo>
                            <a:pt x="23262" y="5613"/>
                          </a:lnTo>
                          <a:lnTo>
                            <a:pt x="38067" y="5613"/>
                          </a:lnTo>
                          <a:lnTo>
                            <a:pt x="38067" y="-2014"/>
                          </a:lnTo>
                          <a:lnTo>
                            <a:pt x="-516" y="-2014"/>
                          </a:lnTo>
                          <a:lnTo>
                            <a:pt x="-516" y="56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79" name="Frihåndsform: figur 178">
                      <a:extLst>
                        <a:ext uri="{FF2B5EF4-FFF2-40B4-BE49-F238E27FC236}">
                          <a16:creationId xmlns:a16="http://schemas.microsoft.com/office/drawing/2014/main" id="{5B5B4200-5422-E17A-3D61-CA4A9D6C8A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086074" y="6426894"/>
                      <a:ext cx="42531" cy="68230"/>
                    </a:xfrm>
                    <a:custGeom>
                      <a:avLst/>
                      <a:gdLst>
                        <a:gd name="connsiteX0" fmla="*/ 9224 w 42531"/>
                        <a:gd name="connsiteY0" fmla="*/ 5571 h 68230"/>
                        <a:gd name="connsiteX1" fmla="*/ 40857 w 42531"/>
                        <a:gd name="connsiteY1" fmla="*/ 5571 h 68230"/>
                        <a:gd name="connsiteX2" fmla="*/ 40857 w 42531"/>
                        <a:gd name="connsiteY2" fmla="*/ -2057 h 68230"/>
                        <a:gd name="connsiteX3" fmla="*/ -1675 w 42531"/>
                        <a:gd name="connsiteY3" fmla="*/ -2057 h 68230"/>
                        <a:gd name="connsiteX4" fmla="*/ -1675 w 42531"/>
                        <a:gd name="connsiteY4" fmla="*/ 5571 h 68230"/>
                        <a:gd name="connsiteX5" fmla="*/ 12383 w 42531"/>
                        <a:gd name="connsiteY5" fmla="*/ 19907 h 68230"/>
                        <a:gd name="connsiteX6" fmla="*/ 23583 w 42531"/>
                        <a:gd name="connsiteY6" fmla="*/ 31527 h 68230"/>
                        <a:gd name="connsiteX7" fmla="*/ 29657 w 42531"/>
                        <a:gd name="connsiteY7" fmla="*/ 39801 h 68230"/>
                        <a:gd name="connsiteX8" fmla="*/ 31394 w 42531"/>
                        <a:gd name="connsiteY8" fmla="*/ 46466 h 68230"/>
                        <a:gd name="connsiteX9" fmla="*/ 27646 w 42531"/>
                        <a:gd name="connsiteY9" fmla="*/ 55171 h 68230"/>
                        <a:gd name="connsiteX10" fmla="*/ 17882 w 42531"/>
                        <a:gd name="connsiteY10" fmla="*/ 58547 h 68230"/>
                        <a:gd name="connsiteX11" fmla="*/ 8879 w 42531"/>
                        <a:gd name="connsiteY11" fmla="*/ 57067 h 68230"/>
                        <a:gd name="connsiteX12" fmla="*/ -1230 w 42531"/>
                        <a:gd name="connsiteY12" fmla="*/ 52571 h 68230"/>
                        <a:gd name="connsiteX13" fmla="*/ -1230 w 42531"/>
                        <a:gd name="connsiteY13" fmla="*/ 61736 h 68230"/>
                        <a:gd name="connsiteX14" fmla="*/ 8994 w 42531"/>
                        <a:gd name="connsiteY14" fmla="*/ 65054 h 68230"/>
                        <a:gd name="connsiteX15" fmla="*/ 17710 w 42531"/>
                        <a:gd name="connsiteY15" fmla="*/ 66174 h 68230"/>
                        <a:gd name="connsiteX16" fmla="*/ 34309 w 42531"/>
                        <a:gd name="connsiteY16" fmla="*/ 60960 h 68230"/>
                        <a:gd name="connsiteX17" fmla="*/ 40498 w 42531"/>
                        <a:gd name="connsiteY17" fmla="*/ 47055 h 68230"/>
                        <a:gd name="connsiteX18" fmla="*/ 38947 w 42531"/>
                        <a:gd name="connsiteY18" fmla="*/ 39212 h 68230"/>
                        <a:gd name="connsiteX19" fmla="*/ 33318 w 42531"/>
                        <a:gd name="connsiteY19" fmla="*/ 30493 h 68230"/>
                        <a:gd name="connsiteX20" fmla="*/ 26182 w 42531"/>
                        <a:gd name="connsiteY20" fmla="*/ 22966 h 68230"/>
                        <a:gd name="connsiteX21" fmla="*/ 9224 w 42531"/>
                        <a:gd name="connsiteY21" fmla="*/ 5571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9224" y="5571"/>
                          </a:moveTo>
                          <a:lnTo>
                            <a:pt x="40857" y="5571"/>
                          </a:lnTo>
                          <a:lnTo>
                            <a:pt x="40857" y="-2057"/>
                          </a:lnTo>
                          <a:lnTo>
                            <a:pt x="-1675" y="-2057"/>
                          </a:lnTo>
                          <a:lnTo>
                            <a:pt x="-1675" y="5571"/>
                          </a:lnTo>
                          <a:cubicBezTo>
                            <a:pt x="1762" y="9133"/>
                            <a:pt x="6448" y="13912"/>
                            <a:pt x="12383" y="19907"/>
                          </a:cubicBezTo>
                          <a:cubicBezTo>
                            <a:pt x="18327" y="25911"/>
                            <a:pt x="22061" y="29785"/>
                            <a:pt x="23583" y="31527"/>
                          </a:cubicBezTo>
                          <a:cubicBezTo>
                            <a:pt x="26483" y="34783"/>
                            <a:pt x="28508" y="37541"/>
                            <a:pt x="29657" y="39801"/>
                          </a:cubicBezTo>
                          <a:cubicBezTo>
                            <a:pt x="30815" y="42061"/>
                            <a:pt x="31394" y="44283"/>
                            <a:pt x="31394" y="46466"/>
                          </a:cubicBezTo>
                          <a:cubicBezTo>
                            <a:pt x="31394" y="50029"/>
                            <a:pt x="30145" y="52930"/>
                            <a:pt x="27646" y="55171"/>
                          </a:cubicBezTo>
                          <a:cubicBezTo>
                            <a:pt x="25148" y="57422"/>
                            <a:pt x="21893" y="58547"/>
                            <a:pt x="17882" y="58547"/>
                          </a:cubicBezTo>
                          <a:cubicBezTo>
                            <a:pt x="15039" y="58547"/>
                            <a:pt x="12038" y="58054"/>
                            <a:pt x="8879" y="57067"/>
                          </a:cubicBezTo>
                          <a:cubicBezTo>
                            <a:pt x="5730" y="56081"/>
                            <a:pt x="2360" y="54582"/>
                            <a:pt x="-1230" y="52571"/>
                          </a:cubicBezTo>
                          <a:lnTo>
                            <a:pt x="-1230" y="61736"/>
                          </a:lnTo>
                          <a:cubicBezTo>
                            <a:pt x="2417" y="63201"/>
                            <a:pt x="5825" y="64307"/>
                            <a:pt x="8994" y="65054"/>
                          </a:cubicBezTo>
                          <a:cubicBezTo>
                            <a:pt x="12172" y="65801"/>
                            <a:pt x="15077" y="66174"/>
                            <a:pt x="17710" y="66174"/>
                          </a:cubicBezTo>
                          <a:cubicBezTo>
                            <a:pt x="24650" y="66174"/>
                            <a:pt x="30183" y="64436"/>
                            <a:pt x="34309" y="60960"/>
                          </a:cubicBezTo>
                          <a:cubicBezTo>
                            <a:pt x="38435" y="57493"/>
                            <a:pt x="40498" y="52859"/>
                            <a:pt x="40498" y="47055"/>
                          </a:cubicBezTo>
                          <a:cubicBezTo>
                            <a:pt x="40498" y="44297"/>
                            <a:pt x="39981" y="41683"/>
                            <a:pt x="38947" y="39212"/>
                          </a:cubicBezTo>
                          <a:cubicBezTo>
                            <a:pt x="37923" y="36751"/>
                            <a:pt x="36047" y="33845"/>
                            <a:pt x="33318" y="30493"/>
                          </a:cubicBezTo>
                          <a:cubicBezTo>
                            <a:pt x="32572" y="29622"/>
                            <a:pt x="30193" y="27113"/>
                            <a:pt x="26182" y="22966"/>
                          </a:cubicBezTo>
                          <a:cubicBezTo>
                            <a:pt x="22180" y="18820"/>
                            <a:pt x="16528" y="13021"/>
                            <a:pt x="9224" y="557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80" name="Frihåndsform: figur 179">
                      <a:extLst>
                        <a:ext uri="{FF2B5EF4-FFF2-40B4-BE49-F238E27FC236}">
                          <a16:creationId xmlns:a16="http://schemas.microsoft.com/office/drawing/2014/main" id="{3661EA1F-98F9-BEA8-68ED-589CC01F601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47630" y="6483719"/>
                      <a:ext cx="9477" cy="11405"/>
                    </a:xfrm>
                    <a:custGeom>
                      <a:avLst/>
                      <a:gdLst>
                        <a:gd name="connsiteX0" fmla="*/ -734 w 9477"/>
                        <a:gd name="connsiteY0" fmla="*/ 11330 h 11405"/>
                        <a:gd name="connsiteX1" fmla="*/ 8743 w 9477"/>
                        <a:gd name="connsiteY1" fmla="*/ 11330 h 11405"/>
                        <a:gd name="connsiteX2" fmla="*/ 8743 w 9477"/>
                        <a:gd name="connsiteY2" fmla="*/ -75 h 11405"/>
                        <a:gd name="connsiteX3" fmla="*/ -734 w 9477"/>
                        <a:gd name="connsiteY3" fmla="*/ -75 h 11405"/>
                        <a:gd name="connsiteX4" fmla="*/ -734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734" y="11330"/>
                          </a:moveTo>
                          <a:lnTo>
                            <a:pt x="8743" y="11330"/>
                          </a:lnTo>
                          <a:lnTo>
                            <a:pt x="8743" y="-75"/>
                          </a:lnTo>
                          <a:lnTo>
                            <a:pt x="-734" y="-75"/>
                          </a:lnTo>
                          <a:lnTo>
                            <a:pt x="-734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81" name="Frihåndsform: figur 180">
                      <a:extLst>
                        <a:ext uri="{FF2B5EF4-FFF2-40B4-BE49-F238E27FC236}">
                          <a16:creationId xmlns:a16="http://schemas.microsoft.com/office/drawing/2014/main" id="{144A8729-E5F1-8A62-2394-CFFC986D0A5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74114" y="6428101"/>
                      <a:ext cx="43350" cy="68331"/>
                    </a:xfrm>
                    <a:custGeom>
                      <a:avLst/>
                      <a:gdLst>
                        <a:gd name="connsiteX0" fmla="*/ 1110 w 43350"/>
                        <a:gd name="connsiteY0" fmla="*/ 66362 h 68331"/>
                        <a:gd name="connsiteX1" fmla="*/ 36692 w 43350"/>
                        <a:gd name="connsiteY1" fmla="*/ 66362 h 68331"/>
                        <a:gd name="connsiteX2" fmla="*/ 36692 w 43350"/>
                        <a:gd name="connsiteY2" fmla="*/ 58721 h 68331"/>
                        <a:gd name="connsiteX3" fmla="*/ 9410 w 43350"/>
                        <a:gd name="connsiteY3" fmla="*/ 58721 h 68331"/>
                        <a:gd name="connsiteX4" fmla="*/ 9410 w 43350"/>
                        <a:gd name="connsiteY4" fmla="*/ 42302 h 68331"/>
                        <a:gd name="connsiteX5" fmla="*/ 13344 w 43350"/>
                        <a:gd name="connsiteY5" fmla="*/ 43308 h 68331"/>
                        <a:gd name="connsiteX6" fmla="*/ 17307 w 43350"/>
                        <a:gd name="connsiteY6" fmla="*/ 43638 h 68331"/>
                        <a:gd name="connsiteX7" fmla="*/ 35069 w 43350"/>
                        <a:gd name="connsiteY7" fmla="*/ 37490 h 68331"/>
                        <a:gd name="connsiteX8" fmla="*/ 41632 w 43350"/>
                        <a:gd name="connsiteY8" fmla="*/ 20842 h 68331"/>
                        <a:gd name="connsiteX9" fmla="*/ 34897 w 43350"/>
                        <a:gd name="connsiteY9" fmla="*/ 4021 h 68331"/>
                        <a:gd name="connsiteX10" fmla="*/ 15914 w 43350"/>
                        <a:gd name="connsiteY10" fmla="*/ -1969 h 68331"/>
                        <a:gd name="connsiteX11" fmla="*/ 7313 w 43350"/>
                        <a:gd name="connsiteY11" fmla="*/ -1251 h 68331"/>
                        <a:gd name="connsiteX12" fmla="*/ -1719 w 43350"/>
                        <a:gd name="connsiteY12" fmla="*/ 904 h 68331"/>
                        <a:gd name="connsiteX13" fmla="*/ -1719 w 43350"/>
                        <a:gd name="connsiteY13" fmla="*/ 10025 h 68331"/>
                        <a:gd name="connsiteX14" fmla="*/ 6624 w 43350"/>
                        <a:gd name="connsiteY14" fmla="*/ 6750 h 68331"/>
                        <a:gd name="connsiteX15" fmla="*/ 15728 w 43350"/>
                        <a:gd name="connsiteY15" fmla="*/ 5673 h 68331"/>
                        <a:gd name="connsiteX16" fmla="*/ 28019 w 43350"/>
                        <a:gd name="connsiteY16" fmla="*/ 9752 h 68331"/>
                        <a:gd name="connsiteX17" fmla="*/ 32557 w 43350"/>
                        <a:gd name="connsiteY17" fmla="*/ 20842 h 68331"/>
                        <a:gd name="connsiteX18" fmla="*/ 28019 w 43350"/>
                        <a:gd name="connsiteY18" fmla="*/ 31917 h 68331"/>
                        <a:gd name="connsiteX19" fmla="*/ 15728 w 43350"/>
                        <a:gd name="connsiteY19" fmla="*/ 36011 h 68331"/>
                        <a:gd name="connsiteX20" fmla="*/ 8476 w 43350"/>
                        <a:gd name="connsiteY20" fmla="*/ 35206 h 68331"/>
                        <a:gd name="connsiteX21" fmla="*/ 1110 w 43350"/>
                        <a:gd name="connsiteY21" fmla="*/ 32692 h 68331"/>
                        <a:gd name="connsiteX22" fmla="*/ 1110 w 43350"/>
                        <a:gd name="connsiteY22" fmla="*/ 66362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1110" y="66362"/>
                          </a:moveTo>
                          <a:lnTo>
                            <a:pt x="36692" y="66362"/>
                          </a:lnTo>
                          <a:lnTo>
                            <a:pt x="36692" y="58721"/>
                          </a:lnTo>
                          <a:lnTo>
                            <a:pt x="9410" y="58721"/>
                          </a:lnTo>
                          <a:lnTo>
                            <a:pt x="9410" y="42302"/>
                          </a:lnTo>
                          <a:cubicBezTo>
                            <a:pt x="10721" y="42752"/>
                            <a:pt x="12032" y="43087"/>
                            <a:pt x="13344" y="43308"/>
                          </a:cubicBezTo>
                          <a:cubicBezTo>
                            <a:pt x="14665" y="43528"/>
                            <a:pt x="15986" y="43638"/>
                            <a:pt x="17307" y="43638"/>
                          </a:cubicBezTo>
                          <a:cubicBezTo>
                            <a:pt x="24783" y="43638"/>
                            <a:pt x="30704" y="41589"/>
                            <a:pt x="35069" y="37490"/>
                          </a:cubicBezTo>
                          <a:cubicBezTo>
                            <a:pt x="39444" y="33391"/>
                            <a:pt x="41632" y="27842"/>
                            <a:pt x="41632" y="20842"/>
                          </a:cubicBezTo>
                          <a:cubicBezTo>
                            <a:pt x="41632" y="13631"/>
                            <a:pt x="39387" y="8024"/>
                            <a:pt x="34897" y="4021"/>
                          </a:cubicBezTo>
                          <a:cubicBezTo>
                            <a:pt x="30407" y="28"/>
                            <a:pt x="24080" y="-1969"/>
                            <a:pt x="15914" y="-1969"/>
                          </a:cubicBezTo>
                          <a:cubicBezTo>
                            <a:pt x="13100" y="-1969"/>
                            <a:pt x="10233" y="-1729"/>
                            <a:pt x="7313" y="-1251"/>
                          </a:cubicBezTo>
                          <a:cubicBezTo>
                            <a:pt x="4403" y="-772"/>
                            <a:pt x="1392" y="-54"/>
                            <a:pt x="-1719" y="904"/>
                          </a:cubicBezTo>
                          <a:lnTo>
                            <a:pt x="-1719" y="10025"/>
                          </a:lnTo>
                          <a:cubicBezTo>
                            <a:pt x="971" y="8560"/>
                            <a:pt x="3752" y="7469"/>
                            <a:pt x="6624" y="6750"/>
                          </a:cubicBezTo>
                          <a:cubicBezTo>
                            <a:pt x="9496" y="6032"/>
                            <a:pt x="12530" y="5673"/>
                            <a:pt x="15728" y="5673"/>
                          </a:cubicBezTo>
                          <a:cubicBezTo>
                            <a:pt x="20906" y="5673"/>
                            <a:pt x="25004" y="7033"/>
                            <a:pt x="28019" y="9752"/>
                          </a:cubicBezTo>
                          <a:cubicBezTo>
                            <a:pt x="31044" y="12472"/>
                            <a:pt x="32557" y="16169"/>
                            <a:pt x="32557" y="20842"/>
                          </a:cubicBezTo>
                          <a:cubicBezTo>
                            <a:pt x="32557" y="25505"/>
                            <a:pt x="31044" y="29197"/>
                            <a:pt x="28019" y="31917"/>
                          </a:cubicBezTo>
                          <a:cubicBezTo>
                            <a:pt x="25004" y="34646"/>
                            <a:pt x="20906" y="36011"/>
                            <a:pt x="15728" y="36011"/>
                          </a:cubicBezTo>
                          <a:cubicBezTo>
                            <a:pt x="13306" y="36011"/>
                            <a:pt x="10889" y="35742"/>
                            <a:pt x="8476" y="35206"/>
                          </a:cubicBezTo>
                          <a:cubicBezTo>
                            <a:pt x="6073" y="34670"/>
                            <a:pt x="3618" y="33832"/>
                            <a:pt x="1110" y="32692"/>
                          </a:cubicBezTo>
                          <a:lnTo>
                            <a:pt x="1110" y="663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82" name="Grafikk 5">
                  <a:extLst>
                    <a:ext uri="{FF2B5EF4-FFF2-40B4-BE49-F238E27FC236}">
                      <a16:creationId xmlns:a16="http://schemas.microsoft.com/office/drawing/2014/main" id="{27305FEC-DCF9-CFC4-E92D-9FEE8318EA13}"/>
                    </a:ext>
                  </a:extLst>
                </p:cNvPr>
                <p:cNvGrpSpPr/>
                <p:nvPr/>
              </p:nvGrpSpPr>
              <p:grpSpPr>
                <a:xfrm>
                  <a:off x="9403909" y="5248912"/>
                  <a:ext cx="188422" cy="1247519"/>
                  <a:chOff x="9403909" y="5248912"/>
                  <a:chExt cx="188422" cy="1247519"/>
                </a:xfrm>
              </p:grpSpPr>
              <p:sp>
                <p:nvSpPr>
                  <p:cNvPr id="183" name="Frihåndsform: figur 182">
                    <a:extLst>
                      <a:ext uri="{FF2B5EF4-FFF2-40B4-BE49-F238E27FC236}">
                        <a16:creationId xmlns:a16="http://schemas.microsoft.com/office/drawing/2014/main" id="{61C7BE3A-59AC-D6ED-9DF4-6D3408A24415}"/>
                      </a:ext>
                    </a:extLst>
                  </p:cNvPr>
                  <p:cNvSpPr/>
                  <p:nvPr/>
                </p:nvSpPr>
                <p:spPr>
                  <a:xfrm>
                    <a:off x="9496125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84" name="Frihåndsform: figur 183">
                    <a:extLst>
                      <a:ext uri="{FF2B5EF4-FFF2-40B4-BE49-F238E27FC236}">
                        <a16:creationId xmlns:a16="http://schemas.microsoft.com/office/drawing/2014/main" id="{397069C1-2F82-E82C-97D4-B6F761F037A3}"/>
                      </a:ext>
                    </a:extLst>
                  </p:cNvPr>
                  <p:cNvSpPr/>
                  <p:nvPr/>
                </p:nvSpPr>
                <p:spPr>
                  <a:xfrm>
                    <a:off x="9496125" y="6360922"/>
                    <a:ext cx="9189" cy="32176"/>
                  </a:xfrm>
                  <a:custGeom>
                    <a:avLst/>
                    <a:gdLst>
                      <a:gd name="connsiteX0" fmla="*/ 317 w 9189"/>
                      <a:gd name="connsiteY0" fmla="*/ 308 h 32176"/>
                      <a:gd name="connsiteX1" fmla="*/ 317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317" y="308"/>
                        </a:moveTo>
                        <a:lnTo>
                          <a:pt x="317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85" name="Grafikk 5">
                    <a:extLst>
                      <a:ext uri="{FF2B5EF4-FFF2-40B4-BE49-F238E27FC236}">
                        <a16:creationId xmlns:a16="http://schemas.microsoft.com/office/drawing/2014/main" id="{77B3DEBB-D91D-6EC2-E5A5-C25C873B8745}"/>
                      </a:ext>
                    </a:extLst>
                  </p:cNvPr>
                  <p:cNvGrpSpPr/>
                  <p:nvPr/>
                </p:nvGrpSpPr>
                <p:grpSpPr>
                  <a:xfrm>
                    <a:off x="9403909" y="6426894"/>
                    <a:ext cx="188422" cy="69537"/>
                    <a:chOff x="9403909" y="6426894"/>
                    <a:chExt cx="188422" cy="69537"/>
                  </a:xfrm>
                  <a:solidFill>
                    <a:srgbClr val="000000"/>
                  </a:solidFill>
                </p:grpSpPr>
                <p:sp>
                  <p:nvSpPr>
                    <p:cNvPr id="186" name="Frihåndsform: figur 185">
                      <a:extLst>
                        <a:ext uri="{FF2B5EF4-FFF2-40B4-BE49-F238E27FC236}">
                          <a16:creationId xmlns:a16="http://schemas.microsoft.com/office/drawing/2014/main" id="{6CDFE340-B857-2CAC-530F-013F5937B3F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403909" y="6428101"/>
                      <a:ext cx="39889" cy="67024"/>
                    </a:xfrm>
                    <a:custGeom>
                      <a:avLst/>
                      <a:gdLst>
                        <a:gd name="connsiteX0" fmla="*/ -476 w 39889"/>
                        <a:gd name="connsiteY0" fmla="*/ 5613 h 67024"/>
                        <a:gd name="connsiteX1" fmla="*/ 14328 w 39889"/>
                        <a:gd name="connsiteY1" fmla="*/ 5613 h 67024"/>
                        <a:gd name="connsiteX2" fmla="*/ 14328 w 39889"/>
                        <a:gd name="connsiteY2" fmla="*/ 56750 h 67024"/>
                        <a:gd name="connsiteX3" fmla="*/ -1783 w 39889"/>
                        <a:gd name="connsiteY3" fmla="*/ 53518 h 67024"/>
                        <a:gd name="connsiteX4" fmla="*/ -1783 w 39889"/>
                        <a:gd name="connsiteY4" fmla="*/ 61778 h 67024"/>
                        <a:gd name="connsiteX5" fmla="*/ 14242 w 39889"/>
                        <a:gd name="connsiteY5" fmla="*/ 65010 h 67024"/>
                        <a:gd name="connsiteX6" fmla="*/ 23303 w 39889"/>
                        <a:gd name="connsiteY6" fmla="*/ 65010 h 67024"/>
                        <a:gd name="connsiteX7" fmla="*/ 23303 w 39889"/>
                        <a:gd name="connsiteY7" fmla="*/ 5613 h 67024"/>
                        <a:gd name="connsiteX8" fmla="*/ 38107 w 39889"/>
                        <a:gd name="connsiteY8" fmla="*/ 5613 h 67024"/>
                        <a:gd name="connsiteX9" fmla="*/ 38107 w 39889"/>
                        <a:gd name="connsiteY9" fmla="*/ -2014 h 67024"/>
                        <a:gd name="connsiteX10" fmla="*/ -476 w 39889"/>
                        <a:gd name="connsiteY10" fmla="*/ -2014 h 67024"/>
                        <a:gd name="connsiteX11" fmla="*/ -476 w 39889"/>
                        <a:gd name="connsiteY11" fmla="*/ 5613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476" y="5613"/>
                          </a:moveTo>
                          <a:lnTo>
                            <a:pt x="14328" y="5613"/>
                          </a:lnTo>
                          <a:lnTo>
                            <a:pt x="14328" y="56750"/>
                          </a:lnTo>
                          <a:lnTo>
                            <a:pt x="-1783" y="53518"/>
                          </a:lnTo>
                          <a:lnTo>
                            <a:pt x="-1783" y="61778"/>
                          </a:lnTo>
                          <a:lnTo>
                            <a:pt x="14242" y="65010"/>
                          </a:lnTo>
                          <a:lnTo>
                            <a:pt x="23303" y="65010"/>
                          </a:lnTo>
                          <a:lnTo>
                            <a:pt x="23303" y="5613"/>
                          </a:lnTo>
                          <a:lnTo>
                            <a:pt x="38107" y="5613"/>
                          </a:lnTo>
                          <a:lnTo>
                            <a:pt x="38107" y="-2014"/>
                          </a:lnTo>
                          <a:lnTo>
                            <a:pt x="-476" y="-2014"/>
                          </a:lnTo>
                          <a:lnTo>
                            <a:pt x="-476" y="56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87" name="Frihåndsform: figur 186">
                      <a:extLst>
                        <a:ext uri="{FF2B5EF4-FFF2-40B4-BE49-F238E27FC236}">
                          <a16:creationId xmlns:a16="http://schemas.microsoft.com/office/drawing/2014/main" id="{10946860-4A5F-31A9-B710-068CF67C8DE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459376" y="6428101"/>
                      <a:ext cx="43350" cy="68331"/>
                    </a:xfrm>
                    <a:custGeom>
                      <a:avLst/>
                      <a:gdLst>
                        <a:gd name="connsiteX0" fmla="*/ 1141 w 43350"/>
                        <a:gd name="connsiteY0" fmla="*/ 66362 h 68331"/>
                        <a:gd name="connsiteX1" fmla="*/ 36723 w 43350"/>
                        <a:gd name="connsiteY1" fmla="*/ 66362 h 68331"/>
                        <a:gd name="connsiteX2" fmla="*/ 36723 w 43350"/>
                        <a:gd name="connsiteY2" fmla="*/ 58721 h 68331"/>
                        <a:gd name="connsiteX3" fmla="*/ 9441 w 43350"/>
                        <a:gd name="connsiteY3" fmla="*/ 58721 h 68331"/>
                        <a:gd name="connsiteX4" fmla="*/ 9441 w 43350"/>
                        <a:gd name="connsiteY4" fmla="*/ 42302 h 68331"/>
                        <a:gd name="connsiteX5" fmla="*/ 13375 w 43350"/>
                        <a:gd name="connsiteY5" fmla="*/ 43308 h 68331"/>
                        <a:gd name="connsiteX6" fmla="*/ 17338 w 43350"/>
                        <a:gd name="connsiteY6" fmla="*/ 43638 h 68331"/>
                        <a:gd name="connsiteX7" fmla="*/ 35100 w 43350"/>
                        <a:gd name="connsiteY7" fmla="*/ 37490 h 68331"/>
                        <a:gd name="connsiteX8" fmla="*/ 41663 w 43350"/>
                        <a:gd name="connsiteY8" fmla="*/ 20842 h 68331"/>
                        <a:gd name="connsiteX9" fmla="*/ 34928 w 43350"/>
                        <a:gd name="connsiteY9" fmla="*/ 4021 h 68331"/>
                        <a:gd name="connsiteX10" fmla="*/ 15945 w 43350"/>
                        <a:gd name="connsiteY10" fmla="*/ -1969 h 68331"/>
                        <a:gd name="connsiteX11" fmla="*/ 7344 w 43350"/>
                        <a:gd name="connsiteY11" fmla="*/ -1251 h 68331"/>
                        <a:gd name="connsiteX12" fmla="*/ -1688 w 43350"/>
                        <a:gd name="connsiteY12" fmla="*/ 904 h 68331"/>
                        <a:gd name="connsiteX13" fmla="*/ -1688 w 43350"/>
                        <a:gd name="connsiteY13" fmla="*/ 10025 h 68331"/>
                        <a:gd name="connsiteX14" fmla="*/ 6655 w 43350"/>
                        <a:gd name="connsiteY14" fmla="*/ 6750 h 68331"/>
                        <a:gd name="connsiteX15" fmla="*/ 15759 w 43350"/>
                        <a:gd name="connsiteY15" fmla="*/ 5673 h 68331"/>
                        <a:gd name="connsiteX16" fmla="*/ 28050 w 43350"/>
                        <a:gd name="connsiteY16" fmla="*/ 9752 h 68331"/>
                        <a:gd name="connsiteX17" fmla="*/ 32588 w 43350"/>
                        <a:gd name="connsiteY17" fmla="*/ 20842 h 68331"/>
                        <a:gd name="connsiteX18" fmla="*/ 28050 w 43350"/>
                        <a:gd name="connsiteY18" fmla="*/ 31917 h 68331"/>
                        <a:gd name="connsiteX19" fmla="*/ 15759 w 43350"/>
                        <a:gd name="connsiteY19" fmla="*/ 36011 h 68331"/>
                        <a:gd name="connsiteX20" fmla="*/ 8507 w 43350"/>
                        <a:gd name="connsiteY20" fmla="*/ 35206 h 68331"/>
                        <a:gd name="connsiteX21" fmla="*/ 1141 w 43350"/>
                        <a:gd name="connsiteY21" fmla="*/ 32692 h 68331"/>
                        <a:gd name="connsiteX22" fmla="*/ 1141 w 43350"/>
                        <a:gd name="connsiteY22" fmla="*/ 66362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1141" y="66362"/>
                          </a:moveTo>
                          <a:lnTo>
                            <a:pt x="36723" y="66362"/>
                          </a:lnTo>
                          <a:lnTo>
                            <a:pt x="36723" y="58721"/>
                          </a:lnTo>
                          <a:lnTo>
                            <a:pt x="9441" y="58721"/>
                          </a:lnTo>
                          <a:lnTo>
                            <a:pt x="9441" y="42302"/>
                          </a:lnTo>
                          <a:cubicBezTo>
                            <a:pt x="10752" y="42752"/>
                            <a:pt x="12064" y="43087"/>
                            <a:pt x="13375" y="43308"/>
                          </a:cubicBezTo>
                          <a:cubicBezTo>
                            <a:pt x="14696" y="43528"/>
                            <a:pt x="16017" y="43638"/>
                            <a:pt x="17338" y="43638"/>
                          </a:cubicBezTo>
                          <a:cubicBezTo>
                            <a:pt x="24814" y="43638"/>
                            <a:pt x="30735" y="41589"/>
                            <a:pt x="35100" y="37490"/>
                          </a:cubicBezTo>
                          <a:cubicBezTo>
                            <a:pt x="39475" y="33391"/>
                            <a:pt x="41663" y="27842"/>
                            <a:pt x="41663" y="20842"/>
                          </a:cubicBezTo>
                          <a:cubicBezTo>
                            <a:pt x="41663" y="13631"/>
                            <a:pt x="39418" y="8024"/>
                            <a:pt x="34928" y="4021"/>
                          </a:cubicBezTo>
                          <a:cubicBezTo>
                            <a:pt x="30438" y="28"/>
                            <a:pt x="24111" y="-1969"/>
                            <a:pt x="15945" y="-1969"/>
                          </a:cubicBezTo>
                          <a:cubicBezTo>
                            <a:pt x="13131" y="-1969"/>
                            <a:pt x="10264" y="-1729"/>
                            <a:pt x="7344" y="-1251"/>
                          </a:cubicBezTo>
                          <a:cubicBezTo>
                            <a:pt x="4434" y="-772"/>
                            <a:pt x="1423" y="-54"/>
                            <a:pt x="-1688" y="904"/>
                          </a:cubicBezTo>
                          <a:lnTo>
                            <a:pt x="-1688" y="10025"/>
                          </a:lnTo>
                          <a:cubicBezTo>
                            <a:pt x="1002" y="8560"/>
                            <a:pt x="3783" y="7469"/>
                            <a:pt x="6655" y="6750"/>
                          </a:cubicBezTo>
                          <a:cubicBezTo>
                            <a:pt x="9527" y="6032"/>
                            <a:pt x="12561" y="5673"/>
                            <a:pt x="15759" y="5673"/>
                          </a:cubicBezTo>
                          <a:cubicBezTo>
                            <a:pt x="20938" y="5673"/>
                            <a:pt x="25035" y="7033"/>
                            <a:pt x="28050" y="9752"/>
                          </a:cubicBezTo>
                          <a:cubicBezTo>
                            <a:pt x="31075" y="12472"/>
                            <a:pt x="32588" y="16169"/>
                            <a:pt x="32588" y="20842"/>
                          </a:cubicBezTo>
                          <a:cubicBezTo>
                            <a:pt x="32588" y="25505"/>
                            <a:pt x="31075" y="29197"/>
                            <a:pt x="28050" y="31917"/>
                          </a:cubicBezTo>
                          <a:cubicBezTo>
                            <a:pt x="25035" y="34646"/>
                            <a:pt x="20938" y="36011"/>
                            <a:pt x="15759" y="36011"/>
                          </a:cubicBezTo>
                          <a:cubicBezTo>
                            <a:pt x="13337" y="36011"/>
                            <a:pt x="10920" y="35742"/>
                            <a:pt x="8507" y="35206"/>
                          </a:cubicBezTo>
                          <a:cubicBezTo>
                            <a:pt x="6104" y="34670"/>
                            <a:pt x="3649" y="33832"/>
                            <a:pt x="1141" y="32692"/>
                          </a:cubicBezTo>
                          <a:lnTo>
                            <a:pt x="1141" y="663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88" name="Frihåndsform: figur 187">
                      <a:extLst>
                        <a:ext uri="{FF2B5EF4-FFF2-40B4-BE49-F238E27FC236}">
                          <a16:creationId xmlns:a16="http://schemas.microsoft.com/office/drawing/2014/main" id="{2516D355-EB27-DCAA-0AFA-B3A5608D197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520573" y="6483719"/>
                      <a:ext cx="9477" cy="11405"/>
                    </a:xfrm>
                    <a:custGeom>
                      <a:avLst/>
                      <a:gdLst>
                        <a:gd name="connsiteX0" fmla="*/ -694 w 9477"/>
                        <a:gd name="connsiteY0" fmla="*/ 11330 h 11405"/>
                        <a:gd name="connsiteX1" fmla="*/ 8784 w 9477"/>
                        <a:gd name="connsiteY1" fmla="*/ 11330 h 11405"/>
                        <a:gd name="connsiteX2" fmla="*/ 8784 w 9477"/>
                        <a:gd name="connsiteY2" fmla="*/ -75 h 11405"/>
                        <a:gd name="connsiteX3" fmla="*/ -694 w 9477"/>
                        <a:gd name="connsiteY3" fmla="*/ -75 h 11405"/>
                        <a:gd name="connsiteX4" fmla="*/ -694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694" y="11330"/>
                          </a:moveTo>
                          <a:lnTo>
                            <a:pt x="8784" y="11330"/>
                          </a:lnTo>
                          <a:lnTo>
                            <a:pt x="8784" y="-75"/>
                          </a:lnTo>
                          <a:lnTo>
                            <a:pt x="-694" y="-75"/>
                          </a:lnTo>
                          <a:lnTo>
                            <a:pt x="-694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89" name="Frihåndsform: figur 188">
                      <a:extLst>
                        <a:ext uri="{FF2B5EF4-FFF2-40B4-BE49-F238E27FC236}">
                          <a16:creationId xmlns:a16="http://schemas.microsoft.com/office/drawing/2014/main" id="{577F90DC-8486-0DEE-C66D-162639E59DB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546023" y="6426894"/>
                      <a:ext cx="46308" cy="69537"/>
                    </a:xfrm>
                    <a:custGeom>
                      <a:avLst/>
                      <a:gdLst>
                        <a:gd name="connsiteX0" fmla="*/ 21438 w 46308"/>
                        <a:gd name="connsiteY0" fmla="*/ 60345 h 69537"/>
                        <a:gd name="connsiteX1" fmla="*/ 10912 w 46308"/>
                        <a:gd name="connsiteY1" fmla="*/ 53450 h 69537"/>
                        <a:gd name="connsiteX2" fmla="*/ 7394 w 46308"/>
                        <a:gd name="connsiteY2" fmla="*/ 32736 h 69537"/>
                        <a:gd name="connsiteX3" fmla="*/ 10912 w 46308"/>
                        <a:gd name="connsiteY3" fmla="*/ 12066 h 69537"/>
                        <a:gd name="connsiteX4" fmla="*/ 21438 w 46308"/>
                        <a:gd name="connsiteY4" fmla="*/ 5171 h 69537"/>
                        <a:gd name="connsiteX5" fmla="*/ 32006 w 46308"/>
                        <a:gd name="connsiteY5" fmla="*/ 12066 h 69537"/>
                        <a:gd name="connsiteX6" fmla="*/ 35538 w 46308"/>
                        <a:gd name="connsiteY6" fmla="*/ 32736 h 69537"/>
                        <a:gd name="connsiteX7" fmla="*/ 32006 w 46308"/>
                        <a:gd name="connsiteY7" fmla="*/ 53450 h 69537"/>
                        <a:gd name="connsiteX8" fmla="*/ 21438 w 46308"/>
                        <a:gd name="connsiteY8" fmla="*/ 60345 h 69537"/>
                        <a:gd name="connsiteX9" fmla="*/ 21438 w 46308"/>
                        <a:gd name="connsiteY9" fmla="*/ 67527 h 69537"/>
                        <a:gd name="connsiteX10" fmla="*/ 38654 w 46308"/>
                        <a:gd name="connsiteY10" fmla="*/ 58607 h 69537"/>
                        <a:gd name="connsiteX11" fmla="*/ 44599 w 46308"/>
                        <a:gd name="connsiteY11" fmla="*/ 32736 h 69537"/>
                        <a:gd name="connsiteX12" fmla="*/ 38654 w 46308"/>
                        <a:gd name="connsiteY12" fmla="*/ 6895 h 69537"/>
                        <a:gd name="connsiteX13" fmla="*/ 21438 w 46308"/>
                        <a:gd name="connsiteY13" fmla="*/ -2011 h 69537"/>
                        <a:gd name="connsiteX14" fmla="*/ 4235 w 46308"/>
                        <a:gd name="connsiteY14" fmla="*/ 6895 h 69537"/>
                        <a:gd name="connsiteX15" fmla="*/ -1709 w 46308"/>
                        <a:gd name="connsiteY15" fmla="*/ 32736 h 69537"/>
                        <a:gd name="connsiteX16" fmla="*/ 4235 w 46308"/>
                        <a:gd name="connsiteY16" fmla="*/ 58607 h 69537"/>
                        <a:gd name="connsiteX17" fmla="*/ 21438 w 46308"/>
                        <a:gd name="connsiteY17" fmla="*/ 6752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438" y="60345"/>
                          </a:moveTo>
                          <a:cubicBezTo>
                            <a:pt x="16776" y="60345"/>
                            <a:pt x="13267" y="58047"/>
                            <a:pt x="10912" y="53450"/>
                          </a:cubicBezTo>
                          <a:cubicBezTo>
                            <a:pt x="8567" y="48863"/>
                            <a:pt x="7394" y="41958"/>
                            <a:pt x="7394" y="32736"/>
                          </a:cubicBezTo>
                          <a:cubicBezTo>
                            <a:pt x="7394" y="23553"/>
                            <a:pt x="8567" y="16663"/>
                            <a:pt x="10912" y="12066"/>
                          </a:cubicBezTo>
                          <a:cubicBezTo>
                            <a:pt x="13267" y="7470"/>
                            <a:pt x="16776" y="5171"/>
                            <a:pt x="21438" y="5171"/>
                          </a:cubicBezTo>
                          <a:cubicBezTo>
                            <a:pt x="26138" y="5171"/>
                            <a:pt x="29661" y="7470"/>
                            <a:pt x="32006" y="12066"/>
                          </a:cubicBezTo>
                          <a:cubicBezTo>
                            <a:pt x="34361" y="16663"/>
                            <a:pt x="35538" y="23553"/>
                            <a:pt x="35538" y="32736"/>
                          </a:cubicBezTo>
                          <a:cubicBezTo>
                            <a:pt x="35538" y="41958"/>
                            <a:pt x="34361" y="48863"/>
                            <a:pt x="32006" y="53450"/>
                          </a:cubicBezTo>
                          <a:cubicBezTo>
                            <a:pt x="29661" y="58047"/>
                            <a:pt x="26138" y="60345"/>
                            <a:pt x="21438" y="60345"/>
                          </a:cubicBezTo>
                          <a:close/>
                          <a:moveTo>
                            <a:pt x="21438" y="67527"/>
                          </a:moveTo>
                          <a:cubicBezTo>
                            <a:pt x="28952" y="67527"/>
                            <a:pt x="34691" y="64554"/>
                            <a:pt x="38654" y="58607"/>
                          </a:cubicBezTo>
                          <a:cubicBezTo>
                            <a:pt x="42618" y="52670"/>
                            <a:pt x="44599" y="44046"/>
                            <a:pt x="44599" y="32736"/>
                          </a:cubicBezTo>
                          <a:cubicBezTo>
                            <a:pt x="44599" y="21456"/>
                            <a:pt x="42618" y="12842"/>
                            <a:pt x="38654" y="6895"/>
                          </a:cubicBezTo>
                          <a:cubicBezTo>
                            <a:pt x="34691" y="958"/>
                            <a:pt x="28952" y="-2011"/>
                            <a:pt x="21438" y="-2011"/>
                          </a:cubicBezTo>
                          <a:cubicBezTo>
                            <a:pt x="13933" y="-2011"/>
                            <a:pt x="8199" y="958"/>
                            <a:pt x="4235" y="6895"/>
                          </a:cubicBezTo>
                          <a:cubicBezTo>
                            <a:pt x="272" y="12842"/>
                            <a:pt x="-1709" y="21456"/>
                            <a:pt x="-1709" y="32736"/>
                          </a:cubicBezTo>
                          <a:cubicBezTo>
                            <a:pt x="-1709" y="44046"/>
                            <a:pt x="272" y="52670"/>
                            <a:pt x="4235" y="58607"/>
                          </a:cubicBezTo>
                          <a:cubicBezTo>
                            <a:pt x="8199" y="64554"/>
                            <a:pt x="13933" y="67527"/>
                            <a:pt x="21438" y="675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90" name="Grafikk 5">
                  <a:extLst>
                    <a:ext uri="{FF2B5EF4-FFF2-40B4-BE49-F238E27FC236}">
                      <a16:creationId xmlns:a16="http://schemas.microsoft.com/office/drawing/2014/main" id="{E1A3D3BE-F7A9-8EE1-FD3C-3D53BFBE1C20}"/>
                    </a:ext>
                  </a:extLst>
                </p:cNvPr>
                <p:cNvGrpSpPr/>
                <p:nvPr/>
              </p:nvGrpSpPr>
              <p:grpSpPr>
                <a:xfrm>
                  <a:off x="9776852" y="5248912"/>
                  <a:ext cx="186498" cy="1247519"/>
                  <a:chOff x="9776852" y="5248912"/>
                  <a:chExt cx="186498" cy="1247519"/>
                </a:xfrm>
              </p:grpSpPr>
              <p:sp>
                <p:nvSpPr>
                  <p:cNvPr id="191" name="Frihåndsform: figur 190">
                    <a:extLst>
                      <a:ext uri="{FF2B5EF4-FFF2-40B4-BE49-F238E27FC236}">
                        <a16:creationId xmlns:a16="http://schemas.microsoft.com/office/drawing/2014/main" id="{F7A142F9-AFB8-A45C-4446-5E0EEFAADB9C}"/>
                      </a:ext>
                    </a:extLst>
                  </p:cNvPr>
                  <p:cNvSpPr/>
                  <p:nvPr/>
                </p:nvSpPr>
                <p:spPr>
                  <a:xfrm>
                    <a:off x="9869059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192" name="Frihåndsform: figur 191">
                    <a:extLst>
                      <a:ext uri="{FF2B5EF4-FFF2-40B4-BE49-F238E27FC236}">
                        <a16:creationId xmlns:a16="http://schemas.microsoft.com/office/drawing/2014/main" id="{8A77A6A0-0F03-777E-9D96-A6B2DD4E6758}"/>
                      </a:ext>
                    </a:extLst>
                  </p:cNvPr>
                  <p:cNvSpPr/>
                  <p:nvPr/>
                </p:nvSpPr>
                <p:spPr>
                  <a:xfrm>
                    <a:off x="9869059" y="6360922"/>
                    <a:ext cx="9189" cy="32176"/>
                  </a:xfrm>
                  <a:custGeom>
                    <a:avLst/>
                    <a:gdLst>
                      <a:gd name="connsiteX0" fmla="*/ 358 w 9189"/>
                      <a:gd name="connsiteY0" fmla="*/ 308 h 32176"/>
                      <a:gd name="connsiteX1" fmla="*/ 358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358" y="308"/>
                        </a:moveTo>
                        <a:lnTo>
                          <a:pt x="358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193" name="Grafikk 5">
                    <a:extLst>
                      <a:ext uri="{FF2B5EF4-FFF2-40B4-BE49-F238E27FC236}">
                        <a16:creationId xmlns:a16="http://schemas.microsoft.com/office/drawing/2014/main" id="{B9AAB35B-13A1-25C8-22EF-FEB5A9AE262E}"/>
                      </a:ext>
                    </a:extLst>
                  </p:cNvPr>
                  <p:cNvGrpSpPr/>
                  <p:nvPr/>
                </p:nvGrpSpPr>
                <p:grpSpPr>
                  <a:xfrm>
                    <a:off x="9776852" y="6428101"/>
                    <a:ext cx="186498" cy="68331"/>
                    <a:chOff x="9776852" y="6428101"/>
                    <a:chExt cx="186498" cy="68331"/>
                  </a:xfrm>
                  <a:solidFill>
                    <a:srgbClr val="000000"/>
                  </a:solidFill>
                </p:grpSpPr>
                <p:sp>
                  <p:nvSpPr>
                    <p:cNvPr id="194" name="Frihåndsform: figur 193">
                      <a:extLst>
                        <a:ext uri="{FF2B5EF4-FFF2-40B4-BE49-F238E27FC236}">
                          <a16:creationId xmlns:a16="http://schemas.microsoft.com/office/drawing/2014/main" id="{7DF07D1D-26FD-57F7-3B34-E37E3410FD4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76852" y="6428101"/>
                      <a:ext cx="39889" cy="67024"/>
                    </a:xfrm>
                    <a:custGeom>
                      <a:avLst/>
                      <a:gdLst>
                        <a:gd name="connsiteX0" fmla="*/ -435 w 39889"/>
                        <a:gd name="connsiteY0" fmla="*/ 5613 h 67024"/>
                        <a:gd name="connsiteX1" fmla="*/ 14369 w 39889"/>
                        <a:gd name="connsiteY1" fmla="*/ 5613 h 67024"/>
                        <a:gd name="connsiteX2" fmla="*/ 14369 w 39889"/>
                        <a:gd name="connsiteY2" fmla="*/ 56750 h 67024"/>
                        <a:gd name="connsiteX3" fmla="*/ -1742 w 39889"/>
                        <a:gd name="connsiteY3" fmla="*/ 53518 h 67024"/>
                        <a:gd name="connsiteX4" fmla="*/ -1742 w 39889"/>
                        <a:gd name="connsiteY4" fmla="*/ 61778 h 67024"/>
                        <a:gd name="connsiteX5" fmla="*/ 14283 w 39889"/>
                        <a:gd name="connsiteY5" fmla="*/ 65010 h 67024"/>
                        <a:gd name="connsiteX6" fmla="*/ 23344 w 39889"/>
                        <a:gd name="connsiteY6" fmla="*/ 65010 h 67024"/>
                        <a:gd name="connsiteX7" fmla="*/ 23344 w 39889"/>
                        <a:gd name="connsiteY7" fmla="*/ 5613 h 67024"/>
                        <a:gd name="connsiteX8" fmla="*/ 38148 w 39889"/>
                        <a:gd name="connsiteY8" fmla="*/ 5613 h 67024"/>
                        <a:gd name="connsiteX9" fmla="*/ 38148 w 39889"/>
                        <a:gd name="connsiteY9" fmla="*/ -2014 h 67024"/>
                        <a:gd name="connsiteX10" fmla="*/ -435 w 39889"/>
                        <a:gd name="connsiteY10" fmla="*/ -2014 h 67024"/>
                        <a:gd name="connsiteX11" fmla="*/ -435 w 39889"/>
                        <a:gd name="connsiteY11" fmla="*/ 5613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435" y="5613"/>
                          </a:moveTo>
                          <a:lnTo>
                            <a:pt x="14369" y="5613"/>
                          </a:lnTo>
                          <a:lnTo>
                            <a:pt x="14369" y="56750"/>
                          </a:lnTo>
                          <a:lnTo>
                            <a:pt x="-1742" y="53518"/>
                          </a:lnTo>
                          <a:lnTo>
                            <a:pt x="-1742" y="61778"/>
                          </a:lnTo>
                          <a:lnTo>
                            <a:pt x="14283" y="65010"/>
                          </a:lnTo>
                          <a:lnTo>
                            <a:pt x="23344" y="65010"/>
                          </a:lnTo>
                          <a:lnTo>
                            <a:pt x="23344" y="5613"/>
                          </a:lnTo>
                          <a:lnTo>
                            <a:pt x="38148" y="5613"/>
                          </a:lnTo>
                          <a:lnTo>
                            <a:pt x="38148" y="-2014"/>
                          </a:lnTo>
                          <a:lnTo>
                            <a:pt x="-435" y="-2014"/>
                          </a:lnTo>
                          <a:lnTo>
                            <a:pt x="-435" y="56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95" name="Frihåndsform: figur 194">
                      <a:extLst>
                        <a:ext uri="{FF2B5EF4-FFF2-40B4-BE49-F238E27FC236}">
                          <a16:creationId xmlns:a16="http://schemas.microsoft.com/office/drawing/2014/main" id="{28730807-BF72-67BA-4A3C-E7F478A75C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32765" y="6428101"/>
                      <a:ext cx="43077" cy="67024"/>
                    </a:xfrm>
                    <a:custGeom>
                      <a:avLst/>
                      <a:gdLst>
                        <a:gd name="connsiteX0" fmla="*/ -1669 w 43077"/>
                        <a:gd name="connsiteY0" fmla="*/ 65010 h 67024"/>
                        <a:gd name="connsiteX1" fmla="*/ 41409 w 43077"/>
                        <a:gd name="connsiteY1" fmla="*/ 65010 h 67024"/>
                        <a:gd name="connsiteX2" fmla="*/ 41409 w 43077"/>
                        <a:gd name="connsiteY2" fmla="*/ 61146 h 67024"/>
                        <a:gd name="connsiteX3" fmla="*/ 17084 w 43077"/>
                        <a:gd name="connsiteY3" fmla="*/ -2014 h 67024"/>
                        <a:gd name="connsiteX4" fmla="*/ 7622 w 43077"/>
                        <a:gd name="connsiteY4" fmla="*/ -2014 h 67024"/>
                        <a:gd name="connsiteX5" fmla="*/ 30510 w 43077"/>
                        <a:gd name="connsiteY5" fmla="*/ 57368 h 67024"/>
                        <a:gd name="connsiteX6" fmla="*/ -1669 w 43077"/>
                        <a:gd name="connsiteY6" fmla="*/ 57368 h 67024"/>
                        <a:gd name="connsiteX7" fmla="*/ -1669 w 43077"/>
                        <a:gd name="connsiteY7" fmla="*/ 65010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3077" h="67024">
                          <a:moveTo>
                            <a:pt x="-1669" y="65010"/>
                          </a:moveTo>
                          <a:lnTo>
                            <a:pt x="41409" y="65010"/>
                          </a:lnTo>
                          <a:lnTo>
                            <a:pt x="41409" y="61146"/>
                          </a:lnTo>
                          <a:lnTo>
                            <a:pt x="17084" y="-2014"/>
                          </a:lnTo>
                          <a:lnTo>
                            <a:pt x="7622" y="-2014"/>
                          </a:lnTo>
                          <a:lnTo>
                            <a:pt x="30510" y="57368"/>
                          </a:lnTo>
                          <a:lnTo>
                            <a:pt x="-1669" y="57368"/>
                          </a:lnTo>
                          <a:lnTo>
                            <a:pt x="-1669" y="650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96" name="Frihåndsform: figur 195">
                      <a:extLst>
                        <a:ext uri="{FF2B5EF4-FFF2-40B4-BE49-F238E27FC236}">
                          <a16:creationId xmlns:a16="http://schemas.microsoft.com/office/drawing/2014/main" id="{49971217-23F3-20E4-A9CC-9DD825A31C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893517" y="6483719"/>
                      <a:ext cx="9477" cy="11405"/>
                    </a:xfrm>
                    <a:custGeom>
                      <a:avLst/>
                      <a:gdLst>
                        <a:gd name="connsiteX0" fmla="*/ -653 w 9477"/>
                        <a:gd name="connsiteY0" fmla="*/ 11330 h 11405"/>
                        <a:gd name="connsiteX1" fmla="*/ 8824 w 9477"/>
                        <a:gd name="connsiteY1" fmla="*/ 11330 h 11405"/>
                        <a:gd name="connsiteX2" fmla="*/ 8824 w 9477"/>
                        <a:gd name="connsiteY2" fmla="*/ -75 h 11405"/>
                        <a:gd name="connsiteX3" fmla="*/ -653 w 9477"/>
                        <a:gd name="connsiteY3" fmla="*/ -75 h 11405"/>
                        <a:gd name="connsiteX4" fmla="*/ -653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653" y="11330"/>
                          </a:moveTo>
                          <a:lnTo>
                            <a:pt x="8824" y="11330"/>
                          </a:lnTo>
                          <a:lnTo>
                            <a:pt x="8824" y="-75"/>
                          </a:lnTo>
                          <a:lnTo>
                            <a:pt x="-653" y="-75"/>
                          </a:lnTo>
                          <a:lnTo>
                            <a:pt x="-653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197" name="Frihåndsform: figur 196">
                      <a:extLst>
                        <a:ext uri="{FF2B5EF4-FFF2-40B4-BE49-F238E27FC236}">
                          <a16:creationId xmlns:a16="http://schemas.microsoft.com/office/drawing/2014/main" id="{5CDDDE61-AB2C-E730-5728-AFC11A64D32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920001" y="6428101"/>
                      <a:ext cx="43350" cy="68331"/>
                    </a:xfrm>
                    <a:custGeom>
                      <a:avLst/>
                      <a:gdLst>
                        <a:gd name="connsiteX0" fmla="*/ 1191 w 43350"/>
                        <a:gd name="connsiteY0" fmla="*/ 66362 h 68331"/>
                        <a:gd name="connsiteX1" fmla="*/ 36773 w 43350"/>
                        <a:gd name="connsiteY1" fmla="*/ 66362 h 68331"/>
                        <a:gd name="connsiteX2" fmla="*/ 36773 w 43350"/>
                        <a:gd name="connsiteY2" fmla="*/ 58721 h 68331"/>
                        <a:gd name="connsiteX3" fmla="*/ 9491 w 43350"/>
                        <a:gd name="connsiteY3" fmla="*/ 58721 h 68331"/>
                        <a:gd name="connsiteX4" fmla="*/ 9491 w 43350"/>
                        <a:gd name="connsiteY4" fmla="*/ 42302 h 68331"/>
                        <a:gd name="connsiteX5" fmla="*/ 13425 w 43350"/>
                        <a:gd name="connsiteY5" fmla="*/ 43308 h 68331"/>
                        <a:gd name="connsiteX6" fmla="*/ 17388 w 43350"/>
                        <a:gd name="connsiteY6" fmla="*/ 43638 h 68331"/>
                        <a:gd name="connsiteX7" fmla="*/ 35151 w 43350"/>
                        <a:gd name="connsiteY7" fmla="*/ 37490 h 68331"/>
                        <a:gd name="connsiteX8" fmla="*/ 41713 w 43350"/>
                        <a:gd name="connsiteY8" fmla="*/ 20842 h 68331"/>
                        <a:gd name="connsiteX9" fmla="*/ 34978 w 43350"/>
                        <a:gd name="connsiteY9" fmla="*/ 4021 h 68331"/>
                        <a:gd name="connsiteX10" fmla="*/ 15995 w 43350"/>
                        <a:gd name="connsiteY10" fmla="*/ -1969 h 68331"/>
                        <a:gd name="connsiteX11" fmla="*/ 7394 w 43350"/>
                        <a:gd name="connsiteY11" fmla="*/ -1251 h 68331"/>
                        <a:gd name="connsiteX12" fmla="*/ -1638 w 43350"/>
                        <a:gd name="connsiteY12" fmla="*/ 904 h 68331"/>
                        <a:gd name="connsiteX13" fmla="*/ -1638 w 43350"/>
                        <a:gd name="connsiteY13" fmla="*/ 10025 h 68331"/>
                        <a:gd name="connsiteX14" fmla="*/ 6705 w 43350"/>
                        <a:gd name="connsiteY14" fmla="*/ 6750 h 68331"/>
                        <a:gd name="connsiteX15" fmla="*/ 15809 w 43350"/>
                        <a:gd name="connsiteY15" fmla="*/ 5673 h 68331"/>
                        <a:gd name="connsiteX16" fmla="*/ 28100 w 43350"/>
                        <a:gd name="connsiteY16" fmla="*/ 9752 h 68331"/>
                        <a:gd name="connsiteX17" fmla="*/ 32638 w 43350"/>
                        <a:gd name="connsiteY17" fmla="*/ 20842 h 68331"/>
                        <a:gd name="connsiteX18" fmla="*/ 28100 w 43350"/>
                        <a:gd name="connsiteY18" fmla="*/ 31917 h 68331"/>
                        <a:gd name="connsiteX19" fmla="*/ 15809 w 43350"/>
                        <a:gd name="connsiteY19" fmla="*/ 36011 h 68331"/>
                        <a:gd name="connsiteX20" fmla="*/ 8557 w 43350"/>
                        <a:gd name="connsiteY20" fmla="*/ 35206 h 68331"/>
                        <a:gd name="connsiteX21" fmla="*/ 1191 w 43350"/>
                        <a:gd name="connsiteY21" fmla="*/ 32692 h 68331"/>
                        <a:gd name="connsiteX22" fmla="*/ 1191 w 43350"/>
                        <a:gd name="connsiteY22" fmla="*/ 66362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1191" y="66362"/>
                          </a:moveTo>
                          <a:lnTo>
                            <a:pt x="36773" y="66362"/>
                          </a:lnTo>
                          <a:lnTo>
                            <a:pt x="36773" y="58721"/>
                          </a:lnTo>
                          <a:lnTo>
                            <a:pt x="9491" y="58721"/>
                          </a:lnTo>
                          <a:lnTo>
                            <a:pt x="9491" y="42302"/>
                          </a:lnTo>
                          <a:cubicBezTo>
                            <a:pt x="10802" y="42752"/>
                            <a:pt x="12114" y="43087"/>
                            <a:pt x="13425" y="43308"/>
                          </a:cubicBezTo>
                          <a:cubicBezTo>
                            <a:pt x="14746" y="43528"/>
                            <a:pt x="16067" y="43638"/>
                            <a:pt x="17388" y="43638"/>
                          </a:cubicBezTo>
                          <a:cubicBezTo>
                            <a:pt x="24865" y="43638"/>
                            <a:pt x="30785" y="41589"/>
                            <a:pt x="35151" y="37490"/>
                          </a:cubicBezTo>
                          <a:cubicBezTo>
                            <a:pt x="39525" y="33391"/>
                            <a:pt x="41713" y="27842"/>
                            <a:pt x="41713" y="20842"/>
                          </a:cubicBezTo>
                          <a:cubicBezTo>
                            <a:pt x="41713" y="13631"/>
                            <a:pt x="39468" y="8024"/>
                            <a:pt x="34978" y="4021"/>
                          </a:cubicBezTo>
                          <a:cubicBezTo>
                            <a:pt x="30489" y="28"/>
                            <a:pt x="24161" y="-1969"/>
                            <a:pt x="15995" y="-1969"/>
                          </a:cubicBezTo>
                          <a:cubicBezTo>
                            <a:pt x="13181" y="-1969"/>
                            <a:pt x="10314" y="-1729"/>
                            <a:pt x="7394" y="-1251"/>
                          </a:cubicBezTo>
                          <a:cubicBezTo>
                            <a:pt x="4484" y="-772"/>
                            <a:pt x="1473" y="-54"/>
                            <a:pt x="-1638" y="904"/>
                          </a:cubicBezTo>
                          <a:lnTo>
                            <a:pt x="-1638" y="10025"/>
                          </a:lnTo>
                          <a:cubicBezTo>
                            <a:pt x="1052" y="8560"/>
                            <a:pt x="3833" y="7469"/>
                            <a:pt x="6705" y="6750"/>
                          </a:cubicBezTo>
                          <a:cubicBezTo>
                            <a:pt x="9577" y="6032"/>
                            <a:pt x="12611" y="5673"/>
                            <a:pt x="15809" y="5673"/>
                          </a:cubicBezTo>
                          <a:cubicBezTo>
                            <a:pt x="20988" y="5673"/>
                            <a:pt x="25085" y="7033"/>
                            <a:pt x="28100" y="9752"/>
                          </a:cubicBezTo>
                          <a:cubicBezTo>
                            <a:pt x="31125" y="12472"/>
                            <a:pt x="32638" y="16169"/>
                            <a:pt x="32638" y="20842"/>
                          </a:cubicBezTo>
                          <a:cubicBezTo>
                            <a:pt x="32638" y="25505"/>
                            <a:pt x="31125" y="29197"/>
                            <a:pt x="28100" y="31917"/>
                          </a:cubicBezTo>
                          <a:cubicBezTo>
                            <a:pt x="25085" y="34646"/>
                            <a:pt x="20988" y="36011"/>
                            <a:pt x="15809" y="36011"/>
                          </a:cubicBezTo>
                          <a:cubicBezTo>
                            <a:pt x="13387" y="36011"/>
                            <a:pt x="10970" y="35742"/>
                            <a:pt x="8557" y="35206"/>
                          </a:cubicBezTo>
                          <a:cubicBezTo>
                            <a:pt x="6155" y="34670"/>
                            <a:pt x="3699" y="33832"/>
                            <a:pt x="1191" y="32692"/>
                          </a:cubicBezTo>
                          <a:lnTo>
                            <a:pt x="1191" y="663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198" name="Grafikk 5">
                  <a:extLst>
                    <a:ext uri="{FF2B5EF4-FFF2-40B4-BE49-F238E27FC236}">
                      <a16:creationId xmlns:a16="http://schemas.microsoft.com/office/drawing/2014/main" id="{05D2F280-39DA-593B-EF3A-A0BD35806F7F}"/>
                    </a:ext>
                  </a:extLst>
                </p:cNvPr>
                <p:cNvGrpSpPr/>
                <p:nvPr/>
              </p:nvGrpSpPr>
              <p:grpSpPr>
                <a:xfrm>
                  <a:off x="10146426" y="5248912"/>
                  <a:ext cx="191782" cy="1247519"/>
                  <a:chOff x="10146426" y="5248912"/>
                  <a:chExt cx="191782" cy="1247519"/>
                </a:xfrm>
              </p:grpSpPr>
              <p:sp>
                <p:nvSpPr>
                  <p:cNvPr id="199" name="Frihåndsform: figur 198">
                    <a:extLst>
                      <a:ext uri="{FF2B5EF4-FFF2-40B4-BE49-F238E27FC236}">
                        <a16:creationId xmlns:a16="http://schemas.microsoft.com/office/drawing/2014/main" id="{A3764263-A3FD-DAA8-F4B9-579052814B46}"/>
                      </a:ext>
                    </a:extLst>
                  </p:cNvPr>
                  <p:cNvSpPr/>
                  <p:nvPr/>
                </p:nvSpPr>
                <p:spPr>
                  <a:xfrm>
                    <a:off x="10242003" y="5248912"/>
                    <a:ext cx="9189" cy="1112010"/>
                  </a:xfrm>
                  <a:custGeom>
                    <a:avLst/>
                    <a:gdLst>
                      <a:gd name="connsiteX0" fmla="*/ 0 w 9189"/>
                      <a:gd name="connsiteY0" fmla="*/ 1112010 h 1112010"/>
                      <a:gd name="connsiteX1" fmla="*/ 0 w 9189"/>
                      <a:gd name="connsiteY1" fmla="*/ 0 h 1112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1112010">
                        <a:moveTo>
                          <a:pt x="0" y="111201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00" name="Frihåndsform: figur 199">
                    <a:extLst>
                      <a:ext uri="{FF2B5EF4-FFF2-40B4-BE49-F238E27FC236}">
                        <a16:creationId xmlns:a16="http://schemas.microsoft.com/office/drawing/2014/main" id="{4CB89EC3-A469-2234-A48F-E2899FACE99D}"/>
                      </a:ext>
                    </a:extLst>
                  </p:cNvPr>
                  <p:cNvSpPr/>
                  <p:nvPr/>
                </p:nvSpPr>
                <p:spPr>
                  <a:xfrm>
                    <a:off x="10242003" y="6360922"/>
                    <a:ext cx="9189" cy="32176"/>
                  </a:xfrm>
                  <a:custGeom>
                    <a:avLst/>
                    <a:gdLst>
                      <a:gd name="connsiteX0" fmla="*/ 398 w 9189"/>
                      <a:gd name="connsiteY0" fmla="*/ 308 h 32176"/>
                      <a:gd name="connsiteX1" fmla="*/ 398 w 9189"/>
                      <a:gd name="connsiteY1" fmla="*/ 32484 h 32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89" h="32176">
                        <a:moveTo>
                          <a:pt x="398" y="308"/>
                        </a:moveTo>
                        <a:lnTo>
                          <a:pt x="398" y="324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201" name="Grafikk 5">
                    <a:extLst>
                      <a:ext uri="{FF2B5EF4-FFF2-40B4-BE49-F238E27FC236}">
                        <a16:creationId xmlns:a16="http://schemas.microsoft.com/office/drawing/2014/main" id="{6B56D7EC-C798-2264-1A2E-8676EC75A569}"/>
                      </a:ext>
                    </a:extLst>
                  </p:cNvPr>
                  <p:cNvGrpSpPr/>
                  <p:nvPr/>
                </p:nvGrpSpPr>
                <p:grpSpPr>
                  <a:xfrm>
                    <a:off x="10146426" y="6426894"/>
                    <a:ext cx="191782" cy="69537"/>
                    <a:chOff x="10146426" y="6426894"/>
                    <a:chExt cx="191782" cy="69537"/>
                  </a:xfrm>
                  <a:solidFill>
                    <a:srgbClr val="000000"/>
                  </a:solidFill>
                </p:grpSpPr>
                <p:sp>
                  <p:nvSpPr>
                    <p:cNvPr id="202" name="Frihåndsform: figur 201">
                      <a:extLst>
                        <a:ext uri="{FF2B5EF4-FFF2-40B4-BE49-F238E27FC236}">
                          <a16:creationId xmlns:a16="http://schemas.microsoft.com/office/drawing/2014/main" id="{435495E2-794B-BEF6-998D-B361E775C1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146426" y="6426894"/>
                      <a:ext cx="42531" cy="68230"/>
                    </a:xfrm>
                    <a:custGeom>
                      <a:avLst/>
                      <a:gdLst>
                        <a:gd name="connsiteX0" fmla="*/ 9339 w 42531"/>
                        <a:gd name="connsiteY0" fmla="*/ 5571 h 68230"/>
                        <a:gd name="connsiteX1" fmla="*/ 40972 w 42531"/>
                        <a:gd name="connsiteY1" fmla="*/ 5571 h 68230"/>
                        <a:gd name="connsiteX2" fmla="*/ 40972 w 42531"/>
                        <a:gd name="connsiteY2" fmla="*/ -2057 h 68230"/>
                        <a:gd name="connsiteX3" fmla="*/ -1560 w 42531"/>
                        <a:gd name="connsiteY3" fmla="*/ -2057 h 68230"/>
                        <a:gd name="connsiteX4" fmla="*/ -1560 w 42531"/>
                        <a:gd name="connsiteY4" fmla="*/ 5571 h 68230"/>
                        <a:gd name="connsiteX5" fmla="*/ 12498 w 42531"/>
                        <a:gd name="connsiteY5" fmla="*/ 19907 h 68230"/>
                        <a:gd name="connsiteX6" fmla="*/ 23698 w 42531"/>
                        <a:gd name="connsiteY6" fmla="*/ 31527 h 68230"/>
                        <a:gd name="connsiteX7" fmla="*/ 29772 w 42531"/>
                        <a:gd name="connsiteY7" fmla="*/ 39801 h 68230"/>
                        <a:gd name="connsiteX8" fmla="*/ 31510 w 42531"/>
                        <a:gd name="connsiteY8" fmla="*/ 46466 h 68230"/>
                        <a:gd name="connsiteX9" fmla="*/ 27762 w 42531"/>
                        <a:gd name="connsiteY9" fmla="*/ 55171 h 68230"/>
                        <a:gd name="connsiteX10" fmla="*/ 17998 w 42531"/>
                        <a:gd name="connsiteY10" fmla="*/ 58547 h 68230"/>
                        <a:gd name="connsiteX11" fmla="*/ 8994 w 42531"/>
                        <a:gd name="connsiteY11" fmla="*/ 57067 h 68230"/>
                        <a:gd name="connsiteX12" fmla="*/ -1114 w 42531"/>
                        <a:gd name="connsiteY12" fmla="*/ 52571 h 68230"/>
                        <a:gd name="connsiteX13" fmla="*/ -1114 w 42531"/>
                        <a:gd name="connsiteY13" fmla="*/ 61736 h 68230"/>
                        <a:gd name="connsiteX14" fmla="*/ 9109 w 42531"/>
                        <a:gd name="connsiteY14" fmla="*/ 65054 h 68230"/>
                        <a:gd name="connsiteX15" fmla="*/ 17825 w 42531"/>
                        <a:gd name="connsiteY15" fmla="*/ 66174 h 68230"/>
                        <a:gd name="connsiteX16" fmla="*/ 34425 w 42531"/>
                        <a:gd name="connsiteY16" fmla="*/ 60960 h 68230"/>
                        <a:gd name="connsiteX17" fmla="*/ 40613 w 42531"/>
                        <a:gd name="connsiteY17" fmla="*/ 47055 h 68230"/>
                        <a:gd name="connsiteX18" fmla="*/ 39063 w 42531"/>
                        <a:gd name="connsiteY18" fmla="*/ 39212 h 68230"/>
                        <a:gd name="connsiteX19" fmla="*/ 33434 w 42531"/>
                        <a:gd name="connsiteY19" fmla="*/ 30493 h 68230"/>
                        <a:gd name="connsiteX20" fmla="*/ 26297 w 42531"/>
                        <a:gd name="connsiteY20" fmla="*/ 22966 h 68230"/>
                        <a:gd name="connsiteX21" fmla="*/ 9339 w 42531"/>
                        <a:gd name="connsiteY21" fmla="*/ 5571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9339" y="5571"/>
                          </a:moveTo>
                          <a:lnTo>
                            <a:pt x="40972" y="5571"/>
                          </a:lnTo>
                          <a:lnTo>
                            <a:pt x="40972" y="-2057"/>
                          </a:lnTo>
                          <a:lnTo>
                            <a:pt x="-1560" y="-2057"/>
                          </a:lnTo>
                          <a:lnTo>
                            <a:pt x="-1560" y="5571"/>
                          </a:lnTo>
                          <a:cubicBezTo>
                            <a:pt x="1877" y="9133"/>
                            <a:pt x="6563" y="13912"/>
                            <a:pt x="12498" y="19907"/>
                          </a:cubicBezTo>
                          <a:cubicBezTo>
                            <a:pt x="18443" y="25911"/>
                            <a:pt x="22176" y="29785"/>
                            <a:pt x="23698" y="31527"/>
                          </a:cubicBezTo>
                          <a:cubicBezTo>
                            <a:pt x="26599" y="34783"/>
                            <a:pt x="28623" y="37541"/>
                            <a:pt x="29772" y="39801"/>
                          </a:cubicBezTo>
                          <a:cubicBezTo>
                            <a:pt x="30930" y="42061"/>
                            <a:pt x="31510" y="44283"/>
                            <a:pt x="31510" y="46466"/>
                          </a:cubicBezTo>
                          <a:cubicBezTo>
                            <a:pt x="31510" y="50029"/>
                            <a:pt x="30260" y="52930"/>
                            <a:pt x="27762" y="55171"/>
                          </a:cubicBezTo>
                          <a:cubicBezTo>
                            <a:pt x="25263" y="57422"/>
                            <a:pt x="22009" y="58547"/>
                            <a:pt x="17998" y="58547"/>
                          </a:cubicBezTo>
                          <a:cubicBezTo>
                            <a:pt x="15154" y="58547"/>
                            <a:pt x="12153" y="58054"/>
                            <a:pt x="8994" y="57067"/>
                          </a:cubicBezTo>
                          <a:cubicBezTo>
                            <a:pt x="5845" y="56081"/>
                            <a:pt x="2475" y="54582"/>
                            <a:pt x="-1114" y="52571"/>
                          </a:cubicBezTo>
                          <a:lnTo>
                            <a:pt x="-1114" y="61736"/>
                          </a:lnTo>
                          <a:cubicBezTo>
                            <a:pt x="2533" y="63201"/>
                            <a:pt x="5941" y="64307"/>
                            <a:pt x="9109" y="65054"/>
                          </a:cubicBezTo>
                          <a:cubicBezTo>
                            <a:pt x="12287" y="65801"/>
                            <a:pt x="15193" y="66174"/>
                            <a:pt x="17825" y="66174"/>
                          </a:cubicBezTo>
                          <a:cubicBezTo>
                            <a:pt x="24766" y="66174"/>
                            <a:pt x="30299" y="64436"/>
                            <a:pt x="34425" y="60960"/>
                          </a:cubicBezTo>
                          <a:cubicBezTo>
                            <a:pt x="38550" y="57493"/>
                            <a:pt x="40613" y="52859"/>
                            <a:pt x="40613" y="47055"/>
                          </a:cubicBezTo>
                          <a:cubicBezTo>
                            <a:pt x="40613" y="44297"/>
                            <a:pt x="40096" y="41683"/>
                            <a:pt x="39063" y="39212"/>
                          </a:cubicBezTo>
                          <a:cubicBezTo>
                            <a:pt x="38038" y="36751"/>
                            <a:pt x="36162" y="33845"/>
                            <a:pt x="33434" y="30493"/>
                          </a:cubicBezTo>
                          <a:cubicBezTo>
                            <a:pt x="32687" y="29622"/>
                            <a:pt x="30308" y="27113"/>
                            <a:pt x="26297" y="22966"/>
                          </a:cubicBezTo>
                          <a:cubicBezTo>
                            <a:pt x="22296" y="18820"/>
                            <a:pt x="16643" y="13021"/>
                            <a:pt x="9339" y="557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03" name="Frihåndsform: figur 202">
                      <a:extLst>
                        <a:ext uri="{FF2B5EF4-FFF2-40B4-BE49-F238E27FC236}">
                          <a16:creationId xmlns:a16="http://schemas.microsoft.com/office/drawing/2014/main" id="{DF095A4E-CA3B-35DC-CB2E-4DA13636C6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04220" y="6426894"/>
                      <a:ext cx="46308" cy="69537"/>
                    </a:xfrm>
                    <a:custGeom>
                      <a:avLst/>
                      <a:gdLst>
                        <a:gd name="connsiteX0" fmla="*/ 21509 w 46308"/>
                        <a:gd name="connsiteY0" fmla="*/ 60345 h 69537"/>
                        <a:gd name="connsiteX1" fmla="*/ 10984 w 46308"/>
                        <a:gd name="connsiteY1" fmla="*/ 53450 h 69537"/>
                        <a:gd name="connsiteX2" fmla="*/ 7466 w 46308"/>
                        <a:gd name="connsiteY2" fmla="*/ 32736 h 69537"/>
                        <a:gd name="connsiteX3" fmla="*/ 10984 w 46308"/>
                        <a:gd name="connsiteY3" fmla="*/ 12066 h 69537"/>
                        <a:gd name="connsiteX4" fmla="*/ 21509 w 46308"/>
                        <a:gd name="connsiteY4" fmla="*/ 5171 h 69537"/>
                        <a:gd name="connsiteX5" fmla="*/ 32078 w 46308"/>
                        <a:gd name="connsiteY5" fmla="*/ 12066 h 69537"/>
                        <a:gd name="connsiteX6" fmla="*/ 35610 w 46308"/>
                        <a:gd name="connsiteY6" fmla="*/ 32736 h 69537"/>
                        <a:gd name="connsiteX7" fmla="*/ 32078 w 46308"/>
                        <a:gd name="connsiteY7" fmla="*/ 53450 h 69537"/>
                        <a:gd name="connsiteX8" fmla="*/ 21509 w 46308"/>
                        <a:gd name="connsiteY8" fmla="*/ 60345 h 69537"/>
                        <a:gd name="connsiteX9" fmla="*/ 21509 w 46308"/>
                        <a:gd name="connsiteY9" fmla="*/ 67527 h 69537"/>
                        <a:gd name="connsiteX10" fmla="*/ 38726 w 46308"/>
                        <a:gd name="connsiteY10" fmla="*/ 58607 h 69537"/>
                        <a:gd name="connsiteX11" fmla="*/ 44671 w 46308"/>
                        <a:gd name="connsiteY11" fmla="*/ 32736 h 69537"/>
                        <a:gd name="connsiteX12" fmla="*/ 38726 w 46308"/>
                        <a:gd name="connsiteY12" fmla="*/ 6895 h 69537"/>
                        <a:gd name="connsiteX13" fmla="*/ 21509 w 46308"/>
                        <a:gd name="connsiteY13" fmla="*/ -2011 h 69537"/>
                        <a:gd name="connsiteX14" fmla="*/ 4307 w 46308"/>
                        <a:gd name="connsiteY14" fmla="*/ 6895 h 69537"/>
                        <a:gd name="connsiteX15" fmla="*/ -1638 w 46308"/>
                        <a:gd name="connsiteY15" fmla="*/ 32736 h 69537"/>
                        <a:gd name="connsiteX16" fmla="*/ 4307 w 46308"/>
                        <a:gd name="connsiteY16" fmla="*/ 58607 h 69537"/>
                        <a:gd name="connsiteX17" fmla="*/ 21509 w 46308"/>
                        <a:gd name="connsiteY17" fmla="*/ 6752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509" y="60345"/>
                          </a:moveTo>
                          <a:cubicBezTo>
                            <a:pt x="16847" y="60345"/>
                            <a:pt x="13339" y="58047"/>
                            <a:pt x="10984" y="53450"/>
                          </a:cubicBezTo>
                          <a:cubicBezTo>
                            <a:pt x="8639" y="48863"/>
                            <a:pt x="7466" y="41958"/>
                            <a:pt x="7466" y="32736"/>
                          </a:cubicBezTo>
                          <a:cubicBezTo>
                            <a:pt x="7466" y="23553"/>
                            <a:pt x="8639" y="16663"/>
                            <a:pt x="10984" y="12066"/>
                          </a:cubicBezTo>
                          <a:cubicBezTo>
                            <a:pt x="13339" y="7470"/>
                            <a:pt x="16847" y="5171"/>
                            <a:pt x="21509" y="5171"/>
                          </a:cubicBezTo>
                          <a:cubicBezTo>
                            <a:pt x="26210" y="5171"/>
                            <a:pt x="29732" y="7470"/>
                            <a:pt x="32078" y="12066"/>
                          </a:cubicBezTo>
                          <a:cubicBezTo>
                            <a:pt x="34433" y="16663"/>
                            <a:pt x="35610" y="23553"/>
                            <a:pt x="35610" y="32736"/>
                          </a:cubicBezTo>
                          <a:cubicBezTo>
                            <a:pt x="35610" y="41958"/>
                            <a:pt x="34433" y="48863"/>
                            <a:pt x="32078" y="53450"/>
                          </a:cubicBezTo>
                          <a:cubicBezTo>
                            <a:pt x="29732" y="58047"/>
                            <a:pt x="26210" y="60345"/>
                            <a:pt x="21509" y="60345"/>
                          </a:cubicBezTo>
                          <a:close/>
                          <a:moveTo>
                            <a:pt x="21509" y="67527"/>
                          </a:moveTo>
                          <a:cubicBezTo>
                            <a:pt x="29024" y="67527"/>
                            <a:pt x="34763" y="64554"/>
                            <a:pt x="38726" y="58607"/>
                          </a:cubicBezTo>
                          <a:cubicBezTo>
                            <a:pt x="42689" y="52670"/>
                            <a:pt x="44671" y="44046"/>
                            <a:pt x="44671" y="32736"/>
                          </a:cubicBezTo>
                          <a:cubicBezTo>
                            <a:pt x="44671" y="21456"/>
                            <a:pt x="42689" y="12842"/>
                            <a:pt x="38726" y="6895"/>
                          </a:cubicBezTo>
                          <a:cubicBezTo>
                            <a:pt x="34763" y="958"/>
                            <a:pt x="29024" y="-2011"/>
                            <a:pt x="21509" y="-2011"/>
                          </a:cubicBezTo>
                          <a:cubicBezTo>
                            <a:pt x="14004" y="-2011"/>
                            <a:pt x="8270" y="958"/>
                            <a:pt x="4307" y="6895"/>
                          </a:cubicBezTo>
                          <a:cubicBezTo>
                            <a:pt x="344" y="12842"/>
                            <a:pt x="-1638" y="21456"/>
                            <a:pt x="-1638" y="32736"/>
                          </a:cubicBezTo>
                          <a:cubicBezTo>
                            <a:pt x="-1638" y="44046"/>
                            <a:pt x="344" y="52670"/>
                            <a:pt x="4307" y="58607"/>
                          </a:cubicBezTo>
                          <a:cubicBezTo>
                            <a:pt x="8270" y="64554"/>
                            <a:pt x="14004" y="67527"/>
                            <a:pt x="21509" y="675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04" name="Frihåndsform: figur 203">
                      <a:extLst>
                        <a:ext uri="{FF2B5EF4-FFF2-40B4-BE49-F238E27FC236}">
                          <a16:creationId xmlns:a16="http://schemas.microsoft.com/office/drawing/2014/main" id="{AAE3C2AB-AB1E-39C6-3CDB-3FF9D3EE37C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66451" y="6483719"/>
                      <a:ext cx="9477" cy="11405"/>
                    </a:xfrm>
                    <a:custGeom>
                      <a:avLst/>
                      <a:gdLst>
                        <a:gd name="connsiteX0" fmla="*/ -612 w 9477"/>
                        <a:gd name="connsiteY0" fmla="*/ 11330 h 11405"/>
                        <a:gd name="connsiteX1" fmla="*/ 8865 w 9477"/>
                        <a:gd name="connsiteY1" fmla="*/ 11330 h 11405"/>
                        <a:gd name="connsiteX2" fmla="*/ 8865 w 9477"/>
                        <a:gd name="connsiteY2" fmla="*/ -75 h 11405"/>
                        <a:gd name="connsiteX3" fmla="*/ -612 w 9477"/>
                        <a:gd name="connsiteY3" fmla="*/ -75 h 11405"/>
                        <a:gd name="connsiteX4" fmla="*/ -612 w 9477"/>
                        <a:gd name="connsiteY4" fmla="*/ 11330 h 114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7" h="11405">
                          <a:moveTo>
                            <a:pt x="-612" y="11330"/>
                          </a:moveTo>
                          <a:lnTo>
                            <a:pt x="8865" y="11330"/>
                          </a:lnTo>
                          <a:lnTo>
                            <a:pt x="8865" y="-75"/>
                          </a:lnTo>
                          <a:lnTo>
                            <a:pt x="-612" y="-75"/>
                          </a:lnTo>
                          <a:lnTo>
                            <a:pt x="-612" y="1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05" name="Frihåndsform: figur 204">
                      <a:extLst>
                        <a:ext uri="{FF2B5EF4-FFF2-40B4-BE49-F238E27FC236}">
                          <a16:creationId xmlns:a16="http://schemas.microsoft.com/office/drawing/2014/main" id="{20C4377E-B86C-3C97-7C5C-D118111E1D6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291901" y="6426894"/>
                      <a:ext cx="46308" cy="69537"/>
                    </a:xfrm>
                    <a:custGeom>
                      <a:avLst/>
                      <a:gdLst>
                        <a:gd name="connsiteX0" fmla="*/ 21519 w 46308"/>
                        <a:gd name="connsiteY0" fmla="*/ 60345 h 69537"/>
                        <a:gd name="connsiteX1" fmla="*/ 10994 w 46308"/>
                        <a:gd name="connsiteY1" fmla="*/ 53450 h 69537"/>
                        <a:gd name="connsiteX2" fmla="*/ 7476 w 46308"/>
                        <a:gd name="connsiteY2" fmla="*/ 32736 h 69537"/>
                        <a:gd name="connsiteX3" fmla="*/ 10994 w 46308"/>
                        <a:gd name="connsiteY3" fmla="*/ 12066 h 69537"/>
                        <a:gd name="connsiteX4" fmla="*/ 21519 w 46308"/>
                        <a:gd name="connsiteY4" fmla="*/ 5171 h 69537"/>
                        <a:gd name="connsiteX5" fmla="*/ 32087 w 46308"/>
                        <a:gd name="connsiteY5" fmla="*/ 12066 h 69537"/>
                        <a:gd name="connsiteX6" fmla="*/ 35620 w 46308"/>
                        <a:gd name="connsiteY6" fmla="*/ 32736 h 69537"/>
                        <a:gd name="connsiteX7" fmla="*/ 32087 w 46308"/>
                        <a:gd name="connsiteY7" fmla="*/ 53450 h 69537"/>
                        <a:gd name="connsiteX8" fmla="*/ 21519 w 46308"/>
                        <a:gd name="connsiteY8" fmla="*/ 60345 h 69537"/>
                        <a:gd name="connsiteX9" fmla="*/ 21519 w 46308"/>
                        <a:gd name="connsiteY9" fmla="*/ 67527 h 69537"/>
                        <a:gd name="connsiteX10" fmla="*/ 38736 w 46308"/>
                        <a:gd name="connsiteY10" fmla="*/ 58607 h 69537"/>
                        <a:gd name="connsiteX11" fmla="*/ 44680 w 46308"/>
                        <a:gd name="connsiteY11" fmla="*/ 32736 h 69537"/>
                        <a:gd name="connsiteX12" fmla="*/ 38736 w 46308"/>
                        <a:gd name="connsiteY12" fmla="*/ 6895 h 69537"/>
                        <a:gd name="connsiteX13" fmla="*/ 21519 w 46308"/>
                        <a:gd name="connsiteY13" fmla="*/ -2011 h 69537"/>
                        <a:gd name="connsiteX14" fmla="*/ 4317 w 46308"/>
                        <a:gd name="connsiteY14" fmla="*/ 6895 h 69537"/>
                        <a:gd name="connsiteX15" fmla="*/ -1628 w 46308"/>
                        <a:gd name="connsiteY15" fmla="*/ 32736 h 69537"/>
                        <a:gd name="connsiteX16" fmla="*/ 4317 w 46308"/>
                        <a:gd name="connsiteY16" fmla="*/ 58607 h 69537"/>
                        <a:gd name="connsiteX17" fmla="*/ 21519 w 46308"/>
                        <a:gd name="connsiteY17" fmla="*/ 6752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519" y="60345"/>
                          </a:moveTo>
                          <a:cubicBezTo>
                            <a:pt x="16857" y="60345"/>
                            <a:pt x="13349" y="58047"/>
                            <a:pt x="10994" y="53450"/>
                          </a:cubicBezTo>
                          <a:cubicBezTo>
                            <a:pt x="8648" y="48863"/>
                            <a:pt x="7476" y="41958"/>
                            <a:pt x="7476" y="32736"/>
                          </a:cubicBezTo>
                          <a:cubicBezTo>
                            <a:pt x="7476" y="23553"/>
                            <a:pt x="8648" y="16663"/>
                            <a:pt x="10994" y="12066"/>
                          </a:cubicBezTo>
                          <a:cubicBezTo>
                            <a:pt x="13349" y="7470"/>
                            <a:pt x="16857" y="5171"/>
                            <a:pt x="21519" y="5171"/>
                          </a:cubicBezTo>
                          <a:cubicBezTo>
                            <a:pt x="26219" y="5171"/>
                            <a:pt x="29742" y="7470"/>
                            <a:pt x="32087" y="12066"/>
                          </a:cubicBezTo>
                          <a:cubicBezTo>
                            <a:pt x="34442" y="16663"/>
                            <a:pt x="35620" y="23553"/>
                            <a:pt x="35620" y="32736"/>
                          </a:cubicBezTo>
                          <a:cubicBezTo>
                            <a:pt x="35620" y="41958"/>
                            <a:pt x="34442" y="48863"/>
                            <a:pt x="32087" y="53450"/>
                          </a:cubicBezTo>
                          <a:cubicBezTo>
                            <a:pt x="29742" y="58047"/>
                            <a:pt x="26219" y="60345"/>
                            <a:pt x="21519" y="60345"/>
                          </a:cubicBezTo>
                          <a:close/>
                          <a:moveTo>
                            <a:pt x="21519" y="67527"/>
                          </a:moveTo>
                          <a:cubicBezTo>
                            <a:pt x="29034" y="67527"/>
                            <a:pt x="34772" y="64554"/>
                            <a:pt x="38736" y="58607"/>
                          </a:cubicBezTo>
                          <a:cubicBezTo>
                            <a:pt x="42699" y="52670"/>
                            <a:pt x="44680" y="44046"/>
                            <a:pt x="44680" y="32736"/>
                          </a:cubicBezTo>
                          <a:cubicBezTo>
                            <a:pt x="44680" y="21456"/>
                            <a:pt x="42699" y="12842"/>
                            <a:pt x="38736" y="6895"/>
                          </a:cubicBezTo>
                          <a:cubicBezTo>
                            <a:pt x="34772" y="958"/>
                            <a:pt x="29034" y="-2011"/>
                            <a:pt x="21519" y="-2011"/>
                          </a:cubicBezTo>
                          <a:cubicBezTo>
                            <a:pt x="14014" y="-2011"/>
                            <a:pt x="8280" y="958"/>
                            <a:pt x="4317" y="6895"/>
                          </a:cubicBezTo>
                          <a:cubicBezTo>
                            <a:pt x="354" y="12842"/>
                            <a:pt x="-1628" y="21456"/>
                            <a:pt x="-1628" y="32736"/>
                          </a:cubicBezTo>
                          <a:cubicBezTo>
                            <a:pt x="-1628" y="44046"/>
                            <a:pt x="354" y="52670"/>
                            <a:pt x="4317" y="58607"/>
                          </a:cubicBezTo>
                          <a:cubicBezTo>
                            <a:pt x="8280" y="64554"/>
                            <a:pt x="14014" y="67527"/>
                            <a:pt x="21519" y="675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</p:grpSp>
          <p:grpSp>
            <p:nvGrpSpPr>
              <p:cNvPr id="206" name="Grafikk 5">
                <a:extLst>
                  <a:ext uri="{FF2B5EF4-FFF2-40B4-BE49-F238E27FC236}">
                    <a16:creationId xmlns:a16="http://schemas.microsoft.com/office/drawing/2014/main" id="{4A3649C4-36D0-C13A-2358-7D5BB71F7354}"/>
                  </a:ext>
                </a:extLst>
              </p:cNvPr>
              <p:cNvGrpSpPr/>
              <p:nvPr/>
            </p:nvGrpSpPr>
            <p:grpSpPr>
              <a:xfrm>
                <a:off x="6743810" y="5266151"/>
                <a:ext cx="3647372" cy="1122582"/>
                <a:chOff x="6743810" y="5266151"/>
                <a:chExt cx="3647372" cy="1122582"/>
              </a:xfrm>
            </p:grpSpPr>
            <p:grpSp>
              <p:nvGrpSpPr>
                <p:cNvPr id="207" name="Grafikk 5">
                  <a:extLst>
                    <a:ext uri="{FF2B5EF4-FFF2-40B4-BE49-F238E27FC236}">
                      <a16:creationId xmlns:a16="http://schemas.microsoft.com/office/drawing/2014/main" id="{4D1E01CF-FD18-7022-185C-1F7B8FE3ED8D}"/>
                    </a:ext>
                  </a:extLst>
                </p:cNvPr>
                <p:cNvGrpSpPr/>
                <p:nvPr/>
              </p:nvGrpSpPr>
              <p:grpSpPr>
                <a:xfrm>
                  <a:off x="6743810" y="6319196"/>
                  <a:ext cx="3647372" cy="69537"/>
                  <a:chOff x="6743810" y="6319196"/>
                  <a:chExt cx="3647372" cy="69537"/>
                </a:xfrm>
              </p:grpSpPr>
              <p:sp>
                <p:nvSpPr>
                  <p:cNvPr id="208" name="Frihåndsform: figur 207">
                    <a:extLst>
                      <a:ext uri="{FF2B5EF4-FFF2-40B4-BE49-F238E27FC236}">
                        <a16:creationId xmlns:a16="http://schemas.microsoft.com/office/drawing/2014/main" id="{BA29E192-B687-E670-9F30-50626F8A4E44}"/>
                      </a:ext>
                    </a:extLst>
                  </p:cNvPr>
                  <p:cNvSpPr/>
                  <p:nvPr/>
                </p:nvSpPr>
                <p:spPr>
                  <a:xfrm>
                    <a:off x="7109294" y="6352501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09" name="Frihåndsform: figur 208">
                    <a:extLst>
                      <a:ext uri="{FF2B5EF4-FFF2-40B4-BE49-F238E27FC236}">
                        <a16:creationId xmlns:a16="http://schemas.microsoft.com/office/drawing/2014/main" id="{362EEEE9-73BF-5446-8DC2-1AAAF6A1395F}"/>
                      </a:ext>
                    </a:extLst>
                  </p:cNvPr>
                  <p:cNvSpPr/>
                  <p:nvPr/>
                </p:nvSpPr>
                <p:spPr>
                  <a:xfrm>
                    <a:off x="7077130" y="6352501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307 h 9193"/>
                      <a:gd name="connsiteX1" fmla="*/ 58 w 32164"/>
                      <a:gd name="connsiteY1" fmla="*/ 307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307"/>
                        </a:moveTo>
                        <a:lnTo>
                          <a:pt x="58" y="307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210" name="Grafikk 5">
                    <a:extLst>
                      <a:ext uri="{FF2B5EF4-FFF2-40B4-BE49-F238E27FC236}">
                        <a16:creationId xmlns:a16="http://schemas.microsoft.com/office/drawing/2014/main" id="{02D40A5B-C781-9979-7786-0C6B0A992DA1}"/>
                      </a:ext>
                    </a:extLst>
                  </p:cNvPr>
                  <p:cNvGrpSpPr/>
                  <p:nvPr/>
                </p:nvGrpSpPr>
                <p:grpSpPr>
                  <a:xfrm>
                    <a:off x="6743810" y="6319196"/>
                    <a:ext cx="295039" cy="69537"/>
                    <a:chOff x="6743810" y="6319196"/>
                    <a:chExt cx="295039" cy="69537"/>
                  </a:xfrm>
                  <a:solidFill>
                    <a:srgbClr val="000000"/>
                  </a:solidFill>
                </p:grpSpPr>
                <p:sp>
                  <p:nvSpPr>
                    <p:cNvPr id="211" name="Frihåndsform: figur 210">
                      <a:extLst>
                        <a:ext uri="{FF2B5EF4-FFF2-40B4-BE49-F238E27FC236}">
                          <a16:creationId xmlns:a16="http://schemas.microsoft.com/office/drawing/2014/main" id="{AFD2628D-9068-428F-012B-A1A0E233B63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43810" y="6354790"/>
                      <a:ext cx="57522" cy="7627"/>
                    </a:xfrm>
                    <a:custGeom>
                      <a:avLst/>
                      <a:gdLst>
                        <a:gd name="connsiteX0" fmla="*/ -2660 w 57522"/>
                        <a:gd name="connsiteY0" fmla="*/ 5928 h 7627"/>
                        <a:gd name="connsiteX1" fmla="*/ 54863 w 57522"/>
                        <a:gd name="connsiteY1" fmla="*/ 5928 h 7627"/>
                        <a:gd name="connsiteX2" fmla="*/ 54863 w 57522"/>
                        <a:gd name="connsiteY2" fmla="*/ -1699 h 7627"/>
                        <a:gd name="connsiteX3" fmla="*/ -2660 w 57522"/>
                        <a:gd name="connsiteY3" fmla="*/ -1699 h 7627"/>
                        <a:gd name="connsiteX4" fmla="*/ -2660 w 57522"/>
                        <a:gd name="connsiteY4" fmla="*/ 5928 h 7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522" h="7627">
                          <a:moveTo>
                            <a:pt x="-2660" y="5928"/>
                          </a:moveTo>
                          <a:lnTo>
                            <a:pt x="54863" y="5928"/>
                          </a:lnTo>
                          <a:lnTo>
                            <a:pt x="54863" y="-1699"/>
                          </a:lnTo>
                          <a:lnTo>
                            <a:pt x="-2660" y="-1699"/>
                          </a:lnTo>
                          <a:lnTo>
                            <a:pt x="-2660" y="59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12" name="Frihåndsform: figur 211">
                      <a:extLst>
                        <a:ext uri="{FF2B5EF4-FFF2-40B4-BE49-F238E27FC236}">
                          <a16:creationId xmlns:a16="http://schemas.microsoft.com/office/drawing/2014/main" id="{8B8529D0-52DA-2811-DE1C-65C99BC9D6A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17810" y="6319196"/>
                      <a:ext cx="42531" cy="68230"/>
                    </a:xfrm>
                    <a:custGeom>
                      <a:avLst/>
                      <a:gdLst>
                        <a:gd name="connsiteX0" fmla="*/ 8977 w 42531"/>
                        <a:gd name="connsiteY0" fmla="*/ 5559 h 68230"/>
                        <a:gd name="connsiteX1" fmla="*/ 40610 w 42531"/>
                        <a:gd name="connsiteY1" fmla="*/ 5559 h 68230"/>
                        <a:gd name="connsiteX2" fmla="*/ 40610 w 42531"/>
                        <a:gd name="connsiteY2" fmla="*/ -2068 h 68230"/>
                        <a:gd name="connsiteX3" fmla="*/ -1922 w 42531"/>
                        <a:gd name="connsiteY3" fmla="*/ -2068 h 68230"/>
                        <a:gd name="connsiteX4" fmla="*/ -1922 w 42531"/>
                        <a:gd name="connsiteY4" fmla="*/ 5559 h 68230"/>
                        <a:gd name="connsiteX5" fmla="*/ 12136 w 42531"/>
                        <a:gd name="connsiteY5" fmla="*/ 19895 h 68230"/>
                        <a:gd name="connsiteX6" fmla="*/ 23336 w 42531"/>
                        <a:gd name="connsiteY6" fmla="*/ 31516 h 68230"/>
                        <a:gd name="connsiteX7" fmla="*/ 29410 w 42531"/>
                        <a:gd name="connsiteY7" fmla="*/ 39790 h 68230"/>
                        <a:gd name="connsiteX8" fmla="*/ 31147 w 42531"/>
                        <a:gd name="connsiteY8" fmla="*/ 46455 h 68230"/>
                        <a:gd name="connsiteX9" fmla="*/ 27400 w 42531"/>
                        <a:gd name="connsiteY9" fmla="*/ 55159 h 68230"/>
                        <a:gd name="connsiteX10" fmla="*/ 17635 w 42531"/>
                        <a:gd name="connsiteY10" fmla="*/ 58535 h 68230"/>
                        <a:gd name="connsiteX11" fmla="*/ 8632 w 42531"/>
                        <a:gd name="connsiteY11" fmla="*/ 57056 h 68230"/>
                        <a:gd name="connsiteX12" fmla="*/ -1477 w 42531"/>
                        <a:gd name="connsiteY12" fmla="*/ 52560 h 68230"/>
                        <a:gd name="connsiteX13" fmla="*/ -1477 w 42531"/>
                        <a:gd name="connsiteY13" fmla="*/ 61724 h 68230"/>
                        <a:gd name="connsiteX14" fmla="*/ 8747 w 42531"/>
                        <a:gd name="connsiteY14" fmla="*/ 65042 h 68230"/>
                        <a:gd name="connsiteX15" fmla="*/ 17463 w 42531"/>
                        <a:gd name="connsiteY15" fmla="*/ 66163 h 68230"/>
                        <a:gd name="connsiteX16" fmla="*/ 34062 w 42531"/>
                        <a:gd name="connsiteY16" fmla="*/ 60948 h 68230"/>
                        <a:gd name="connsiteX17" fmla="*/ 40251 w 42531"/>
                        <a:gd name="connsiteY17" fmla="*/ 47044 h 68230"/>
                        <a:gd name="connsiteX18" fmla="*/ 38700 w 42531"/>
                        <a:gd name="connsiteY18" fmla="*/ 39201 h 68230"/>
                        <a:gd name="connsiteX19" fmla="*/ 33072 w 42531"/>
                        <a:gd name="connsiteY19" fmla="*/ 30481 h 68230"/>
                        <a:gd name="connsiteX20" fmla="*/ 25935 w 42531"/>
                        <a:gd name="connsiteY20" fmla="*/ 22955 h 68230"/>
                        <a:gd name="connsiteX21" fmla="*/ 8977 w 42531"/>
                        <a:gd name="connsiteY21" fmla="*/ 5559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8977" y="5559"/>
                          </a:moveTo>
                          <a:lnTo>
                            <a:pt x="40610" y="5559"/>
                          </a:lnTo>
                          <a:lnTo>
                            <a:pt x="40610" y="-2068"/>
                          </a:lnTo>
                          <a:lnTo>
                            <a:pt x="-1922" y="-2068"/>
                          </a:lnTo>
                          <a:lnTo>
                            <a:pt x="-1922" y="5559"/>
                          </a:lnTo>
                          <a:cubicBezTo>
                            <a:pt x="1515" y="9122"/>
                            <a:pt x="6201" y="13900"/>
                            <a:pt x="12136" y="19895"/>
                          </a:cubicBezTo>
                          <a:cubicBezTo>
                            <a:pt x="18081" y="25899"/>
                            <a:pt x="21814" y="29773"/>
                            <a:pt x="23336" y="31516"/>
                          </a:cubicBezTo>
                          <a:cubicBezTo>
                            <a:pt x="26237" y="34772"/>
                            <a:pt x="28261" y="37530"/>
                            <a:pt x="29410" y="39790"/>
                          </a:cubicBezTo>
                          <a:cubicBezTo>
                            <a:pt x="30568" y="42050"/>
                            <a:pt x="31147" y="44271"/>
                            <a:pt x="31147" y="46455"/>
                          </a:cubicBezTo>
                          <a:cubicBezTo>
                            <a:pt x="31147" y="50017"/>
                            <a:pt x="29898" y="52919"/>
                            <a:pt x="27400" y="55159"/>
                          </a:cubicBezTo>
                          <a:cubicBezTo>
                            <a:pt x="24901" y="57410"/>
                            <a:pt x="21646" y="58535"/>
                            <a:pt x="17635" y="58535"/>
                          </a:cubicBezTo>
                          <a:cubicBezTo>
                            <a:pt x="14792" y="58535"/>
                            <a:pt x="11791" y="58042"/>
                            <a:pt x="8632" y="57056"/>
                          </a:cubicBezTo>
                          <a:cubicBezTo>
                            <a:pt x="5483" y="56069"/>
                            <a:pt x="2113" y="54571"/>
                            <a:pt x="-1477" y="52560"/>
                          </a:cubicBezTo>
                          <a:lnTo>
                            <a:pt x="-1477" y="61724"/>
                          </a:lnTo>
                          <a:cubicBezTo>
                            <a:pt x="2171" y="63189"/>
                            <a:pt x="5578" y="64295"/>
                            <a:pt x="8747" y="65042"/>
                          </a:cubicBezTo>
                          <a:cubicBezTo>
                            <a:pt x="11925" y="65789"/>
                            <a:pt x="14831" y="66163"/>
                            <a:pt x="17463" y="66163"/>
                          </a:cubicBezTo>
                          <a:cubicBezTo>
                            <a:pt x="24403" y="66163"/>
                            <a:pt x="29936" y="64424"/>
                            <a:pt x="34062" y="60948"/>
                          </a:cubicBezTo>
                          <a:cubicBezTo>
                            <a:pt x="38188" y="57482"/>
                            <a:pt x="40251" y="52847"/>
                            <a:pt x="40251" y="47044"/>
                          </a:cubicBezTo>
                          <a:cubicBezTo>
                            <a:pt x="40251" y="44286"/>
                            <a:pt x="39734" y="41671"/>
                            <a:pt x="38700" y="39201"/>
                          </a:cubicBezTo>
                          <a:cubicBezTo>
                            <a:pt x="37676" y="36740"/>
                            <a:pt x="35800" y="33833"/>
                            <a:pt x="33072" y="30481"/>
                          </a:cubicBezTo>
                          <a:cubicBezTo>
                            <a:pt x="32325" y="29610"/>
                            <a:pt x="29946" y="27101"/>
                            <a:pt x="25935" y="22955"/>
                          </a:cubicBezTo>
                          <a:cubicBezTo>
                            <a:pt x="21934" y="18808"/>
                            <a:pt x="16281" y="13010"/>
                            <a:pt x="8977" y="55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13" name="Frihåndsform: figur 212">
                      <a:extLst>
                        <a:ext uri="{FF2B5EF4-FFF2-40B4-BE49-F238E27FC236}">
                          <a16:creationId xmlns:a16="http://schemas.microsoft.com/office/drawing/2014/main" id="{E0A27033-57DA-ADF4-596B-808F0CAB085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76638" y="6320402"/>
                      <a:ext cx="43350" cy="68331"/>
                    </a:xfrm>
                    <a:custGeom>
                      <a:avLst/>
                      <a:gdLst>
                        <a:gd name="connsiteX0" fmla="*/ 860 w 43350"/>
                        <a:gd name="connsiteY0" fmla="*/ 66351 h 68331"/>
                        <a:gd name="connsiteX1" fmla="*/ 36442 w 43350"/>
                        <a:gd name="connsiteY1" fmla="*/ 66351 h 68331"/>
                        <a:gd name="connsiteX2" fmla="*/ 36442 w 43350"/>
                        <a:gd name="connsiteY2" fmla="*/ 58709 h 68331"/>
                        <a:gd name="connsiteX3" fmla="*/ 9160 w 43350"/>
                        <a:gd name="connsiteY3" fmla="*/ 58709 h 68331"/>
                        <a:gd name="connsiteX4" fmla="*/ 9160 w 43350"/>
                        <a:gd name="connsiteY4" fmla="*/ 42290 h 68331"/>
                        <a:gd name="connsiteX5" fmla="*/ 13094 w 43350"/>
                        <a:gd name="connsiteY5" fmla="*/ 43296 h 68331"/>
                        <a:gd name="connsiteX6" fmla="*/ 17057 w 43350"/>
                        <a:gd name="connsiteY6" fmla="*/ 43626 h 68331"/>
                        <a:gd name="connsiteX7" fmla="*/ 34819 w 43350"/>
                        <a:gd name="connsiteY7" fmla="*/ 37478 h 68331"/>
                        <a:gd name="connsiteX8" fmla="*/ 41382 w 43350"/>
                        <a:gd name="connsiteY8" fmla="*/ 20830 h 68331"/>
                        <a:gd name="connsiteX9" fmla="*/ 34647 w 43350"/>
                        <a:gd name="connsiteY9" fmla="*/ 4009 h 68331"/>
                        <a:gd name="connsiteX10" fmla="*/ 15664 w 43350"/>
                        <a:gd name="connsiteY10" fmla="*/ -1981 h 68331"/>
                        <a:gd name="connsiteX11" fmla="*/ 7063 w 43350"/>
                        <a:gd name="connsiteY11" fmla="*/ -1262 h 68331"/>
                        <a:gd name="connsiteX12" fmla="*/ -1969 w 43350"/>
                        <a:gd name="connsiteY12" fmla="*/ 892 h 68331"/>
                        <a:gd name="connsiteX13" fmla="*/ -1969 w 43350"/>
                        <a:gd name="connsiteY13" fmla="*/ 10014 h 68331"/>
                        <a:gd name="connsiteX14" fmla="*/ 6374 w 43350"/>
                        <a:gd name="connsiteY14" fmla="*/ 6739 h 68331"/>
                        <a:gd name="connsiteX15" fmla="*/ 15478 w 43350"/>
                        <a:gd name="connsiteY15" fmla="*/ 5661 h 68331"/>
                        <a:gd name="connsiteX16" fmla="*/ 27769 w 43350"/>
                        <a:gd name="connsiteY16" fmla="*/ 9741 h 68331"/>
                        <a:gd name="connsiteX17" fmla="*/ 32307 w 43350"/>
                        <a:gd name="connsiteY17" fmla="*/ 20830 h 68331"/>
                        <a:gd name="connsiteX18" fmla="*/ 27769 w 43350"/>
                        <a:gd name="connsiteY18" fmla="*/ 31905 h 68331"/>
                        <a:gd name="connsiteX19" fmla="*/ 15478 w 43350"/>
                        <a:gd name="connsiteY19" fmla="*/ 35999 h 68331"/>
                        <a:gd name="connsiteX20" fmla="*/ 8226 w 43350"/>
                        <a:gd name="connsiteY20" fmla="*/ 35194 h 68331"/>
                        <a:gd name="connsiteX21" fmla="*/ 860 w 43350"/>
                        <a:gd name="connsiteY21" fmla="*/ 32681 h 68331"/>
                        <a:gd name="connsiteX22" fmla="*/ 860 w 43350"/>
                        <a:gd name="connsiteY22" fmla="*/ 66351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860" y="66351"/>
                          </a:moveTo>
                          <a:lnTo>
                            <a:pt x="36442" y="66351"/>
                          </a:lnTo>
                          <a:lnTo>
                            <a:pt x="36442" y="58709"/>
                          </a:lnTo>
                          <a:lnTo>
                            <a:pt x="9160" y="58709"/>
                          </a:lnTo>
                          <a:lnTo>
                            <a:pt x="9160" y="42290"/>
                          </a:lnTo>
                          <a:cubicBezTo>
                            <a:pt x="10471" y="42740"/>
                            <a:pt x="11782" y="43076"/>
                            <a:pt x="13094" y="43296"/>
                          </a:cubicBezTo>
                          <a:cubicBezTo>
                            <a:pt x="14415" y="43516"/>
                            <a:pt x="15736" y="43626"/>
                            <a:pt x="17057" y="43626"/>
                          </a:cubicBezTo>
                          <a:cubicBezTo>
                            <a:pt x="24533" y="43626"/>
                            <a:pt x="30454" y="41577"/>
                            <a:pt x="34819" y="37478"/>
                          </a:cubicBezTo>
                          <a:cubicBezTo>
                            <a:pt x="39194" y="33380"/>
                            <a:pt x="41382" y="27830"/>
                            <a:pt x="41382" y="20830"/>
                          </a:cubicBezTo>
                          <a:cubicBezTo>
                            <a:pt x="41382" y="13619"/>
                            <a:pt x="39137" y="8012"/>
                            <a:pt x="34647" y="4009"/>
                          </a:cubicBezTo>
                          <a:cubicBezTo>
                            <a:pt x="30157" y="16"/>
                            <a:pt x="23830" y="-1981"/>
                            <a:pt x="15664" y="-1981"/>
                          </a:cubicBezTo>
                          <a:cubicBezTo>
                            <a:pt x="12850" y="-1981"/>
                            <a:pt x="9983" y="-1741"/>
                            <a:pt x="7063" y="-1262"/>
                          </a:cubicBezTo>
                          <a:cubicBezTo>
                            <a:pt x="4153" y="-784"/>
                            <a:pt x="1142" y="-65"/>
                            <a:pt x="-1969" y="892"/>
                          </a:cubicBezTo>
                          <a:lnTo>
                            <a:pt x="-1969" y="10014"/>
                          </a:lnTo>
                          <a:cubicBezTo>
                            <a:pt x="721" y="8548"/>
                            <a:pt x="3502" y="7457"/>
                            <a:pt x="6374" y="6739"/>
                          </a:cubicBezTo>
                          <a:cubicBezTo>
                            <a:pt x="9246" y="6020"/>
                            <a:pt x="12280" y="5661"/>
                            <a:pt x="15478" y="5661"/>
                          </a:cubicBezTo>
                          <a:cubicBezTo>
                            <a:pt x="20656" y="5661"/>
                            <a:pt x="24754" y="7021"/>
                            <a:pt x="27769" y="9741"/>
                          </a:cubicBezTo>
                          <a:cubicBezTo>
                            <a:pt x="30794" y="12460"/>
                            <a:pt x="32307" y="16157"/>
                            <a:pt x="32307" y="20830"/>
                          </a:cubicBezTo>
                          <a:cubicBezTo>
                            <a:pt x="32307" y="25494"/>
                            <a:pt x="30794" y="29185"/>
                            <a:pt x="27769" y="31905"/>
                          </a:cubicBezTo>
                          <a:cubicBezTo>
                            <a:pt x="24754" y="34634"/>
                            <a:pt x="20656" y="35999"/>
                            <a:pt x="15478" y="35999"/>
                          </a:cubicBezTo>
                          <a:cubicBezTo>
                            <a:pt x="13056" y="35999"/>
                            <a:pt x="10639" y="35731"/>
                            <a:pt x="8226" y="35194"/>
                          </a:cubicBezTo>
                          <a:cubicBezTo>
                            <a:pt x="5823" y="34658"/>
                            <a:pt x="3368" y="33820"/>
                            <a:pt x="860" y="32681"/>
                          </a:cubicBezTo>
                          <a:lnTo>
                            <a:pt x="860" y="6635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14" name="Frihåndsform: figur 213">
                      <a:extLst>
                        <a:ext uri="{FF2B5EF4-FFF2-40B4-BE49-F238E27FC236}">
                          <a16:creationId xmlns:a16="http://schemas.microsoft.com/office/drawing/2014/main" id="{15E66AB8-2321-E32C-DDDD-F32B130F6B8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4073" y="6319196"/>
                      <a:ext cx="46308" cy="69537"/>
                    </a:xfrm>
                    <a:custGeom>
                      <a:avLst/>
                      <a:gdLst>
                        <a:gd name="connsiteX0" fmla="*/ 21154 w 46308"/>
                        <a:gd name="connsiteY0" fmla="*/ 60333 h 69537"/>
                        <a:gd name="connsiteX1" fmla="*/ 10628 w 46308"/>
                        <a:gd name="connsiteY1" fmla="*/ 53438 h 69537"/>
                        <a:gd name="connsiteX2" fmla="*/ 7110 w 46308"/>
                        <a:gd name="connsiteY2" fmla="*/ 32725 h 69537"/>
                        <a:gd name="connsiteX3" fmla="*/ 10628 w 46308"/>
                        <a:gd name="connsiteY3" fmla="*/ 12054 h 69537"/>
                        <a:gd name="connsiteX4" fmla="*/ 21154 w 46308"/>
                        <a:gd name="connsiteY4" fmla="*/ 5160 h 69537"/>
                        <a:gd name="connsiteX5" fmla="*/ 31722 w 46308"/>
                        <a:gd name="connsiteY5" fmla="*/ 12054 h 69537"/>
                        <a:gd name="connsiteX6" fmla="*/ 35254 w 46308"/>
                        <a:gd name="connsiteY6" fmla="*/ 32725 h 69537"/>
                        <a:gd name="connsiteX7" fmla="*/ 31722 w 46308"/>
                        <a:gd name="connsiteY7" fmla="*/ 53438 h 69537"/>
                        <a:gd name="connsiteX8" fmla="*/ 21154 w 46308"/>
                        <a:gd name="connsiteY8" fmla="*/ 60333 h 69537"/>
                        <a:gd name="connsiteX9" fmla="*/ 21154 w 46308"/>
                        <a:gd name="connsiteY9" fmla="*/ 67515 h 69537"/>
                        <a:gd name="connsiteX10" fmla="*/ 38370 w 46308"/>
                        <a:gd name="connsiteY10" fmla="*/ 58595 h 69537"/>
                        <a:gd name="connsiteX11" fmla="*/ 44315 w 46308"/>
                        <a:gd name="connsiteY11" fmla="*/ 32725 h 69537"/>
                        <a:gd name="connsiteX12" fmla="*/ 38370 w 46308"/>
                        <a:gd name="connsiteY12" fmla="*/ 6883 h 69537"/>
                        <a:gd name="connsiteX13" fmla="*/ 21154 w 46308"/>
                        <a:gd name="connsiteY13" fmla="*/ -2023 h 69537"/>
                        <a:gd name="connsiteX14" fmla="*/ 3951 w 46308"/>
                        <a:gd name="connsiteY14" fmla="*/ 6883 h 69537"/>
                        <a:gd name="connsiteX15" fmla="*/ -1993 w 46308"/>
                        <a:gd name="connsiteY15" fmla="*/ 32725 h 69537"/>
                        <a:gd name="connsiteX16" fmla="*/ 3951 w 46308"/>
                        <a:gd name="connsiteY16" fmla="*/ 58595 h 69537"/>
                        <a:gd name="connsiteX17" fmla="*/ 21154 w 46308"/>
                        <a:gd name="connsiteY17" fmla="*/ 67515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54" y="60333"/>
                          </a:moveTo>
                          <a:cubicBezTo>
                            <a:pt x="16492" y="60333"/>
                            <a:pt x="12983" y="58035"/>
                            <a:pt x="10628" y="53438"/>
                          </a:cubicBezTo>
                          <a:cubicBezTo>
                            <a:pt x="8283" y="48851"/>
                            <a:pt x="7110" y="41947"/>
                            <a:pt x="7110" y="32725"/>
                          </a:cubicBezTo>
                          <a:cubicBezTo>
                            <a:pt x="7110" y="23541"/>
                            <a:pt x="8283" y="16651"/>
                            <a:pt x="10628" y="12054"/>
                          </a:cubicBezTo>
                          <a:cubicBezTo>
                            <a:pt x="12983" y="7458"/>
                            <a:pt x="16492" y="5160"/>
                            <a:pt x="21154" y="5160"/>
                          </a:cubicBezTo>
                          <a:cubicBezTo>
                            <a:pt x="25854" y="5160"/>
                            <a:pt x="29377" y="7458"/>
                            <a:pt x="31722" y="12054"/>
                          </a:cubicBezTo>
                          <a:cubicBezTo>
                            <a:pt x="34077" y="16651"/>
                            <a:pt x="35254" y="23541"/>
                            <a:pt x="35254" y="32725"/>
                          </a:cubicBezTo>
                          <a:cubicBezTo>
                            <a:pt x="35254" y="41947"/>
                            <a:pt x="34077" y="48851"/>
                            <a:pt x="31722" y="53438"/>
                          </a:cubicBezTo>
                          <a:cubicBezTo>
                            <a:pt x="29377" y="58035"/>
                            <a:pt x="25854" y="60333"/>
                            <a:pt x="21154" y="60333"/>
                          </a:cubicBezTo>
                          <a:close/>
                          <a:moveTo>
                            <a:pt x="21154" y="67515"/>
                          </a:moveTo>
                          <a:cubicBezTo>
                            <a:pt x="28668" y="67515"/>
                            <a:pt x="34407" y="64542"/>
                            <a:pt x="38370" y="58595"/>
                          </a:cubicBezTo>
                          <a:cubicBezTo>
                            <a:pt x="42333" y="52658"/>
                            <a:pt x="44315" y="44034"/>
                            <a:pt x="44315" y="32725"/>
                          </a:cubicBezTo>
                          <a:cubicBezTo>
                            <a:pt x="44315" y="21444"/>
                            <a:pt x="42333" y="12830"/>
                            <a:pt x="38370" y="6883"/>
                          </a:cubicBezTo>
                          <a:cubicBezTo>
                            <a:pt x="34407" y="946"/>
                            <a:pt x="28668" y="-2023"/>
                            <a:pt x="21154" y="-2023"/>
                          </a:cubicBezTo>
                          <a:cubicBezTo>
                            <a:pt x="13648" y="-2023"/>
                            <a:pt x="7914" y="946"/>
                            <a:pt x="3951" y="6883"/>
                          </a:cubicBezTo>
                          <a:cubicBezTo>
                            <a:pt x="-12" y="12830"/>
                            <a:pt x="-1993" y="21444"/>
                            <a:pt x="-1993" y="32725"/>
                          </a:cubicBezTo>
                          <a:cubicBezTo>
                            <a:pt x="-1993" y="44034"/>
                            <a:pt x="-12" y="52658"/>
                            <a:pt x="3951" y="58595"/>
                          </a:cubicBezTo>
                          <a:cubicBezTo>
                            <a:pt x="7914" y="64542"/>
                            <a:pt x="13648" y="67515"/>
                            <a:pt x="21154" y="675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15" name="Frihåndsform: figur 214">
                      <a:extLst>
                        <a:ext uri="{FF2B5EF4-FFF2-40B4-BE49-F238E27FC236}">
                          <a16:creationId xmlns:a16="http://schemas.microsoft.com/office/drawing/2014/main" id="{C91E7485-8401-3023-C125-951C11D29C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41" y="6319196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333 h 69537"/>
                        <a:gd name="connsiteX1" fmla="*/ 10635 w 46308"/>
                        <a:gd name="connsiteY1" fmla="*/ 53438 h 69537"/>
                        <a:gd name="connsiteX2" fmla="*/ 7117 w 46308"/>
                        <a:gd name="connsiteY2" fmla="*/ 32725 h 69537"/>
                        <a:gd name="connsiteX3" fmla="*/ 10635 w 46308"/>
                        <a:gd name="connsiteY3" fmla="*/ 12054 h 69537"/>
                        <a:gd name="connsiteX4" fmla="*/ 21160 w 46308"/>
                        <a:gd name="connsiteY4" fmla="*/ 5160 h 69537"/>
                        <a:gd name="connsiteX5" fmla="*/ 31728 w 46308"/>
                        <a:gd name="connsiteY5" fmla="*/ 12054 h 69537"/>
                        <a:gd name="connsiteX6" fmla="*/ 35261 w 46308"/>
                        <a:gd name="connsiteY6" fmla="*/ 32725 h 69537"/>
                        <a:gd name="connsiteX7" fmla="*/ 31728 w 46308"/>
                        <a:gd name="connsiteY7" fmla="*/ 53438 h 69537"/>
                        <a:gd name="connsiteX8" fmla="*/ 21160 w 46308"/>
                        <a:gd name="connsiteY8" fmla="*/ 60333 h 69537"/>
                        <a:gd name="connsiteX9" fmla="*/ 21160 w 46308"/>
                        <a:gd name="connsiteY9" fmla="*/ 67515 h 69537"/>
                        <a:gd name="connsiteX10" fmla="*/ 38377 w 46308"/>
                        <a:gd name="connsiteY10" fmla="*/ 58595 h 69537"/>
                        <a:gd name="connsiteX11" fmla="*/ 44321 w 46308"/>
                        <a:gd name="connsiteY11" fmla="*/ 32725 h 69537"/>
                        <a:gd name="connsiteX12" fmla="*/ 38377 w 46308"/>
                        <a:gd name="connsiteY12" fmla="*/ 6883 h 69537"/>
                        <a:gd name="connsiteX13" fmla="*/ 21160 w 46308"/>
                        <a:gd name="connsiteY13" fmla="*/ -2023 h 69537"/>
                        <a:gd name="connsiteX14" fmla="*/ 3958 w 46308"/>
                        <a:gd name="connsiteY14" fmla="*/ 6883 h 69537"/>
                        <a:gd name="connsiteX15" fmla="*/ -1987 w 46308"/>
                        <a:gd name="connsiteY15" fmla="*/ 32725 h 69537"/>
                        <a:gd name="connsiteX16" fmla="*/ 3958 w 46308"/>
                        <a:gd name="connsiteY16" fmla="*/ 58595 h 69537"/>
                        <a:gd name="connsiteX17" fmla="*/ 21160 w 46308"/>
                        <a:gd name="connsiteY17" fmla="*/ 67515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333"/>
                          </a:moveTo>
                          <a:cubicBezTo>
                            <a:pt x="16498" y="60333"/>
                            <a:pt x="12990" y="58035"/>
                            <a:pt x="10635" y="53438"/>
                          </a:cubicBezTo>
                          <a:cubicBezTo>
                            <a:pt x="8289" y="48851"/>
                            <a:pt x="7117" y="41947"/>
                            <a:pt x="7117" y="32725"/>
                          </a:cubicBezTo>
                          <a:cubicBezTo>
                            <a:pt x="7117" y="23541"/>
                            <a:pt x="8289" y="16651"/>
                            <a:pt x="10635" y="12054"/>
                          </a:cubicBezTo>
                          <a:cubicBezTo>
                            <a:pt x="12990" y="7458"/>
                            <a:pt x="16498" y="5160"/>
                            <a:pt x="21160" y="5160"/>
                          </a:cubicBezTo>
                          <a:cubicBezTo>
                            <a:pt x="25860" y="5160"/>
                            <a:pt x="29383" y="7458"/>
                            <a:pt x="31728" y="12054"/>
                          </a:cubicBezTo>
                          <a:cubicBezTo>
                            <a:pt x="34083" y="16651"/>
                            <a:pt x="35261" y="23541"/>
                            <a:pt x="35261" y="32725"/>
                          </a:cubicBezTo>
                          <a:cubicBezTo>
                            <a:pt x="35261" y="41947"/>
                            <a:pt x="34083" y="48851"/>
                            <a:pt x="31728" y="53438"/>
                          </a:cubicBezTo>
                          <a:cubicBezTo>
                            <a:pt x="29383" y="58035"/>
                            <a:pt x="25860" y="60333"/>
                            <a:pt x="21160" y="60333"/>
                          </a:cubicBezTo>
                          <a:close/>
                          <a:moveTo>
                            <a:pt x="21160" y="67515"/>
                          </a:moveTo>
                          <a:cubicBezTo>
                            <a:pt x="28675" y="67515"/>
                            <a:pt x="34413" y="64542"/>
                            <a:pt x="38377" y="58595"/>
                          </a:cubicBezTo>
                          <a:cubicBezTo>
                            <a:pt x="42340" y="52658"/>
                            <a:pt x="44321" y="44034"/>
                            <a:pt x="44321" y="32725"/>
                          </a:cubicBezTo>
                          <a:cubicBezTo>
                            <a:pt x="44321" y="21444"/>
                            <a:pt x="42340" y="12830"/>
                            <a:pt x="38377" y="6883"/>
                          </a:cubicBezTo>
                          <a:cubicBezTo>
                            <a:pt x="34413" y="946"/>
                            <a:pt x="28675" y="-2023"/>
                            <a:pt x="21160" y="-2023"/>
                          </a:cubicBezTo>
                          <a:cubicBezTo>
                            <a:pt x="13655" y="-2023"/>
                            <a:pt x="7921" y="946"/>
                            <a:pt x="3958" y="6883"/>
                          </a:cubicBezTo>
                          <a:cubicBezTo>
                            <a:pt x="-6" y="12830"/>
                            <a:pt x="-1987" y="21444"/>
                            <a:pt x="-1987" y="32725"/>
                          </a:cubicBezTo>
                          <a:cubicBezTo>
                            <a:pt x="-1987" y="44034"/>
                            <a:pt x="-6" y="52658"/>
                            <a:pt x="3958" y="58595"/>
                          </a:cubicBezTo>
                          <a:cubicBezTo>
                            <a:pt x="7921" y="64542"/>
                            <a:pt x="13655" y="67515"/>
                            <a:pt x="21160" y="675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216" name="Grafikk 5">
                  <a:extLst>
                    <a:ext uri="{FF2B5EF4-FFF2-40B4-BE49-F238E27FC236}">
                      <a16:creationId xmlns:a16="http://schemas.microsoft.com/office/drawing/2014/main" id="{DF7CA3E5-1E2A-9747-65BF-8E2DFD5ED0A2}"/>
                    </a:ext>
                  </a:extLst>
                </p:cNvPr>
                <p:cNvGrpSpPr/>
                <p:nvPr/>
              </p:nvGrpSpPr>
              <p:grpSpPr>
                <a:xfrm>
                  <a:off x="6743810" y="6108588"/>
                  <a:ext cx="3647372" cy="69537"/>
                  <a:chOff x="6743810" y="6108588"/>
                  <a:chExt cx="3647372" cy="69537"/>
                </a:xfrm>
              </p:grpSpPr>
              <p:sp>
                <p:nvSpPr>
                  <p:cNvPr id="217" name="Frihåndsform: figur 216">
                    <a:extLst>
                      <a:ext uri="{FF2B5EF4-FFF2-40B4-BE49-F238E27FC236}">
                        <a16:creationId xmlns:a16="http://schemas.microsoft.com/office/drawing/2014/main" id="{A5B4375A-3831-16FD-18DF-B724A9E58D75}"/>
                      </a:ext>
                    </a:extLst>
                  </p:cNvPr>
                  <p:cNvSpPr/>
                  <p:nvPr/>
                </p:nvSpPr>
                <p:spPr>
                  <a:xfrm>
                    <a:off x="7109294" y="6141894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18" name="Frihåndsform: figur 217">
                    <a:extLst>
                      <a:ext uri="{FF2B5EF4-FFF2-40B4-BE49-F238E27FC236}">
                        <a16:creationId xmlns:a16="http://schemas.microsoft.com/office/drawing/2014/main" id="{95B2F694-7BDF-7689-AF5C-CB6D0F4B3F32}"/>
                      </a:ext>
                    </a:extLst>
                  </p:cNvPr>
                  <p:cNvSpPr/>
                  <p:nvPr/>
                </p:nvSpPr>
                <p:spPr>
                  <a:xfrm>
                    <a:off x="7077130" y="6141894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284 h 9193"/>
                      <a:gd name="connsiteX1" fmla="*/ 58 w 32164"/>
                      <a:gd name="connsiteY1" fmla="*/ 284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284"/>
                        </a:moveTo>
                        <a:lnTo>
                          <a:pt x="58" y="284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219" name="Grafikk 5">
                    <a:extLst>
                      <a:ext uri="{FF2B5EF4-FFF2-40B4-BE49-F238E27FC236}">
                        <a16:creationId xmlns:a16="http://schemas.microsoft.com/office/drawing/2014/main" id="{E584E618-BDB2-7976-BACB-2F1148A98CD8}"/>
                      </a:ext>
                    </a:extLst>
                  </p:cNvPr>
                  <p:cNvGrpSpPr/>
                  <p:nvPr/>
                </p:nvGrpSpPr>
                <p:grpSpPr>
                  <a:xfrm>
                    <a:off x="6743810" y="6108588"/>
                    <a:ext cx="295039" cy="69537"/>
                    <a:chOff x="6743810" y="6108588"/>
                    <a:chExt cx="295039" cy="69537"/>
                  </a:xfrm>
                  <a:solidFill>
                    <a:srgbClr val="000000"/>
                  </a:solidFill>
                </p:grpSpPr>
                <p:sp>
                  <p:nvSpPr>
                    <p:cNvPr id="220" name="Frihåndsform: figur 219">
                      <a:extLst>
                        <a:ext uri="{FF2B5EF4-FFF2-40B4-BE49-F238E27FC236}">
                          <a16:creationId xmlns:a16="http://schemas.microsoft.com/office/drawing/2014/main" id="{58BDDF3B-C132-8F08-C3D8-4A191F44E97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43810" y="6144183"/>
                      <a:ext cx="57522" cy="7627"/>
                    </a:xfrm>
                    <a:custGeom>
                      <a:avLst/>
                      <a:gdLst>
                        <a:gd name="connsiteX0" fmla="*/ -2660 w 57522"/>
                        <a:gd name="connsiteY0" fmla="*/ 5905 h 7627"/>
                        <a:gd name="connsiteX1" fmla="*/ 54863 w 57522"/>
                        <a:gd name="connsiteY1" fmla="*/ 5905 h 7627"/>
                        <a:gd name="connsiteX2" fmla="*/ 54863 w 57522"/>
                        <a:gd name="connsiteY2" fmla="*/ -1722 h 7627"/>
                        <a:gd name="connsiteX3" fmla="*/ -2660 w 57522"/>
                        <a:gd name="connsiteY3" fmla="*/ -1722 h 7627"/>
                        <a:gd name="connsiteX4" fmla="*/ -2660 w 57522"/>
                        <a:gd name="connsiteY4" fmla="*/ 5905 h 7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522" h="7627">
                          <a:moveTo>
                            <a:pt x="-2660" y="5905"/>
                          </a:moveTo>
                          <a:lnTo>
                            <a:pt x="54863" y="5905"/>
                          </a:lnTo>
                          <a:lnTo>
                            <a:pt x="54863" y="-1722"/>
                          </a:lnTo>
                          <a:lnTo>
                            <a:pt x="-2660" y="-1722"/>
                          </a:lnTo>
                          <a:lnTo>
                            <a:pt x="-2660" y="590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21" name="Frihåndsform: figur 220">
                      <a:extLst>
                        <a:ext uri="{FF2B5EF4-FFF2-40B4-BE49-F238E27FC236}">
                          <a16:creationId xmlns:a16="http://schemas.microsoft.com/office/drawing/2014/main" id="{A159AF3E-AFFE-D3DB-B72B-01D85AE8B1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17810" y="6108588"/>
                      <a:ext cx="42531" cy="68230"/>
                    </a:xfrm>
                    <a:custGeom>
                      <a:avLst/>
                      <a:gdLst>
                        <a:gd name="connsiteX0" fmla="*/ 8977 w 42531"/>
                        <a:gd name="connsiteY0" fmla="*/ 5536 h 68230"/>
                        <a:gd name="connsiteX1" fmla="*/ 40610 w 42531"/>
                        <a:gd name="connsiteY1" fmla="*/ 5536 h 68230"/>
                        <a:gd name="connsiteX2" fmla="*/ 40610 w 42531"/>
                        <a:gd name="connsiteY2" fmla="*/ -2091 h 68230"/>
                        <a:gd name="connsiteX3" fmla="*/ -1922 w 42531"/>
                        <a:gd name="connsiteY3" fmla="*/ -2091 h 68230"/>
                        <a:gd name="connsiteX4" fmla="*/ -1922 w 42531"/>
                        <a:gd name="connsiteY4" fmla="*/ 5536 h 68230"/>
                        <a:gd name="connsiteX5" fmla="*/ 12136 w 42531"/>
                        <a:gd name="connsiteY5" fmla="*/ 19872 h 68230"/>
                        <a:gd name="connsiteX6" fmla="*/ 23336 w 42531"/>
                        <a:gd name="connsiteY6" fmla="*/ 31493 h 68230"/>
                        <a:gd name="connsiteX7" fmla="*/ 29410 w 42531"/>
                        <a:gd name="connsiteY7" fmla="*/ 39767 h 68230"/>
                        <a:gd name="connsiteX8" fmla="*/ 31147 w 42531"/>
                        <a:gd name="connsiteY8" fmla="*/ 46432 h 68230"/>
                        <a:gd name="connsiteX9" fmla="*/ 27400 w 42531"/>
                        <a:gd name="connsiteY9" fmla="*/ 55137 h 68230"/>
                        <a:gd name="connsiteX10" fmla="*/ 17635 w 42531"/>
                        <a:gd name="connsiteY10" fmla="*/ 58512 h 68230"/>
                        <a:gd name="connsiteX11" fmla="*/ 8632 w 42531"/>
                        <a:gd name="connsiteY11" fmla="*/ 57033 h 68230"/>
                        <a:gd name="connsiteX12" fmla="*/ -1477 w 42531"/>
                        <a:gd name="connsiteY12" fmla="*/ 52537 h 68230"/>
                        <a:gd name="connsiteX13" fmla="*/ -1477 w 42531"/>
                        <a:gd name="connsiteY13" fmla="*/ 61701 h 68230"/>
                        <a:gd name="connsiteX14" fmla="*/ 8747 w 42531"/>
                        <a:gd name="connsiteY14" fmla="*/ 65019 h 68230"/>
                        <a:gd name="connsiteX15" fmla="*/ 17463 w 42531"/>
                        <a:gd name="connsiteY15" fmla="*/ 66140 h 68230"/>
                        <a:gd name="connsiteX16" fmla="*/ 34062 w 42531"/>
                        <a:gd name="connsiteY16" fmla="*/ 60925 h 68230"/>
                        <a:gd name="connsiteX17" fmla="*/ 40251 w 42531"/>
                        <a:gd name="connsiteY17" fmla="*/ 47021 h 68230"/>
                        <a:gd name="connsiteX18" fmla="*/ 38700 w 42531"/>
                        <a:gd name="connsiteY18" fmla="*/ 39178 h 68230"/>
                        <a:gd name="connsiteX19" fmla="*/ 33072 w 42531"/>
                        <a:gd name="connsiteY19" fmla="*/ 30459 h 68230"/>
                        <a:gd name="connsiteX20" fmla="*/ 25935 w 42531"/>
                        <a:gd name="connsiteY20" fmla="*/ 22932 h 68230"/>
                        <a:gd name="connsiteX21" fmla="*/ 8977 w 42531"/>
                        <a:gd name="connsiteY21" fmla="*/ 5536 h 6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2531" h="68230">
                          <a:moveTo>
                            <a:pt x="8977" y="5536"/>
                          </a:moveTo>
                          <a:lnTo>
                            <a:pt x="40610" y="5536"/>
                          </a:lnTo>
                          <a:lnTo>
                            <a:pt x="40610" y="-2091"/>
                          </a:lnTo>
                          <a:lnTo>
                            <a:pt x="-1922" y="-2091"/>
                          </a:lnTo>
                          <a:lnTo>
                            <a:pt x="-1922" y="5536"/>
                          </a:lnTo>
                          <a:cubicBezTo>
                            <a:pt x="1515" y="9099"/>
                            <a:pt x="6201" y="13877"/>
                            <a:pt x="12136" y="19872"/>
                          </a:cubicBezTo>
                          <a:cubicBezTo>
                            <a:pt x="18081" y="25876"/>
                            <a:pt x="21814" y="29750"/>
                            <a:pt x="23336" y="31493"/>
                          </a:cubicBezTo>
                          <a:cubicBezTo>
                            <a:pt x="26237" y="34749"/>
                            <a:pt x="28261" y="37507"/>
                            <a:pt x="29410" y="39767"/>
                          </a:cubicBezTo>
                          <a:cubicBezTo>
                            <a:pt x="30568" y="42027"/>
                            <a:pt x="31147" y="44248"/>
                            <a:pt x="31147" y="46432"/>
                          </a:cubicBezTo>
                          <a:cubicBezTo>
                            <a:pt x="31147" y="49994"/>
                            <a:pt x="29898" y="52896"/>
                            <a:pt x="27400" y="55137"/>
                          </a:cubicBezTo>
                          <a:cubicBezTo>
                            <a:pt x="24901" y="57387"/>
                            <a:pt x="21646" y="58512"/>
                            <a:pt x="17635" y="58512"/>
                          </a:cubicBezTo>
                          <a:cubicBezTo>
                            <a:pt x="14792" y="58512"/>
                            <a:pt x="11791" y="58019"/>
                            <a:pt x="8632" y="57033"/>
                          </a:cubicBezTo>
                          <a:cubicBezTo>
                            <a:pt x="5483" y="56046"/>
                            <a:pt x="2113" y="54548"/>
                            <a:pt x="-1477" y="52537"/>
                          </a:cubicBezTo>
                          <a:lnTo>
                            <a:pt x="-1477" y="61701"/>
                          </a:lnTo>
                          <a:cubicBezTo>
                            <a:pt x="2171" y="63166"/>
                            <a:pt x="5578" y="64272"/>
                            <a:pt x="8747" y="65019"/>
                          </a:cubicBezTo>
                          <a:cubicBezTo>
                            <a:pt x="11925" y="65766"/>
                            <a:pt x="14831" y="66140"/>
                            <a:pt x="17463" y="66140"/>
                          </a:cubicBezTo>
                          <a:cubicBezTo>
                            <a:pt x="24403" y="66140"/>
                            <a:pt x="29936" y="64402"/>
                            <a:pt x="34062" y="60925"/>
                          </a:cubicBezTo>
                          <a:cubicBezTo>
                            <a:pt x="38188" y="57459"/>
                            <a:pt x="40251" y="52824"/>
                            <a:pt x="40251" y="47021"/>
                          </a:cubicBezTo>
                          <a:cubicBezTo>
                            <a:pt x="40251" y="44263"/>
                            <a:pt x="39734" y="41648"/>
                            <a:pt x="38700" y="39178"/>
                          </a:cubicBezTo>
                          <a:cubicBezTo>
                            <a:pt x="37676" y="36717"/>
                            <a:pt x="35800" y="33810"/>
                            <a:pt x="33072" y="30459"/>
                          </a:cubicBezTo>
                          <a:cubicBezTo>
                            <a:pt x="32325" y="29587"/>
                            <a:pt x="29946" y="27078"/>
                            <a:pt x="25935" y="22932"/>
                          </a:cubicBezTo>
                          <a:cubicBezTo>
                            <a:pt x="21934" y="18785"/>
                            <a:pt x="16281" y="12987"/>
                            <a:pt x="8977" y="553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22" name="Frihåndsform: figur 221">
                      <a:extLst>
                        <a:ext uri="{FF2B5EF4-FFF2-40B4-BE49-F238E27FC236}">
                          <a16:creationId xmlns:a16="http://schemas.microsoft.com/office/drawing/2014/main" id="{29162FAA-DFB9-8EE0-9FC2-3FAA88BB6D5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75604" y="6108588"/>
                      <a:ext cx="46308" cy="69537"/>
                    </a:xfrm>
                    <a:custGeom>
                      <a:avLst/>
                      <a:gdLst>
                        <a:gd name="connsiteX0" fmla="*/ 21147 w 46308"/>
                        <a:gd name="connsiteY0" fmla="*/ 60310 h 69537"/>
                        <a:gd name="connsiteX1" fmla="*/ 10622 w 46308"/>
                        <a:gd name="connsiteY1" fmla="*/ 53415 h 69537"/>
                        <a:gd name="connsiteX2" fmla="*/ 7104 w 46308"/>
                        <a:gd name="connsiteY2" fmla="*/ 32702 h 69537"/>
                        <a:gd name="connsiteX3" fmla="*/ 10622 w 46308"/>
                        <a:gd name="connsiteY3" fmla="*/ 12032 h 69537"/>
                        <a:gd name="connsiteX4" fmla="*/ 21147 w 46308"/>
                        <a:gd name="connsiteY4" fmla="*/ 5137 h 69537"/>
                        <a:gd name="connsiteX5" fmla="*/ 31716 w 46308"/>
                        <a:gd name="connsiteY5" fmla="*/ 12032 h 69537"/>
                        <a:gd name="connsiteX6" fmla="*/ 35248 w 46308"/>
                        <a:gd name="connsiteY6" fmla="*/ 32702 h 69537"/>
                        <a:gd name="connsiteX7" fmla="*/ 31716 w 46308"/>
                        <a:gd name="connsiteY7" fmla="*/ 53415 h 69537"/>
                        <a:gd name="connsiteX8" fmla="*/ 21147 w 46308"/>
                        <a:gd name="connsiteY8" fmla="*/ 60310 h 69537"/>
                        <a:gd name="connsiteX9" fmla="*/ 21147 w 46308"/>
                        <a:gd name="connsiteY9" fmla="*/ 67492 h 69537"/>
                        <a:gd name="connsiteX10" fmla="*/ 38364 w 46308"/>
                        <a:gd name="connsiteY10" fmla="*/ 58572 h 69537"/>
                        <a:gd name="connsiteX11" fmla="*/ 44309 w 46308"/>
                        <a:gd name="connsiteY11" fmla="*/ 32702 h 69537"/>
                        <a:gd name="connsiteX12" fmla="*/ 38364 w 46308"/>
                        <a:gd name="connsiteY12" fmla="*/ 6860 h 69537"/>
                        <a:gd name="connsiteX13" fmla="*/ 21147 w 46308"/>
                        <a:gd name="connsiteY13" fmla="*/ -2046 h 69537"/>
                        <a:gd name="connsiteX14" fmla="*/ 3945 w 46308"/>
                        <a:gd name="connsiteY14" fmla="*/ 6860 h 69537"/>
                        <a:gd name="connsiteX15" fmla="*/ -2000 w 46308"/>
                        <a:gd name="connsiteY15" fmla="*/ 32702 h 69537"/>
                        <a:gd name="connsiteX16" fmla="*/ 3945 w 46308"/>
                        <a:gd name="connsiteY16" fmla="*/ 58572 h 69537"/>
                        <a:gd name="connsiteX17" fmla="*/ 21147 w 46308"/>
                        <a:gd name="connsiteY17" fmla="*/ 6749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47" y="60310"/>
                          </a:moveTo>
                          <a:cubicBezTo>
                            <a:pt x="16485" y="60310"/>
                            <a:pt x="12977" y="58012"/>
                            <a:pt x="10622" y="53415"/>
                          </a:cubicBezTo>
                          <a:cubicBezTo>
                            <a:pt x="8277" y="48828"/>
                            <a:pt x="7104" y="41924"/>
                            <a:pt x="7104" y="32702"/>
                          </a:cubicBezTo>
                          <a:cubicBezTo>
                            <a:pt x="7104" y="23518"/>
                            <a:pt x="8277" y="16628"/>
                            <a:pt x="10622" y="12032"/>
                          </a:cubicBezTo>
                          <a:cubicBezTo>
                            <a:pt x="12977" y="7435"/>
                            <a:pt x="16485" y="5137"/>
                            <a:pt x="21147" y="5137"/>
                          </a:cubicBezTo>
                          <a:cubicBezTo>
                            <a:pt x="25847" y="5137"/>
                            <a:pt x="29370" y="7435"/>
                            <a:pt x="31716" y="12032"/>
                          </a:cubicBezTo>
                          <a:cubicBezTo>
                            <a:pt x="34070" y="16628"/>
                            <a:pt x="35248" y="23518"/>
                            <a:pt x="35248" y="32702"/>
                          </a:cubicBezTo>
                          <a:cubicBezTo>
                            <a:pt x="35248" y="41924"/>
                            <a:pt x="34070" y="48828"/>
                            <a:pt x="31716" y="53415"/>
                          </a:cubicBezTo>
                          <a:cubicBezTo>
                            <a:pt x="29370" y="58012"/>
                            <a:pt x="25847" y="60310"/>
                            <a:pt x="21147" y="60310"/>
                          </a:cubicBezTo>
                          <a:close/>
                          <a:moveTo>
                            <a:pt x="21147" y="67492"/>
                          </a:moveTo>
                          <a:cubicBezTo>
                            <a:pt x="28662" y="67492"/>
                            <a:pt x="34401" y="64519"/>
                            <a:pt x="38364" y="58572"/>
                          </a:cubicBezTo>
                          <a:cubicBezTo>
                            <a:pt x="42327" y="52635"/>
                            <a:pt x="44309" y="44011"/>
                            <a:pt x="44309" y="32702"/>
                          </a:cubicBezTo>
                          <a:cubicBezTo>
                            <a:pt x="44309" y="21421"/>
                            <a:pt x="42327" y="12807"/>
                            <a:pt x="38364" y="6860"/>
                          </a:cubicBezTo>
                          <a:cubicBezTo>
                            <a:pt x="34401" y="923"/>
                            <a:pt x="28662" y="-2046"/>
                            <a:pt x="21147" y="-2046"/>
                          </a:cubicBezTo>
                          <a:cubicBezTo>
                            <a:pt x="13642" y="-2046"/>
                            <a:pt x="7908" y="923"/>
                            <a:pt x="3945" y="6860"/>
                          </a:cubicBezTo>
                          <a:cubicBezTo>
                            <a:pt x="-18" y="12807"/>
                            <a:pt x="-2000" y="21421"/>
                            <a:pt x="-2000" y="32702"/>
                          </a:cubicBezTo>
                          <a:cubicBezTo>
                            <a:pt x="-2000" y="44011"/>
                            <a:pt x="-18" y="52635"/>
                            <a:pt x="3945" y="58572"/>
                          </a:cubicBezTo>
                          <a:cubicBezTo>
                            <a:pt x="7908" y="64519"/>
                            <a:pt x="13642" y="67492"/>
                            <a:pt x="21147" y="6749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23" name="Frihåndsform: figur 222">
                      <a:extLst>
                        <a:ext uri="{FF2B5EF4-FFF2-40B4-BE49-F238E27FC236}">
                          <a16:creationId xmlns:a16="http://schemas.microsoft.com/office/drawing/2014/main" id="{4DF77342-2194-5315-A650-99759ACDD9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4073" y="6108588"/>
                      <a:ext cx="46308" cy="69537"/>
                    </a:xfrm>
                    <a:custGeom>
                      <a:avLst/>
                      <a:gdLst>
                        <a:gd name="connsiteX0" fmla="*/ 21154 w 46308"/>
                        <a:gd name="connsiteY0" fmla="*/ 60310 h 69537"/>
                        <a:gd name="connsiteX1" fmla="*/ 10628 w 46308"/>
                        <a:gd name="connsiteY1" fmla="*/ 53415 h 69537"/>
                        <a:gd name="connsiteX2" fmla="*/ 7110 w 46308"/>
                        <a:gd name="connsiteY2" fmla="*/ 32702 h 69537"/>
                        <a:gd name="connsiteX3" fmla="*/ 10628 w 46308"/>
                        <a:gd name="connsiteY3" fmla="*/ 12032 h 69537"/>
                        <a:gd name="connsiteX4" fmla="*/ 21154 w 46308"/>
                        <a:gd name="connsiteY4" fmla="*/ 5137 h 69537"/>
                        <a:gd name="connsiteX5" fmla="*/ 31722 w 46308"/>
                        <a:gd name="connsiteY5" fmla="*/ 12032 h 69537"/>
                        <a:gd name="connsiteX6" fmla="*/ 35254 w 46308"/>
                        <a:gd name="connsiteY6" fmla="*/ 32702 h 69537"/>
                        <a:gd name="connsiteX7" fmla="*/ 31722 w 46308"/>
                        <a:gd name="connsiteY7" fmla="*/ 53415 h 69537"/>
                        <a:gd name="connsiteX8" fmla="*/ 21154 w 46308"/>
                        <a:gd name="connsiteY8" fmla="*/ 60310 h 69537"/>
                        <a:gd name="connsiteX9" fmla="*/ 21154 w 46308"/>
                        <a:gd name="connsiteY9" fmla="*/ 67492 h 69537"/>
                        <a:gd name="connsiteX10" fmla="*/ 38370 w 46308"/>
                        <a:gd name="connsiteY10" fmla="*/ 58572 h 69537"/>
                        <a:gd name="connsiteX11" fmla="*/ 44315 w 46308"/>
                        <a:gd name="connsiteY11" fmla="*/ 32702 h 69537"/>
                        <a:gd name="connsiteX12" fmla="*/ 38370 w 46308"/>
                        <a:gd name="connsiteY12" fmla="*/ 6860 h 69537"/>
                        <a:gd name="connsiteX13" fmla="*/ 21154 w 46308"/>
                        <a:gd name="connsiteY13" fmla="*/ -2046 h 69537"/>
                        <a:gd name="connsiteX14" fmla="*/ 3951 w 46308"/>
                        <a:gd name="connsiteY14" fmla="*/ 6860 h 69537"/>
                        <a:gd name="connsiteX15" fmla="*/ -1993 w 46308"/>
                        <a:gd name="connsiteY15" fmla="*/ 32702 h 69537"/>
                        <a:gd name="connsiteX16" fmla="*/ 3951 w 46308"/>
                        <a:gd name="connsiteY16" fmla="*/ 58572 h 69537"/>
                        <a:gd name="connsiteX17" fmla="*/ 21154 w 46308"/>
                        <a:gd name="connsiteY17" fmla="*/ 6749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54" y="60310"/>
                          </a:moveTo>
                          <a:cubicBezTo>
                            <a:pt x="16492" y="60310"/>
                            <a:pt x="12983" y="58012"/>
                            <a:pt x="10628" y="53415"/>
                          </a:cubicBezTo>
                          <a:cubicBezTo>
                            <a:pt x="8283" y="48828"/>
                            <a:pt x="7110" y="41924"/>
                            <a:pt x="7110" y="32702"/>
                          </a:cubicBezTo>
                          <a:cubicBezTo>
                            <a:pt x="7110" y="23518"/>
                            <a:pt x="8283" y="16628"/>
                            <a:pt x="10628" y="12032"/>
                          </a:cubicBezTo>
                          <a:cubicBezTo>
                            <a:pt x="12983" y="7435"/>
                            <a:pt x="16492" y="5137"/>
                            <a:pt x="21154" y="5137"/>
                          </a:cubicBezTo>
                          <a:cubicBezTo>
                            <a:pt x="25854" y="5137"/>
                            <a:pt x="29377" y="7435"/>
                            <a:pt x="31722" y="12032"/>
                          </a:cubicBezTo>
                          <a:cubicBezTo>
                            <a:pt x="34077" y="16628"/>
                            <a:pt x="35254" y="23518"/>
                            <a:pt x="35254" y="32702"/>
                          </a:cubicBezTo>
                          <a:cubicBezTo>
                            <a:pt x="35254" y="41924"/>
                            <a:pt x="34077" y="48828"/>
                            <a:pt x="31722" y="53415"/>
                          </a:cubicBezTo>
                          <a:cubicBezTo>
                            <a:pt x="29377" y="58012"/>
                            <a:pt x="25854" y="60310"/>
                            <a:pt x="21154" y="60310"/>
                          </a:cubicBezTo>
                          <a:close/>
                          <a:moveTo>
                            <a:pt x="21154" y="67492"/>
                          </a:moveTo>
                          <a:cubicBezTo>
                            <a:pt x="28668" y="67492"/>
                            <a:pt x="34407" y="64519"/>
                            <a:pt x="38370" y="58572"/>
                          </a:cubicBezTo>
                          <a:cubicBezTo>
                            <a:pt x="42333" y="52635"/>
                            <a:pt x="44315" y="44011"/>
                            <a:pt x="44315" y="32702"/>
                          </a:cubicBezTo>
                          <a:cubicBezTo>
                            <a:pt x="44315" y="21421"/>
                            <a:pt x="42333" y="12807"/>
                            <a:pt x="38370" y="6860"/>
                          </a:cubicBezTo>
                          <a:cubicBezTo>
                            <a:pt x="34407" y="923"/>
                            <a:pt x="28668" y="-2046"/>
                            <a:pt x="21154" y="-2046"/>
                          </a:cubicBezTo>
                          <a:cubicBezTo>
                            <a:pt x="13648" y="-2046"/>
                            <a:pt x="7914" y="923"/>
                            <a:pt x="3951" y="6860"/>
                          </a:cubicBezTo>
                          <a:cubicBezTo>
                            <a:pt x="-12" y="12807"/>
                            <a:pt x="-1993" y="21421"/>
                            <a:pt x="-1993" y="32702"/>
                          </a:cubicBezTo>
                          <a:cubicBezTo>
                            <a:pt x="-1993" y="44011"/>
                            <a:pt x="-12" y="52635"/>
                            <a:pt x="3951" y="58572"/>
                          </a:cubicBezTo>
                          <a:cubicBezTo>
                            <a:pt x="7914" y="64519"/>
                            <a:pt x="13648" y="67492"/>
                            <a:pt x="21154" y="6749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24" name="Frihåndsform: figur 223">
                      <a:extLst>
                        <a:ext uri="{FF2B5EF4-FFF2-40B4-BE49-F238E27FC236}">
                          <a16:creationId xmlns:a16="http://schemas.microsoft.com/office/drawing/2014/main" id="{C2D600F9-816E-5AD3-2253-B654B459C14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41" y="6108588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310 h 69537"/>
                        <a:gd name="connsiteX1" fmla="*/ 10635 w 46308"/>
                        <a:gd name="connsiteY1" fmla="*/ 53415 h 69537"/>
                        <a:gd name="connsiteX2" fmla="*/ 7117 w 46308"/>
                        <a:gd name="connsiteY2" fmla="*/ 32702 h 69537"/>
                        <a:gd name="connsiteX3" fmla="*/ 10635 w 46308"/>
                        <a:gd name="connsiteY3" fmla="*/ 12032 h 69537"/>
                        <a:gd name="connsiteX4" fmla="*/ 21160 w 46308"/>
                        <a:gd name="connsiteY4" fmla="*/ 5137 h 69537"/>
                        <a:gd name="connsiteX5" fmla="*/ 31728 w 46308"/>
                        <a:gd name="connsiteY5" fmla="*/ 12032 h 69537"/>
                        <a:gd name="connsiteX6" fmla="*/ 35261 w 46308"/>
                        <a:gd name="connsiteY6" fmla="*/ 32702 h 69537"/>
                        <a:gd name="connsiteX7" fmla="*/ 31728 w 46308"/>
                        <a:gd name="connsiteY7" fmla="*/ 53415 h 69537"/>
                        <a:gd name="connsiteX8" fmla="*/ 21160 w 46308"/>
                        <a:gd name="connsiteY8" fmla="*/ 60310 h 69537"/>
                        <a:gd name="connsiteX9" fmla="*/ 21160 w 46308"/>
                        <a:gd name="connsiteY9" fmla="*/ 67492 h 69537"/>
                        <a:gd name="connsiteX10" fmla="*/ 38377 w 46308"/>
                        <a:gd name="connsiteY10" fmla="*/ 58572 h 69537"/>
                        <a:gd name="connsiteX11" fmla="*/ 44321 w 46308"/>
                        <a:gd name="connsiteY11" fmla="*/ 32702 h 69537"/>
                        <a:gd name="connsiteX12" fmla="*/ 38377 w 46308"/>
                        <a:gd name="connsiteY12" fmla="*/ 6860 h 69537"/>
                        <a:gd name="connsiteX13" fmla="*/ 21160 w 46308"/>
                        <a:gd name="connsiteY13" fmla="*/ -2046 h 69537"/>
                        <a:gd name="connsiteX14" fmla="*/ 3958 w 46308"/>
                        <a:gd name="connsiteY14" fmla="*/ 6860 h 69537"/>
                        <a:gd name="connsiteX15" fmla="*/ -1987 w 46308"/>
                        <a:gd name="connsiteY15" fmla="*/ 32702 h 69537"/>
                        <a:gd name="connsiteX16" fmla="*/ 3958 w 46308"/>
                        <a:gd name="connsiteY16" fmla="*/ 58572 h 69537"/>
                        <a:gd name="connsiteX17" fmla="*/ 21160 w 46308"/>
                        <a:gd name="connsiteY17" fmla="*/ 67492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310"/>
                          </a:moveTo>
                          <a:cubicBezTo>
                            <a:pt x="16498" y="60310"/>
                            <a:pt x="12990" y="58012"/>
                            <a:pt x="10635" y="53415"/>
                          </a:cubicBezTo>
                          <a:cubicBezTo>
                            <a:pt x="8289" y="48828"/>
                            <a:pt x="7117" y="41924"/>
                            <a:pt x="7117" y="32702"/>
                          </a:cubicBezTo>
                          <a:cubicBezTo>
                            <a:pt x="7117" y="23518"/>
                            <a:pt x="8289" y="16628"/>
                            <a:pt x="10635" y="12032"/>
                          </a:cubicBezTo>
                          <a:cubicBezTo>
                            <a:pt x="12990" y="7435"/>
                            <a:pt x="16498" y="5137"/>
                            <a:pt x="21160" y="5137"/>
                          </a:cubicBezTo>
                          <a:cubicBezTo>
                            <a:pt x="25860" y="5137"/>
                            <a:pt x="29383" y="7435"/>
                            <a:pt x="31728" y="12032"/>
                          </a:cubicBezTo>
                          <a:cubicBezTo>
                            <a:pt x="34083" y="16628"/>
                            <a:pt x="35261" y="23518"/>
                            <a:pt x="35261" y="32702"/>
                          </a:cubicBezTo>
                          <a:cubicBezTo>
                            <a:pt x="35261" y="41924"/>
                            <a:pt x="34083" y="48828"/>
                            <a:pt x="31728" y="53415"/>
                          </a:cubicBezTo>
                          <a:cubicBezTo>
                            <a:pt x="29383" y="58012"/>
                            <a:pt x="25860" y="60310"/>
                            <a:pt x="21160" y="60310"/>
                          </a:cubicBezTo>
                          <a:close/>
                          <a:moveTo>
                            <a:pt x="21160" y="67492"/>
                          </a:moveTo>
                          <a:cubicBezTo>
                            <a:pt x="28675" y="67492"/>
                            <a:pt x="34413" y="64519"/>
                            <a:pt x="38377" y="58572"/>
                          </a:cubicBezTo>
                          <a:cubicBezTo>
                            <a:pt x="42340" y="52635"/>
                            <a:pt x="44321" y="44011"/>
                            <a:pt x="44321" y="32702"/>
                          </a:cubicBezTo>
                          <a:cubicBezTo>
                            <a:pt x="44321" y="21421"/>
                            <a:pt x="42340" y="12807"/>
                            <a:pt x="38377" y="6860"/>
                          </a:cubicBezTo>
                          <a:cubicBezTo>
                            <a:pt x="34413" y="923"/>
                            <a:pt x="28675" y="-2046"/>
                            <a:pt x="21160" y="-2046"/>
                          </a:cubicBezTo>
                          <a:cubicBezTo>
                            <a:pt x="13655" y="-2046"/>
                            <a:pt x="7921" y="923"/>
                            <a:pt x="3958" y="6860"/>
                          </a:cubicBezTo>
                          <a:cubicBezTo>
                            <a:pt x="-6" y="12807"/>
                            <a:pt x="-1987" y="21421"/>
                            <a:pt x="-1987" y="32702"/>
                          </a:cubicBezTo>
                          <a:cubicBezTo>
                            <a:pt x="-1987" y="44011"/>
                            <a:pt x="-6" y="52635"/>
                            <a:pt x="3958" y="58572"/>
                          </a:cubicBezTo>
                          <a:cubicBezTo>
                            <a:pt x="7921" y="64519"/>
                            <a:pt x="13655" y="67492"/>
                            <a:pt x="21160" y="6749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225" name="Grafikk 5">
                  <a:extLst>
                    <a:ext uri="{FF2B5EF4-FFF2-40B4-BE49-F238E27FC236}">
                      <a16:creationId xmlns:a16="http://schemas.microsoft.com/office/drawing/2014/main" id="{1ADB5F7B-BBE8-1E09-B82A-10DB63E11AA6}"/>
                    </a:ext>
                  </a:extLst>
                </p:cNvPr>
                <p:cNvGrpSpPr/>
                <p:nvPr/>
              </p:nvGrpSpPr>
              <p:grpSpPr>
                <a:xfrm>
                  <a:off x="6743810" y="5897981"/>
                  <a:ext cx="3647372" cy="69537"/>
                  <a:chOff x="6743810" y="5897981"/>
                  <a:chExt cx="3647372" cy="69537"/>
                </a:xfrm>
              </p:grpSpPr>
              <p:sp>
                <p:nvSpPr>
                  <p:cNvPr id="226" name="Frihåndsform: figur 225">
                    <a:extLst>
                      <a:ext uri="{FF2B5EF4-FFF2-40B4-BE49-F238E27FC236}">
                        <a16:creationId xmlns:a16="http://schemas.microsoft.com/office/drawing/2014/main" id="{F903529D-7E22-AA38-EBF9-9899DFC2A95C}"/>
                      </a:ext>
                    </a:extLst>
                  </p:cNvPr>
                  <p:cNvSpPr/>
                  <p:nvPr/>
                </p:nvSpPr>
                <p:spPr>
                  <a:xfrm>
                    <a:off x="7109294" y="5931278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27" name="Frihåndsform: figur 226">
                    <a:extLst>
                      <a:ext uri="{FF2B5EF4-FFF2-40B4-BE49-F238E27FC236}">
                        <a16:creationId xmlns:a16="http://schemas.microsoft.com/office/drawing/2014/main" id="{90FD1844-FBDF-7DE4-866D-20630B11E5F8}"/>
                      </a:ext>
                    </a:extLst>
                  </p:cNvPr>
                  <p:cNvSpPr/>
                  <p:nvPr/>
                </p:nvSpPr>
                <p:spPr>
                  <a:xfrm>
                    <a:off x="7077130" y="5931278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261 h 9193"/>
                      <a:gd name="connsiteX1" fmla="*/ 58 w 32164"/>
                      <a:gd name="connsiteY1" fmla="*/ 261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261"/>
                        </a:moveTo>
                        <a:lnTo>
                          <a:pt x="58" y="261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228" name="Grafikk 5">
                    <a:extLst>
                      <a:ext uri="{FF2B5EF4-FFF2-40B4-BE49-F238E27FC236}">
                        <a16:creationId xmlns:a16="http://schemas.microsoft.com/office/drawing/2014/main" id="{4AFD8DEF-D7BE-2DF1-C8C9-2643F61B98B4}"/>
                      </a:ext>
                    </a:extLst>
                  </p:cNvPr>
                  <p:cNvGrpSpPr/>
                  <p:nvPr/>
                </p:nvGrpSpPr>
                <p:grpSpPr>
                  <a:xfrm>
                    <a:off x="6743810" y="5897981"/>
                    <a:ext cx="295039" cy="69537"/>
                    <a:chOff x="6743810" y="5897981"/>
                    <a:chExt cx="295039" cy="69537"/>
                  </a:xfrm>
                  <a:solidFill>
                    <a:srgbClr val="000000"/>
                  </a:solidFill>
                </p:grpSpPr>
                <p:sp>
                  <p:nvSpPr>
                    <p:cNvPr id="229" name="Frihåndsform: figur 228">
                      <a:extLst>
                        <a:ext uri="{FF2B5EF4-FFF2-40B4-BE49-F238E27FC236}">
                          <a16:creationId xmlns:a16="http://schemas.microsoft.com/office/drawing/2014/main" id="{4EF0E028-676F-F1E8-0446-2CCC1B86CD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43810" y="5933576"/>
                      <a:ext cx="57522" cy="7627"/>
                    </a:xfrm>
                    <a:custGeom>
                      <a:avLst/>
                      <a:gdLst>
                        <a:gd name="connsiteX0" fmla="*/ -2660 w 57522"/>
                        <a:gd name="connsiteY0" fmla="*/ 5883 h 7627"/>
                        <a:gd name="connsiteX1" fmla="*/ 54863 w 57522"/>
                        <a:gd name="connsiteY1" fmla="*/ 5883 h 7627"/>
                        <a:gd name="connsiteX2" fmla="*/ 54863 w 57522"/>
                        <a:gd name="connsiteY2" fmla="*/ -1745 h 7627"/>
                        <a:gd name="connsiteX3" fmla="*/ -2660 w 57522"/>
                        <a:gd name="connsiteY3" fmla="*/ -1745 h 7627"/>
                        <a:gd name="connsiteX4" fmla="*/ -2660 w 57522"/>
                        <a:gd name="connsiteY4" fmla="*/ 5883 h 7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522" h="7627">
                          <a:moveTo>
                            <a:pt x="-2660" y="5883"/>
                          </a:moveTo>
                          <a:lnTo>
                            <a:pt x="54863" y="5883"/>
                          </a:lnTo>
                          <a:lnTo>
                            <a:pt x="54863" y="-1745"/>
                          </a:lnTo>
                          <a:lnTo>
                            <a:pt x="-2660" y="-1745"/>
                          </a:lnTo>
                          <a:lnTo>
                            <a:pt x="-2660" y="588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30" name="Frihåndsform: figur 229">
                      <a:extLst>
                        <a:ext uri="{FF2B5EF4-FFF2-40B4-BE49-F238E27FC236}">
                          <a16:creationId xmlns:a16="http://schemas.microsoft.com/office/drawing/2014/main" id="{2419FCD1-8F9D-094E-54F1-9645C015736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21170" y="5899188"/>
                      <a:ext cx="39889" cy="67024"/>
                    </a:xfrm>
                    <a:custGeom>
                      <a:avLst/>
                      <a:gdLst>
                        <a:gd name="connsiteX0" fmla="*/ -757 w 39889"/>
                        <a:gd name="connsiteY0" fmla="*/ 5555 h 67024"/>
                        <a:gd name="connsiteX1" fmla="*/ 14047 w 39889"/>
                        <a:gd name="connsiteY1" fmla="*/ 5555 h 67024"/>
                        <a:gd name="connsiteX2" fmla="*/ 14047 w 39889"/>
                        <a:gd name="connsiteY2" fmla="*/ 56693 h 67024"/>
                        <a:gd name="connsiteX3" fmla="*/ -2064 w 39889"/>
                        <a:gd name="connsiteY3" fmla="*/ 53461 h 67024"/>
                        <a:gd name="connsiteX4" fmla="*/ -2064 w 39889"/>
                        <a:gd name="connsiteY4" fmla="*/ 61720 h 67024"/>
                        <a:gd name="connsiteX5" fmla="*/ 13961 w 39889"/>
                        <a:gd name="connsiteY5" fmla="*/ 64952 h 67024"/>
                        <a:gd name="connsiteX6" fmla="*/ 23022 w 39889"/>
                        <a:gd name="connsiteY6" fmla="*/ 64952 h 67024"/>
                        <a:gd name="connsiteX7" fmla="*/ 23022 w 39889"/>
                        <a:gd name="connsiteY7" fmla="*/ 5555 h 67024"/>
                        <a:gd name="connsiteX8" fmla="*/ 37826 w 39889"/>
                        <a:gd name="connsiteY8" fmla="*/ 5555 h 67024"/>
                        <a:gd name="connsiteX9" fmla="*/ 37826 w 39889"/>
                        <a:gd name="connsiteY9" fmla="*/ -2072 h 67024"/>
                        <a:gd name="connsiteX10" fmla="*/ -757 w 39889"/>
                        <a:gd name="connsiteY10" fmla="*/ -2072 h 67024"/>
                        <a:gd name="connsiteX11" fmla="*/ -757 w 39889"/>
                        <a:gd name="connsiteY11" fmla="*/ 5555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757" y="5555"/>
                          </a:moveTo>
                          <a:lnTo>
                            <a:pt x="14047" y="5555"/>
                          </a:lnTo>
                          <a:lnTo>
                            <a:pt x="14047" y="56693"/>
                          </a:lnTo>
                          <a:lnTo>
                            <a:pt x="-2064" y="53461"/>
                          </a:lnTo>
                          <a:lnTo>
                            <a:pt x="-2064" y="61720"/>
                          </a:lnTo>
                          <a:lnTo>
                            <a:pt x="13961" y="64952"/>
                          </a:lnTo>
                          <a:lnTo>
                            <a:pt x="23022" y="64952"/>
                          </a:lnTo>
                          <a:lnTo>
                            <a:pt x="23022" y="5555"/>
                          </a:lnTo>
                          <a:lnTo>
                            <a:pt x="37826" y="5555"/>
                          </a:lnTo>
                          <a:lnTo>
                            <a:pt x="37826" y="-2072"/>
                          </a:lnTo>
                          <a:lnTo>
                            <a:pt x="-757" y="-2072"/>
                          </a:lnTo>
                          <a:lnTo>
                            <a:pt x="-757" y="55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31" name="Frihåndsform: figur 230">
                      <a:extLst>
                        <a:ext uri="{FF2B5EF4-FFF2-40B4-BE49-F238E27FC236}">
                          <a16:creationId xmlns:a16="http://schemas.microsoft.com/office/drawing/2014/main" id="{1AB1AE98-7005-D17F-6CA9-BCD985AD997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76638" y="5899188"/>
                      <a:ext cx="43350" cy="68331"/>
                    </a:xfrm>
                    <a:custGeom>
                      <a:avLst/>
                      <a:gdLst>
                        <a:gd name="connsiteX0" fmla="*/ 860 w 43350"/>
                        <a:gd name="connsiteY0" fmla="*/ 66305 h 68331"/>
                        <a:gd name="connsiteX1" fmla="*/ 36442 w 43350"/>
                        <a:gd name="connsiteY1" fmla="*/ 66305 h 68331"/>
                        <a:gd name="connsiteX2" fmla="*/ 36442 w 43350"/>
                        <a:gd name="connsiteY2" fmla="*/ 58663 h 68331"/>
                        <a:gd name="connsiteX3" fmla="*/ 9160 w 43350"/>
                        <a:gd name="connsiteY3" fmla="*/ 58663 h 68331"/>
                        <a:gd name="connsiteX4" fmla="*/ 9160 w 43350"/>
                        <a:gd name="connsiteY4" fmla="*/ 42245 h 68331"/>
                        <a:gd name="connsiteX5" fmla="*/ 13094 w 43350"/>
                        <a:gd name="connsiteY5" fmla="*/ 43250 h 68331"/>
                        <a:gd name="connsiteX6" fmla="*/ 17057 w 43350"/>
                        <a:gd name="connsiteY6" fmla="*/ 43580 h 68331"/>
                        <a:gd name="connsiteX7" fmla="*/ 34819 w 43350"/>
                        <a:gd name="connsiteY7" fmla="*/ 37433 h 68331"/>
                        <a:gd name="connsiteX8" fmla="*/ 41382 w 43350"/>
                        <a:gd name="connsiteY8" fmla="*/ 20784 h 68331"/>
                        <a:gd name="connsiteX9" fmla="*/ 34647 w 43350"/>
                        <a:gd name="connsiteY9" fmla="*/ 3964 h 68331"/>
                        <a:gd name="connsiteX10" fmla="*/ 15664 w 43350"/>
                        <a:gd name="connsiteY10" fmla="*/ -2026 h 68331"/>
                        <a:gd name="connsiteX11" fmla="*/ 7063 w 43350"/>
                        <a:gd name="connsiteY11" fmla="*/ -1308 h 68331"/>
                        <a:gd name="connsiteX12" fmla="*/ -1969 w 43350"/>
                        <a:gd name="connsiteY12" fmla="*/ 846 h 68331"/>
                        <a:gd name="connsiteX13" fmla="*/ -1969 w 43350"/>
                        <a:gd name="connsiteY13" fmla="*/ 9968 h 68331"/>
                        <a:gd name="connsiteX14" fmla="*/ 6374 w 43350"/>
                        <a:gd name="connsiteY14" fmla="*/ 6693 h 68331"/>
                        <a:gd name="connsiteX15" fmla="*/ 15478 w 43350"/>
                        <a:gd name="connsiteY15" fmla="*/ 5615 h 68331"/>
                        <a:gd name="connsiteX16" fmla="*/ 27769 w 43350"/>
                        <a:gd name="connsiteY16" fmla="*/ 9695 h 68331"/>
                        <a:gd name="connsiteX17" fmla="*/ 32307 w 43350"/>
                        <a:gd name="connsiteY17" fmla="*/ 20784 h 68331"/>
                        <a:gd name="connsiteX18" fmla="*/ 27769 w 43350"/>
                        <a:gd name="connsiteY18" fmla="*/ 31859 h 68331"/>
                        <a:gd name="connsiteX19" fmla="*/ 15478 w 43350"/>
                        <a:gd name="connsiteY19" fmla="*/ 35953 h 68331"/>
                        <a:gd name="connsiteX20" fmla="*/ 8226 w 43350"/>
                        <a:gd name="connsiteY20" fmla="*/ 35149 h 68331"/>
                        <a:gd name="connsiteX21" fmla="*/ 860 w 43350"/>
                        <a:gd name="connsiteY21" fmla="*/ 32635 h 68331"/>
                        <a:gd name="connsiteX22" fmla="*/ 860 w 43350"/>
                        <a:gd name="connsiteY22" fmla="*/ 66305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860" y="66305"/>
                          </a:moveTo>
                          <a:lnTo>
                            <a:pt x="36442" y="66305"/>
                          </a:lnTo>
                          <a:lnTo>
                            <a:pt x="36442" y="58663"/>
                          </a:lnTo>
                          <a:lnTo>
                            <a:pt x="9160" y="58663"/>
                          </a:lnTo>
                          <a:lnTo>
                            <a:pt x="9160" y="42245"/>
                          </a:lnTo>
                          <a:cubicBezTo>
                            <a:pt x="10471" y="42695"/>
                            <a:pt x="11782" y="43030"/>
                            <a:pt x="13094" y="43250"/>
                          </a:cubicBezTo>
                          <a:cubicBezTo>
                            <a:pt x="14415" y="43470"/>
                            <a:pt x="15736" y="43580"/>
                            <a:pt x="17057" y="43580"/>
                          </a:cubicBezTo>
                          <a:cubicBezTo>
                            <a:pt x="24533" y="43580"/>
                            <a:pt x="30454" y="41531"/>
                            <a:pt x="34819" y="37433"/>
                          </a:cubicBezTo>
                          <a:cubicBezTo>
                            <a:pt x="39194" y="33334"/>
                            <a:pt x="41382" y="27784"/>
                            <a:pt x="41382" y="20784"/>
                          </a:cubicBezTo>
                          <a:cubicBezTo>
                            <a:pt x="41382" y="13573"/>
                            <a:pt x="39137" y="7966"/>
                            <a:pt x="34647" y="3964"/>
                          </a:cubicBezTo>
                          <a:cubicBezTo>
                            <a:pt x="30157" y="-30"/>
                            <a:pt x="23830" y="-2026"/>
                            <a:pt x="15664" y="-2026"/>
                          </a:cubicBezTo>
                          <a:cubicBezTo>
                            <a:pt x="12850" y="-2026"/>
                            <a:pt x="9983" y="-1787"/>
                            <a:pt x="7063" y="-1308"/>
                          </a:cubicBezTo>
                          <a:cubicBezTo>
                            <a:pt x="4153" y="-829"/>
                            <a:pt x="1142" y="-111"/>
                            <a:pt x="-1969" y="846"/>
                          </a:cubicBezTo>
                          <a:lnTo>
                            <a:pt x="-1969" y="9968"/>
                          </a:lnTo>
                          <a:cubicBezTo>
                            <a:pt x="721" y="8503"/>
                            <a:pt x="3502" y="7411"/>
                            <a:pt x="6374" y="6693"/>
                          </a:cubicBezTo>
                          <a:cubicBezTo>
                            <a:pt x="9246" y="5975"/>
                            <a:pt x="12280" y="5615"/>
                            <a:pt x="15478" y="5615"/>
                          </a:cubicBezTo>
                          <a:cubicBezTo>
                            <a:pt x="20656" y="5615"/>
                            <a:pt x="24754" y="6975"/>
                            <a:pt x="27769" y="9695"/>
                          </a:cubicBezTo>
                          <a:cubicBezTo>
                            <a:pt x="30794" y="12415"/>
                            <a:pt x="32307" y="16111"/>
                            <a:pt x="32307" y="20784"/>
                          </a:cubicBezTo>
                          <a:cubicBezTo>
                            <a:pt x="32307" y="25448"/>
                            <a:pt x="30794" y="29140"/>
                            <a:pt x="27769" y="31859"/>
                          </a:cubicBezTo>
                          <a:cubicBezTo>
                            <a:pt x="24754" y="34588"/>
                            <a:pt x="20656" y="35953"/>
                            <a:pt x="15478" y="35953"/>
                          </a:cubicBezTo>
                          <a:cubicBezTo>
                            <a:pt x="13056" y="35953"/>
                            <a:pt x="10639" y="35685"/>
                            <a:pt x="8226" y="35149"/>
                          </a:cubicBezTo>
                          <a:cubicBezTo>
                            <a:pt x="5823" y="34612"/>
                            <a:pt x="3368" y="33774"/>
                            <a:pt x="860" y="32635"/>
                          </a:cubicBezTo>
                          <a:lnTo>
                            <a:pt x="860" y="6630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32" name="Frihåndsform: figur 231">
                      <a:extLst>
                        <a:ext uri="{FF2B5EF4-FFF2-40B4-BE49-F238E27FC236}">
                          <a16:creationId xmlns:a16="http://schemas.microsoft.com/office/drawing/2014/main" id="{FF8A545C-271C-DC89-69FB-6FBC1005D34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4073" y="5897981"/>
                      <a:ext cx="46308" cy="69537"/>
                    </a:xfrm>
                    <a:custGeom>
                      <a:avLst/>
                      <a:gdLst>
                        <a:gd name="connsiteX0" fmla="*/ 21154 w 46308"/>
                        <a:gd name="connsiteY0" fmla="*/ 60287 h 69537"/>
                        <a:gd name="connsiteX1" fmla="*/ 10628 w 46308"/>
                        <a:gd name="connsiteY1" fmla="*/ 53392 h 69537"/>
                        <a:gd name="connsiteX2" fmla="*/ 7110 w 46308"/>
                        <a:gd name="connsiteY2" fmla="*/ 32679 h 69537"/>
                        <a:gd name="connsiteX3" fmla="*/ 10628 w 46308"/>
                        <a:gd name="connsiteY3" fmla="*/ 12009 h 69537"/>
                        <a:gd name="connsiteX4" fmla="*/ 21154 w 46308"/>
                        <a:gd name="connsiteY4" fmla="*/ 5114 h 69537"/>
                        <a:gd name="connsiteX5" fmla="*/ 31722 w 46308"/>
                        <a:gd name="connsiteY5" fmla="*/ 12009 h 69537"/>
                        <a:gd name="connsiteX6" fmla="*/ 35254 w 46308"/>
                        <a:gd name="connsiteY6" fmla="*/ 32679 h 69537"/>
                        <a:gd name="connsiteX7" fmla="*/ 31722 w 46308"/>
                        <a:gd name="connsiteY7" fmla="*/ 53392 h 69537"/>
                        <a:gd name="connsiteX8" fmla="*/ 21154 w 46308"/>
                        <a:gd name="connsiteY8" fmla="*/ 60287 h 69537"/>
                        <a:gd name="connsiteX9" fmla="*/ 21154 w 46308"/>
                        <a:gd name="connsiteY9" fmla="*/ 67469 h 69537"/>
                        <a:gd name="connsiteX10" fmla="*/ 38370 w 46308"/>
                        <a:gd name="connsiteY10" fmla="*/ 58549 h 69537"/>
                        <a:gd name="connsiteX11" fmla="*/ 44315 w 46308"/>
                        <a:gd name="connsiteY11" fmla="*/ 32679 h 69537"/>
                        <a:gd name="connsiteX12" fmla="*/ 38370 w 46308"/>
                        <a:gd name="connsiteY12" fmla="*/ 6837 h 69537"/>
                        <a:gd name="connsiteX13" fmla="*/ 21154 w 46308"/>
                        <a:gd name="connsiteY13" fmla="*/ -2068 h 69537"/>
                        <a:gd name="connsiteX14" fmla="*/ 3951 w 46308"/>
                        <a:gd name="connsiteY14" fmla="*/ 6837 h 69537"/>
                        <a:gd name="connsiteX15" fmla="*/ -1993 w 46308"/>
                        <a:gd name="connsiteY15" fmla="*/ 32679 h 69537"/>
                        <a:gd name="connsiteX16" fmla="*/ 3951 w 46308"/>
                        <a:gd name="connsiteY16" fmla="*/ 58549 h 69537"/>
                        <a:gd name="connsiteX17" fmla="*/ 21154 w 46308"/>
                        <a:gd name="connsiteY17" fmla="*/ 67469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54" y="60287"/>
                          </a:moveTo>
                          <a:cubicBezTo>
                            <a:pt x="16492" y="60287"/>
                            <a:pt x="12983" y="57989"/>
                            <a:pt x="10628" y="53392"/>
                          </a:cubicBezTo>
                          <a:cubicBezTo>
                            <a:pt x="8283" y="48805"/>
                            <a:pt x="7110" y="41901"/>
                            <a:pt x="7110" y="32679"/>
                          </a:cubicBezTo>
                          <a:cubicBezTo>
                            <a:pt x="7110" y="23495"/>
                            <a:pt x="8283" y="16605"/>
                            <a:pt x="10628" y="12009"/>
                          </a:cubicBezTo>
                          <a:cubicBezTo>
                            <a:pt x="12983" y="7412"/>
                            <a:pt x="16492" y="5114"/>
                            <a:pt x="21154" y="5114"/>
                          </a:cubicBezTo>
                          <a:cubicBezTo>
                            <a:pt x="25854" y="5114"/>
                            <a:pt x="29377" y="7412"/>
                            <a:pt x="31722" y="12009"/>
                          </a:cubicBezTo>
                          <a:cubicBezTo>
                            <a:pt x="34077" y="16605"/>
                            <a:pt x="35254" y="23495"/>
                            <a:pt x="35254" y="32679"/>
                          </a:cubicBezTo>
                          <a:cubicBezTo>
                            <a:pt x="35254" y="41901"/>
                            <a:pt x="34077" y="48805"/>
                            <a:pt x="31722" y="53392"/>
                          </a:cubicBezTo>
                          <a:cubicBezTo>
                            <a:pt x="29377" y="57989"/>
                            <a:pt x="25854" y="60287"/>
                            <a:pt x="21154" y="60287"/>
                          </a:cubicBezTo>
                          <a:close/>
                          <a:moveTo>
                            <a:pt x="21154" y="67469"/>
                          </a:moveTo>
                          <a:cubicBezTo>
                            <a:pt x="28668" y="67469"/>
                            <a:pt x="34407" y="64496"/>
                            <a:pt x="38370" y="58549"/>
                          </a:cubicBezTo>
                          <a:cubicBezTo>
                            <a:pt x="42333" y="52612"/>
                            <a:pt x="44315" y="43988"/>
                            <a:pt x="44315" y="32679"/>
                          </a:cubicBezTo>
                          <a:cubicBezTo>
                            <a:pt x="44315" y="21398"/>
                            <a:pt x="42333" y="12784"/>
                            <a:pt x="38370" y="6837"/>
                          </a:cubicBezTo>
                          <a:cubicBezTo>
                            <a:pt x="34407" y="900"/>
                            <a:pt x="28668" y="-2068"/>
                            <a:pt x="21154" y="-2068"/>
                          </a:cubicBezTo>
                          <a:cubicBezTo>
                            <a:pt x="13648" y="-2068"/>
                            <a:pt x="7914" y="900"/>
                            <a:pt x="3951" y="6837"/>
                          </a:cubicBezTo>
                          <a:cubicBezTo>
                            <a:pt x="-12" y="12784"/>
                            <a:pt x="-1993" y="21398"/>
                            <a:pt x="-1993" y="32679"/>
                          </a:cubicBezTo>
                          <a:cubicBezTo>
                            <a:pt x="-1993" y="43988"/>
                            <a:pt x="-12" y="52612"/>
                            <a:pt x="3951" y="58549"/>
                          </a:cubicBezTo>
                          <a:cubicBezTo>
                            <a:pt x="7914" y="64496"/>
                            <a:pt x="13648" y="67469"/>
                            <a:pt x="21154" y="6746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33" name="Frihåndsform: figur 232">
                      <a:extLst>
                        <a:ext uri="{FF2B5EF4-FFF2-40B4-BE49-F238E27FC236}">
                          <a16:creationId xmlns:a16="http://schemas.microsoft.com/office/drawing/2014/main" id="{7B23ACA9-BFD1-A925-1A20-C17DECBFC1B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41" y="5897981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287 h 69537"/>
                        <a:gd name="connsiteX1" fmla="*/ 10635 w 46308"/>
                        <a:gd name="connsiteY1" fmla="*/ 53392 h 69537"/>
                        <a:gd name="connsiteX2" fmla="*/ 7117 w 46308"/>
                        <a:gd name="connsiteY2" fmla="*/ 32679 h 69537"/>
                        <a:gd name="connsiteX3" fmla="*/ 10635 w 46308"/>
                        <a:gd name="connsiteY3" fmla="*/ 12009 h 69537"/>
                        <a:gd name="connsiteX4" fmla="*/ 21160 w 46308"/>
                        <a:gd name="connsiteY4" fmla="*/ 5114 h 69537"/>
                        <a:gd name="connsiteX5" fmla="*/ 31728 w 46308"/>
                        <a:gd name="connsiteY5" fmla="*/ 12009 h 69537"/>
                        <a:gd name="connsiteX6" fmla="*/ 35261 w 46308"/>
                        <a:gd name="connsiteY6" fmla="*/ 32679 h 69537"/>
                        <a:gd name="connsiteX7" fmla="*/ 31728 w 46308"/>
                        <a:gd name="connsiteY7" fmla="*/ 53392 h 69537"/>
                        <a:gd name="connsiteX8" fmla="*/ 21160 w 46308"/>
                        <a:gd name="connsiteY8" fmla="*/ 60287 h 69537"/>
                        <a:gd name="connsiteX9" fmla="*/ 21160 w 46308"/>
                        <a:gd name="connsiteY9" fmla="*/ 67469 h 69537"/>
                        <a:gd name="connsiteX10" fmla="*/ 38377 w 46308"/>
                        <a:gd name="connsiteY10" fmla="*/ 58549 h 69537"/>
                        <a:gd name="connsiteX11" fmla="*/ 44321 w 46308"/>
                        <a:gd name="connsiteY11" fmla="*/ 32679 h 69537"/>
                        <a:gd name="connsiteX12" fmla="*/ 38377 w 46308"/>
                        <a:gd name="connsiteY12" fmla="*/ 6837 h 69537"/>
                        <a:gd name="connsiteX13" fmla="*/ 21160 w 46308"/>
                        <a:gd name="connsiteY13" fmla="*/ -2068 h 69537"/>
                        <a:gd name="connsiteX14" fmla="*/ 3958 w 46308"/>
                        <a:gd name="connsiteY14" fmla="*/ 6837 h 69537"/>
                        <a:gd name="connsiteX15" fmla="*/ -1987 w 46308"/>
                        <a:gd name="connsiteY15" fmla="*/ 32679 h 69537"/>
                        <a:gd name="connsiteX16" fmla="*/ 3958 w 46308"/>
                        <a:gd name="connsiteY16" fmla="*/ 58549 h 69537"/>
                        <a:gd name="connsiteX17" fmla="*/ 21160 w 46308"/>
                        <a:gd name="connsiteY17" fmla="*/ 67469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287"/>
                          </a:moveTo>
                          <a:cubicBezTo>
                            <a:pt x="16498" y="60287"/>
                            <a:pt x="12990" y="57989"/>
                            <a:pt x="10635" y="53392"/>
                          </a:cubicBezTo>
                          <a:cubicBezTo>
                            <a:pt x="8289" y="48805"/>
                            <a:pt x="7117" y="41901"/>
                            <a:pt x="7117" y="32679"/>
                          </a:cubicBezTo>
                          <a:cubicBezTo>
                            <a:pt x="7117" y="23495"/>
                            <a:pt x="8289" y="16605"/>
                            <a:pt x="10635" y="12009"/>
                          </a:cubicBezTo>
                          <a:cubicBezTo>
                            <a:pt x="12990" y="7412"/>
                            <a:pt x="16498" y="5114"/>
                            <a:pt x="21160" y="5114"/>
                          </a:cubicBezTo>
                          <a:cubicBezTo>
                            <a:pt x="25860" y="5114"/>
                            <a:pt x="29383" y="7412"/>
                            <a:pt x="31728" y="12009"/>
                          </a:cubicBezTo>
                          <a:cubicBezTo>
                            <a:pt x="34083" y="16605"/>
                            <a:pt x="35261" y="23495"/>
                            <a:pt x="35261" y="32679"/>
                          </a:cubicBezTo>
                          <a:cubicBezTo>
                            <a:pt x="35261" y="41901"/>
                            <a:pt x="34083" y="48805"/>
                            <a:pt x="31728" y="53392"/>
                          </a:cubicBezTo>
                          <a:cubicBezTo>
                            <a:pt x="29383" y="57989"/>
                            <a:pt x="25860" y="60287"/>
                            <a:pt x="21160" y="60287"/>
                          </a:cubicBezTo>
                          <a:close/>
                          <a:moveTo>
                            <a:pt x="21160" y="67469"/>
                          </a:moveTo>
                          <a:cubicBezTo>
                            <a:pt x="28675" y="67469"/>
                            <a:pt x="34413" y="64496"/>
                            <a:pt x="38377" y="58549"/>
                          </a:cubicBezTo>
                          <a:cubicBezTo>
                            <a:pt x="42340" y="52612"/>
                            <a:pt x="44321" y="43988"/>
                            <a:pt x="44321" y="32679"/>
                          </a:cubicBezTo>
                          <a:cubicBezTo>
                            <a:pt x="44321" y="21398"/>
                            <a:pt x="42340" y="12784"/>
                            <a:pt x="38377" y="6837"/>
                          </a:cubicBezTo>
                          <a:cubicBezTo>
                            <a:pt x="34413" y="900"/>
                            <a:pt x="28675" y="-2068"/>
                            <a:pt x="21160" y="-2068"/>
                          </a:cubicBezTo>
                          <a:cubicBezTo>
                            <a:pt x="13655" y="-2068"/>
                            <a:pt x="7921" y="900"/>
                            <a:pt x="3958" y="6837"/>
                          </a:cubicBezTo>
                          <a:cubicBezTo>
                            <a:pt x="-6" y="12784"/>
                            <a:pt x="-1987" y="21398"/>
                            <a:pt x="-1987" y="32679"/>
                          </a:cubicBezTo>
                          <a:cubicBezTo>
                            <a:pt x="-1987" y="43988"/>
                            <a:pt x="-6" y="52612"/>
                            <a:pt x="3958" y="58549"/>
                          </a:cubicBezTo>
                          <a:cubicBezTo>
                            <a:pt x="7921" y="64496"/>
                            <a:pt x="13655" y="67469"/>
                            <a:pt x="21160" y="6746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234" name="Grafikk 5">
                  <a:extLst>
                    <a:ext uri="{FF2B5EF4-FFF2-40B4-BE49-F238E27FC236}">
                      <a16:creationId xmlns:a16="http://schemas.microsoft.com/office/drawing/2014/main" id="{9D78BA7B-B398-D21F-DD26-E112F784830A}"/>
                    </a:ext>
                  </a:extLst>
                </p:cNvPr>
                <p:cNvGrpSpPr/>
                <p:nvPr/>
              </p:nvGrpSpPr>
              <p:grpSpPr>
                <a:xfrm>
                  <a:off x="6743810" y="5687374"/>
                  <a:ext cx="3647372" cy="69537"/>
                  <a:chOff x="6743810" y="5687374"/>
                  <a:chExt cx="3647372" cy="69537"/>
                </a:xfrm>
              </p:grpSpPr>
              <p:sp>
                <p:nvSpPr>
                  <p:cNvPr id="235" name="Frihåndsform: figur 234">
                    <a:extLst>
                      <a:ext uri="{FF2B5EF4-FFF2-40B4-BE49-F238E27FC236}">
                        <a16:creationId xmlns:a16="http://schemas.microsoft.com/office/drawing/2014/main" id="{D71FE7F4-F574-0918-6C67-F137FFE2BA8A}"/>
                      </a:ext>
                    </a:extLst>
                  </p:cNvPr>
                  <p:cNvSpPr/>
                  <p:nvPr/>
                </p:nvSpPr>
                <p:spPr>
                  <a:xfrm>
                    <a:off x="7109294" y="5720671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36" name="Frihåndsform: figur 235">
                    <a:extLst>
                      <a:ext uri="{FF2B5EF4-FFF2-40B4-BE49-F238E27FC236}">
                        <a16:creationId xmlns:a16="http://schemas.microsoft.com/office/drawing/2014/main" id="{E9F223A7-19EA-111E-F78B-00C82C086588}"/>
                      </a:ext>
                    </a:extLst>
                  </p:cNvPr>
                  <p:cNvSpPr/>
                  <p:nvPr/>
                </p:nvSpPr>
                <p:spPr>
                  <a:xfrm>
                    <a:off x="7077130" y="5720671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238 h 9193"/>
                      <a:gd name="connsiteX1" fmla="*/ 58 w 32164"/>
                      <a:gd name="connsiteY1" fmla="*/ 238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238"/>
                        </a:moveTo>
                        <a:lnTo>
                          <a:pt x="58" y="238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237" name="Grafikk 5">
                    <a:extLst>
                      <a:ext uri="{FF2B5EF4-FFF2-40B4-BE49-F238E27FC236}">
                        <a16:creationId xmlns:a16="http://schemas.microsoft.com/office/drawing/2014/main" id="{74835D5D-40B0-4141-44BF-B0509274AAFA}"/>
                      </a:ext>
                    </a:extLst>
                  </p:cNvPr>
                  <p:cNvGrpSpPr/>
                  <p:nvPr/>
                </p:nvGrpSpPr>
                <p:grpSpPr>
                  <a:xfrm>
                    <a:off x="6743810" y="5687374"/>
                    <a:ext cx="295039" cy="69537"/>
                    <a:chOff x="6743810" y="5687374"/>
                    <a:chExt cx="295039" cy="69537"/>
                  </a:xfrm>
                  <a:solidFill>
                    <a:srgbClr val="000000"/>
                  </a:solidFill>
                </p:grpSpPr>
                <p:sp>
                  <p:nvSpPr>
                    <p:cNvPr id="238" name="Frihåndsform: figur 237">
                      <a:extLst>
                        <a:ext uri="{FF2B5EF4-FFF2-40B4-BE49-F238E27FC236}">
                          <a16:creationId xmlns:a16="http://schemas.microsoft.com/office/drawing/2014/main" id="{A9675DEF-DD6C-BEB2-7915-BE43BC13B73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43810" y="5722969"/>
                      <a:ext cx="57522" cy="7627"/>
                    </a:xfrm>
                    <a:custGeom>
                      <a:avLst/>
                      <a:gdLst>
                        <a:gd name="connsiteX0" fmla="*/ -2660 w 57522"/>
                        <a:gd name="connsiteY0" fmla="*/ 5860 h 7627"/>
                        <a:gd name="connsiteX1" fmla="*/ 54863 w 57522"/>
                        <a:gd name="connsiteY1" fmla="*/ 5860 h 7627"/>
                        <a:gd name="connsiteX2" fmla="*/ 54863 w 57522"/>
                        <a:gd name="connsiteY2" fmla="*/ -1768 h 7627"/>
                        <a:gd name="connsiteX3" fmla="*/ -2660 w 57522"/>
                        <a:gd name="connsiteY3" fmla="*/ -1768 h 7627"/>
                        <a:gd name="connsiteX4" fmla="*/ -2660 w 57522"/>
                        <a:gd name="connsiteY4" fmla="*/ 5860 h 7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522" h="7627">
                          <a:moveTo>
                            <a:pt x="-2660" y="5860"/>
                          </a:moveTo>
                          <a:lnTo>
                            <a:pt x="54863" y="5860"/>
                          </a:lnTo>
                          <a:lnTo>
                            <a:pt x="54863" y="-1768"/>
                          </a:lnTo>
                          <a:lnTo>
                            <a:pt x="-2660" y="-1768"/>
                          </a:lnTo>
                          <a:lnTo>
                            <a:pt x="-2660" y="586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39" name="Frihåndsform: figur 238">
                      <a:extLst>
                        <a:ext uri="{FF2B5EF4-FFF2-40B4-BE49-F238E27FC236}">
                          <a16:creationId xmlns:a16="http://schemas.microsoft.com/office/drawing/2014/main" id="{B240A535-D224-9AC1-8E3B-C15B7DCAF9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21170" y="5688581"/>
                      <a:ext cx="39889" cy="67024"/>
                    </a:xfrm>
                    <a:custGeom>
                      <a:avLst/>
                      <a:gdLst>
                        <a:gd name="connsiteX0" fmla="*/ -757 w 39889"/>
                        <a:gd name="connsiteY0" fmla="*/ 5533 h 67024"/>
                        <a:gd name="connsiteX1" fmla="*/ 14047 w 39889"/>
                        <a:gd name="connsiteY1" fmla="*/ 5533 h 67024"/>
                        <a:gd name="connsiteX2" fmla="*/ 14047 w 39889"/>
                        <a:gd name="connsiteY2" fmla="*/ 56670 h 67024"/>
                        <a:gd name="connsiteX3" fmla="*/ -2064 w 39889"/>
                        <a:gd name="connsiteY3" fmla="*/ 53438 h 67024"/>
                        <a:gd name="connsiteX4" fmla="*/ -2064 w 39889"/>
                        <a:gd name="connsiteY4" fmla="*/ 61697 h 67024"/>
                        <a:gd name="connsiteX5" fmla="*/ 13961 w 39889"/>
                        <a:gd name="connsiteY5" fmla="*/ 64929 h 67024"/>
                        <a:gd name="connsiteX6" fmla="*/ 23022 w 39889"/>
                        <a:gd name="connsiteY6" fmla="*/ 64929 h 67024"/>
                        <a:gd name="connsiteX7" fmla="*/ 23022 w 39889"/>
                        <a:gd name="connsiteY7" fmla="*/ 5533 h 67024"/>
                        <a:gd name="connsiteX8" fmla="*/ 37826 w 39889"/>
                        <a:gd name="connsiteY8" fmla="*/ 5533 h 67024"/>
                        <a:gd name="connsiteX9" fmla="*/ 37826 w 39889"/>
                        <a:gd name="connsiteY9" fmla="*/ -2095 h 67024"/>
                        <a:gd name="connsiteX10" fmla="*/ -757 w 39889"/>
                        <a:gd name="connsiteY10" fmla="*/ -2095 h 67024"/>
                        <a:gd name="connsiteX11" fmla="*/ -757 w 39889"/>
                        <a:gd name="connsiteY11" fmla="*/ 5533 h 67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889" h="67024">
                          <a:moveTo>
                            <a:pt x="-757" y="5533"/>
                          </a:moveTo>
                          <a:lnTo>
                            <a:pt x="14047" y="5533"/>
                          </a:lnTo>
                          <a:lnTo>
                            <a:pt x="14047" y="56670"/>
                          </a:lnTo>
                          <a:lnTo>
                            <a:pt x="-2064" y="53438"/>
                          </a:lnTo>
                          <a:lnTo>
                            <a:pt x="-2064" y="61697"/>
                          </a:lnTo>
                          <a:lnTo>
                            <a:pt x="13961" y="64929"/>
                          </a:lnTo>
                          <a:lnTo>
                            <a:pt x="23022" y="64929"/>
                          </a:lnTo>
                          <a:lnTo>
                            <a:pt x="23022" y="5533"/>
                          </a:lnTo>
                          <a:lnTo>
                            <a:pt x="37826" y="5533"/>
                          </a:lnTo>
                          <a:lnTo>
                            <a:pt x="37826" y="-2095"/>
                          </a:lnTo>
                          <a:lnTo>
                            <a:pt x="-757" y="-2095"/>
                          </a:lnTo>
                          <a:lnTo>
                            <a:pt x="-757" y="553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40" name="Frihåndsform: figur 239">
                      <a:extLst>
                        <a:ext uri="{FF2B5EF4-FFF2-40B4-BE49-F238E27FC236}">
                          <a16:creationId xmlns:a16="http://schemas.microsoft.com/office/drawing/2014/main" id="{DE2E8EB9-563B-35B7-D204-009F4444A62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75604" y="5687374"/>
                      <a:ext cx="46308" cy="69537"/>
                    </a:xfrm>
                    <a:custGeom>
                      <a:avLst/>
                      <a:gdLst>
                        <a:gd name="connsiteX0" fmla="*/ 21147 w 46308"/>
                        <a:gd name="connsiteY0" fmla="*/ 60264 h 69537"/>
                        <a:gd name="connsiteX1" fmla="*/ 10622 w 46308"/>
                        <a:gd name="connsiteY1" fmla="*/ 53369 h 69537"/>
                        <a:gd name="connsiteX2" fmla="*/ 7104 w 46308"/>
                        <a:gd name="connsiteY2" fmla="*/ 32656 h 69537"/>
                        <a:gd name="connsiteX3" fmla="*/ 10622 w 46308"/>
                        <a:gd name="connsiteY3" fmla="*/ 11986 h 69537"/>
                        <a:gd name="connsiteX4" fmla="*/ 21147 w 46308"/>
                        <a:gd name="connsiteY4" fmla="*/ 5091 h 69537"/>
                        <a:gd name="connsiteX5" fmla="*/ 31716 w 46308"/>
                        <a:gd name="connsiteY5" fmla="*/ 11986 h 69537"/>
                        <a:gd name="connsiteX6" fmla="*/ 35248 w 46308"/>
                        <a:gd name="connsiteY6" fmla="*/ 32656 h 69537"/>
                        <a:gd name="connsiteX7" fmla="*/ 31716 w 46308"/>
                        <a:gd name="connsiteY7" fmla="*/ 53369 h 69537"/>
                        <a:gd name="connsiteX8" fmla="*/ 21147 w 46308"/>
                        <a:gd name="connsiteY8" fmla="*/ 60264 h 69537"/>
                        <a:gd name="connsiteX9" fmla="*/ 21147 w 46308"/>
                        <a:gd name="connsiteY9" fmla="*/ 67447 h 69537"/>
                        <a:gd name="connsiteX10" fmla="*/ 38364 w 46308"/>
                        <a:gd name="connsiteY10" fmla="*/ 58526 h 69537"/>
                        <a:gd name="connsiteX11" fmla="*/ 44309 w 46308"/>
                        <a:gd name="connsiteY11" fmla="*/ 32656 h 69537"/>
                        <a:gd name="connsiteX12" fmla="*/ 38364 w 46308"/>
                        <a:gd name="connsiteY12" fmla="*/ 6815 h 69537"/>
                        <a:gd name="connsiteX13" fmla="*/ 21147 w 46308"/>
                        <a:gd name="connsiteY13" fmla="*/ -2091 h 69537"/>
                        <a:gd name="connsiteX14" fmla="*/ 3945 w 46308"/>
                        <a:gd name="connsiteY14" fmla="*/ 6815 h 69537"/>
                        <a:gd name="connsiteX15" fmla="*/ -2000 w 46308"/>
                        <a:gd name="connsiteY15" fmla="*/ 32656 h 69537"/>
                        <a:gd name="connsiteX16" fmla="*/ 3945 w 46308"/>
                        <a:gd name="connsiteY16" fmla="*/ 58526 h 69537"/>
                        <a:gd name="connsiteX17" fmla="*/ 21147 w 46308"/>
                        <a:gd name="connsiteY17" fmla="*/ 6744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47" y="60264"/>
                          </a:moveTo>
                          <a:cubicBezTo>
                            <a:pt x="16485" y="60264"/>
                            <a:pt x="12977" y="57966"/>
                            <a:pt x="10622" y="53369"/>
                          </a:cubicBezTo>
                          <a:cubicBezTo>
                            <a:pt x="8277" y="48783"/>
                            <a:pt x="7104" y="41878"/>
                            <a:pt x="7104" y="32656"/>
                          </a:cubicBezTo>
                          <a:cubicBezTo>
                            <a:pt x="7104" y="23472"/>
                            <a:pt x="8277" y="16582"/>
                            <a:pt x="10622" y="11986"/>
                          </a:cubicBezTo>
                          <a:cubicBezTo>
                            <a:pt x="12977" y="7389"/>
                            <a:pt x="16485" y="5091"/>
                            <a:pt x="21147" y="5091"/>
                          </a:cubicBezTo>
                          <a:cubicBezTo>
                            <a:pt x="25847" y="5091"/>
                            <a:pt x="29370" y="7389"/>
                            <a:pt x="31716" y="11986"/>
                          </a:cubicBezTo>
                          <a:cubicBezTo>
                            <a:pt x="34070" y="16582"/>
                            <a:pt x="35248" y="23472"/>
                            <a:pt x="35248" y="32656"/>
                          </a:cubicBezTo>
                          <a:cubicBezTo>
                            <a:pt x="35248" y="41878"/>
                            <a:pt x="34070" y="48783"/>
                            <a:pt x="31716" y="53369"/>
                          </a:cubicBezTo>
                          <a:cubicBezTo>
                            <a:pt x="29370" y="57966"/>
                            <a:pt x="25847" y="60264"/>
                            <a:pt x="21147" y="60264"/>
                          </a:cubicBezTo>
                          <a:close/>
                          <a:moveTo>
                            <a:pt x="21147" y="67447"/>
                          </a:moveTo>
                          <a:cubicBezTo>
                            <a:pt x="28662" y="67447"/>
                            <a:pt x="34401" y="64473"/>
                            <a:pt x="38364" y="58526"/>
                          </a:cubicBezTo>
                          <a:cubicBezTo>
                            <a:pt x="42327" y="52589"/>
                            <a:pt x="44309" y="43966"/>
                            <a:pt x="44309" y="32656"/>
                          </a:cubicBezTo>
                          <a:cubicBezTo>
                            <a:pt x="44309" y="21375"/>
                            <a:pt x="42327" y="12761"/>
                            <a:pt x="38364" y="6815"/>
                          </a:cubicBezTo>
                          <a:cubicBezTo>
                            <a:pt x="34401" y="877"/>
                            <a:pt x="28662" y="-2091"/>
                            <a:pt x="21147" y="-2091"/>
                          </a:cubicBezTo>
                          <a:cubicBezTo>
                            <a:pt x="13642" y="-2091"/>
                            <a:pt x="7908" y="877"/>
                            <a:pt x="3945" y="6815"/>
                          </a:cubicBezTo>
                          <a:cubicBezTo>
                            <a:pt x="-18" y="12761"/>
                            <a:pt x="-2000" y="21375"/>
                            <a:pt x="-2000" y="32656"/>
                          </a:cubicBezTo>
                          <a:cubicBezTo>
                            <a:pt x="-2000" y="43966"/>
                            <a:pt x="-18" y="52589"/>
                            <a:pt x="3945" y="58526"/>
                          </a:cubicBezTo>
                          <a:cubicBezTo>
                            <a:pt x="7908" y="64473"/>
                            <a:pt x="13642" y="67447"/>
                            <a:pt x="21147" y="6744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41" name="Frihåndsform: figur 240">
                      <a:extLst>
                        <a:ext uri="{FF2B5EF4-FFF2-40B4-BE49-F238E27FC236}">
                          <a16:creationId xmlns:a16="http://schemas.microsoft.com/office/drawing/2014/main" id="{9690ECD8-F3C8-EB29-F732-FD9E47BF70E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4073" y="5687374"/>
                      <a:ext cx="46308" cy="69537"/>
                    </a:xfrm>
                    <a:custGeom>
                      <a:avLst/>
                      <a:gdLst>
                        <a:gd name="connsiteX0" fmla="*/ 21154 w 46308"/>
                        <a:gd name="connsiteY0" fmla="*/ 60264 h 69537"/>
                        <a:gd name="connsiteX1" fmla="*/ 10628 w 46308"/>
                        <a:gd name="connsiteY1" fmla="*/ 53369 h 69537"/>
                        <a:gd name="connsiteX2" fmla="*/ 7110 w 46308"/>
                        <a:gd name="connsiteY2" fmla="*/ 32656 h 69537"/>
                        <a:gd name="connsiteX3" fmla="*/ 10628 w 46308"/>
                        <a:gd name="connsiteY3" fmla="*/ 11986 h 69537"/>
                        <a:gd name="connsiteX4" fmla="*/ 21154 w 46308"/>
                        <a:gd name="connsiteY4" fmla="*/ 5091 h 69537"/>
                        <a:gd name="connsiteX5" fmla="*/ 31722 w 46308"/>
                        <a:gd name="connsiteY5" fmla="*/ 11986 h 69537"/>
                        <a:gd name="connsiteX6" fmla="*/ 35254 w 46308"/>
                        <a:gd name="connsiteY6" fmla="*/ 32656 h 69537"/>
                        <a:gd name="connsiteX7" fmla="*/ 31722 w 46308"/>
                        <a:gd name="connsiteY7" fmla="*/ 53369 h 69537"/>
                        <a:gd name="connsiteX8" fmla="*/ 21154 w 46308"/>
                        <a:gd name="connsiteY8" fmla="*/ 60264 h 69537"/>
                        <a:gd name="connsiteX9" fmla="*/ 21154 w 46308"/>
                        <a:gd name="connsiteY9" fmla="*/ 67447 h 69537"/>
                        <a:gd name="connsiteX10" fmla="*/ 38370 w 46308"/>
                        <a:gd name="connsiteY10" fmla="*/ 58526 h 69537"/>
                        <a:gd name="connsiteX11" fmla="*/ 44315 w 46308"/>
                        <a:gd name="connsiteY11" fmla="*/ 32656 h 69537"/>
                        <a:gd name="connsiteX12" fmla="*/ 38370 w 46308"/>
                        <a:gd name="connsiteY12" fmla="*/ 6815 h 69537"/>
                        <a:gd name="connsiteX13" fmla="*/ 21154 w 46308"/>
                        <a:gd name="connsiteY13" fmla="*/ -2091 h 69537"/>
                        <a:gd name="connsiteX14" fmla="*/ 3951 w 46308"/>
                        <a:gd name="connsiteY14" fmla="*/ 6815 h 69537"/>
                        <a:gd name="connsiteX15" fmla="*/ -1993 w 46308"/>
                        <a:gd name="connsiteY15" fmla="*/ 32656 h 69537"/>
                        <a:gd name="connsiteX16" fmla="*/ 3951 w 46308"/>
                        <a:gd name="connsiteY16" fmla="*/ 58526 h 69537"/>
                        <a:gd name="connsiteX17" fmla="*/ 21154 w 46308"/>
                        <a:gd name="connsiteY17" fmla="*/ 6744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54" y="60264"/>
                          </a:moveTo>
                          <a:cubicBezTo>
                            <a:pt x="16492" y="60264"/>
                            <a:pt x="12983" y="57966"/>
                            <a:pt x="10628" y="53369"/>
                          </a:cubicBezTo>
                          <a:cubicBezTo>
                            <a:pt x="8283" y="48783"/>
                            <a:pt x="7110" y="41878"/>
                            <a:pt x="7110" y="32656"/>
                          </a:cubicBezTo>
                          <a:cubicBezTo>
                            <a:pt x="7110" y="23472"/>
                            <a:pt x="8283" y="16582"/>
                            <a:pt x="10628" y="11986"/>
                          </a:cubicBezTo>
                          <a:cubicBezTo>
                            <a:pt x="12983" y="7389"/>
                            <a:pt x="16492" y="5091"/>
                            <a:pt x="21154" y="5091"/>
                          </a:cubicBezTo>
                          <a:cubicBezTo>
                            <a:pt x="25854" y="5091"/>
                            <a:pt x="29377" y="7389"/>
                            <a:pt x="31722" y="11986"/>
                          </a:cubicBezTo>
                          <a:cubicBezTo>
                            <a:pt x="34077" y="16582"/>
                            <a:pt x="35254" y="23472"/>
                            <a:pt x="35254" y="32656"/>
                          </a:cubicBezTo>
                          <a:cubicBezTo>
                            <a:pt x="35254" y="41878"/>
                            <a:pt x="34077" y="48783"/>
                            <a:pt x="31722" y="53369"/>
                          </a:cubicBezTo>
                          <a:cubicBezTo>
                            <a:pt x="29377" y="57966"/>
                            <a:pt x="25854" y="60264"/>
                            <a:pt x="21154" y="60264"/>
                          </a:cubicBezTo>
                          <a:close/>
                          <a:moveTo>
                            <a:pt x="21154" y="67447"/>
                          </a:moveTo>
                          <a:cubicBezTo>
                            <a:pt x="28668" y="67447"/>
                            <a:pt x="34407" y="64473"/>
                            <a:pt x="38370" y="58526"/>
                          </a:cubicBezTo>
                          <a:cubicBezTo>
                            <a:pt x="42333" y="52589"/>
                            <a:pt x="44315" y="43966"/>
                            <a:pt x="44315" y="32656"/>
                          </a:cubicBezTo>
                          <a:cubicBezTo>
                            <a:pt x="44315" y="21375"/>
                            <a:pt x="42333" y="12761"/>
                            <a:pt x="38370" y="6815"/>
                          </a:cubicBezTo>
                          <a:cubicBezTo>
                            <a:pt x="34407" y="877"/>
                            <a:pt x="28668" y="-2091"/>
                            <a:pt x="21154" y="-2091"/>
                          </a:cubicBezTo>
                          <a:cubicBezTo>
                            <a:pt x="13648" y="-2091"/>
                            <a:pt x="7914" y="877"/>
                            <a:pt x="3951" y="6815"/>
                          </a:cubicBezTo>
                          <a:cubicBezTo>
                            <a:pt x="-12" y="12761"/>
                            <a:pt x="-1993" y="21375"/>
                            <a:pt x="-1993" y="32656"/>
                          </a:cubicBezTo>
                          <a:cubicBezTo>
                            <a:pt x="-1993" y="43966"/>
                            <a:pt x="-12" y="52589"/>
                            <a:pt x="3951" y="58526"/>
                          </a:cubicBezTo>
                          <a:cubicBezTo>
                            <a:pt x="7914" y="64473"/>
                            <a:pt x="13648" y="67447"/>
                            <a:pt x="21154" y="6744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42" name="Frihåndsform: figur 241">
                      <a:extLst>
                        <a:ext uri="{FF2B5EF4-FFF2-40B4-BE49-F238E27FC236}">
                          <a16:creationId xmlns:a16="http://schemas.microsoft.com/office/drawing/2014/main" id="{560333BC-0B00-BAF4-DBAA-3F91C24E370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41" y="5687374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264 h 69537"/>
                        <a:gd name="connsiteX1" fmla="*/ 10635 w 46308"/>
                        <a:gd name="connsiteY1" fmla="*/ 53369 h 69537"/>
                        <a:gd name="connsiteX2" fmla="*/ 7117 w 46308"/>
                        <a:gd name="connsiteY2" fmla="*/ 32656 h 69537"/>
                        <a:gd name="connsiteX3" fmla="*/ 10635 w 46308"/>
                        <a:gd name="connsiteY3" fmla="*/ 11986 h 69537"/>
                        <a:gd name="connsiteX4" fmla="*/ 21160 w 46308"/>
                        <a:gd name="connsiteY4" fmla="*/ 5091 h 69537"/>
                        <a:gd name="connsiteX5" fmla="*/ 31728 w 46308"/>
                        <a:gd name="connsiteY5" fmla="*/ 11986 h 69537"/>
                        <a:gd name="connsiteX6" fmla="*/ 35261 w 46308"/>
                        <a:gd name="connsiteY6" fmla="*/ 32656 h 69537"/>
                        <a:gd name="connsiteX7" fmla="*/ 31728 w 46308"/>
                        <a:gd name="connsiteY7" fmla="*/ 53369 h 69537"/>
                        <a:gd name="connsiteX8" fmla="*/ 21160 w 46308"/>
                        <a:gd name="connsiteY8" fmla="*/ 60264 h 69537"/>
                        <a:gd name="connsiteX9" fmla="*/ 21160 w 46308"/>
                        <a:gd name="connsiteY9" fmla="*/ 67447 h 69537"/>
                        <a:gd name="connsiteX10" fmla="*/ 38377 w 46308"/>
                        <a:gd name="connsiteY10" fmla="*/ 58526 h 69537"/>
                        <a:gd name="connsiteX11" fmla="*/ 44321 w 46308"/>
                        <a:gd name="connsiteY11" fmla="*/ 32656 h 69537"/>
                        <a:gd name="connsiteX12" fmla="*/ 38377 w 46308"/>
                        <a:gd name="connsiteY12" fmla="*/ 6815 h 69537"/>
                        <a:gd name="connsiteX13" fmla="*/ 21160 w 46308"/>
                        <a:gd name="connsiteY13" fmla="*/ -2091 h 69537"/>
                        <a:gd name="connsiteX14" fmla="*/ 3958 w 46308"/>
                        <a:gd name="connsiteY14" fmla="*/ 6815 h 69537"/>
                        <a:gd name="connsiteX15" fmla="*/ -1987 w 46308"/>
                        <a:gd name="connsiteY15" fmla="*/ 32656 h 69537"/>
                        <a:gd name="connsiteX16" fmla="*/ 3958 w 46308"/>
                        <a:gd name="connsiteY16" fmla="*/ 58526 h 69537"/>
                        <a:gd name="connsiteX17" fmla="*/ 21160 w 46308"/>
                        <a:gd name="connsiteY17" fmla="*/ 67447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264"/>
                          </a:moveTo>
                          <a:cubicBezTo>
                            <a:pt x="16498" y="60264"/>
                            <a:pt x="12990" y="57966"/>
                            <a:pt x="10635" y="53369"/>
                          </a:cubicBezTo>
                          <a:cubicBezTo>
                            <a:pt x="8289" y="48783"/>
                            <a:pt x="7117" y="41878"/>
                            <a:pt x="7117" y="32656"/>
                          </a:cubicBezTo>
                          <a:cubicBezTo>
                            <a:pt x="7117" y="23472"/>
                            <a:pt x="8289" y="16582"/>
                            <a:pt x="10635" y="11986"/>
                          </a:cubicBezTo>
                          <a:cubicBezTo>
                            <a:pt x="12990" y="7389"/>
                            <a:pt x="16498" y="5091"/>
                            <a:pt x="21160" y="5091"/>
                          </a:cubicBezTo>
                          <a:cubicBezTo>
                            <a:pt x="25860" y="5091"/>
                            <a:pt x="29383" y="7389"/>
                            <a:pt x="31728" y="11986"/>
                          </a:cubicBezTo>
                          <a:cubicBezTo>
                            <a:pt x="34083" y="16582"/>
                            <a:pt x="35261" y="23472"/>
                            <a:pt x="35261" y="32656"/>
                          </a:cubicBezTo>
                          <a:cubicBezTo>
                            <a:pt x="35261" y="41878"/>
                            <a:pt x="34083" y="48783"/>
                            <a:pt x="31728" y="53369"/>
                          </a:cubicBezTo>
                          <a:cubicBezTo>
                            <a:pt x="29383" y="57966"/>
                            <a:pt x="25860" y="60264"/>
                            <a:pt x="21160" y="60264"/>
                          </a:cubicBezTo>
                          <a:close/>
                          <a:moveTo>
                            <a:pt x="21160" y="67447"/>
                          </a:moveTo>
                          <a:cubicBezTo>
                            <a:pt x="28675" y="67447"/>
                            <a:pt x="34413" y="64473"/>
                            <a:pt x="38377" y="58526"/>
                          </a:cubicBezTo>
                          <a:cubicBezTo>
                            <a:pt x="42340" y="52589"/>
                            <a:pt x="44321" y="43966"/>
                            <a:pt x="44321" y="32656"/>
                          </a:cubicBezTo>
                          <a:cubicBezTo>
                            <a:pt x="44321" y="21375"/>
                            <a:pt x="42340" y="12761"/>
                            <a:pt x="38377" y="6815"/>
                          </a:cubicBezTo>
                          <a:cubicBezTo>
                            <a:pt x="34413" y="877"/>
                            <a:pt x="28675" y="-2091"/>
                            <a:pt x="21160" y="-2091"/>
                          </a:cubicBezTo>
                          <a:cubicBezTo>
                            <a:pt x="13655" y="-2091"/>
                            <a:pt x="7921" y="877"/>
                            <a:pt x="3958" y="6815"/>
                          </a:cubicBezTo>
                          <a:cubicBezTo>
                            <a:pt x="-6" y="12761"/>
                            <a:pt x="-1987" y="21375"/>
                            <a:pt x="-1987" y="32656"/>
                          </a:cubicBezTo>
                          <a:cubicBezTo>
                            <a:pt x="-1987" y="43966"/>
                            <a:pt x="-6" y="52589"/>
                            <a:pt x="3958" y="58526"/>
                          </a:cubicBezTo>
                          <a:cubicBezTo>
                            <a:pt x="7921" y="64473"/>
                            <a:pt x="13655" y="67447"/>
                            <a:pt x="21160" y="6744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243" name="Grafikk 5">
                  <a:extLst>
                    <a:ext uri="{FF2B5EF4-FFF2-40B4-BE49-F238E27FC236}">
                      <a16:creationId xmlns:a16="http://schemas.microsoft.com/office/drawing/2014/main" id="{FBE26036-C7A6-A5C9-FFA4-9E98707DD4D1}"/>
                    </a:ext>
                  </a:extLst>
                </p:cNvPr>
                <p:cNvGrpSpPr/>
                <p:nvPr/>
              </p:nvGrpSpPr>
              <p:grpSpPr>
                <a:xfrm>
                  <a:off x="6802281" y="5476758"/>
                  <a:ext cx="3588901" cy="69537"/>
                  <a:chOff x="6802281" y="5476758"/>
                  <a:chExt cx="3588901" cy="69537"/>
                </a:xfrm>
              </p:grpSpPr>
              <p:sp>
                <p:nvSpPr>
                  <p:cNvPr id="244" name="Frihåndsform: figur 243">
                    <a:extLst>
                      <a:ext uri="{FF2B5EF4-FFF2-40B4-BE49-F238E27FC236}">
                        <a16:creationId xmlns:a16="http://schemas.microsoft.com/office/drawing/2014/main" id="{652A13BF-AAA4-3B2F-23BA-C9B50A8CB337}"/>
                      </a:ext>
                    </a:extLst>
                  </p:cNvPr>
                  <p:cNvSpPr/>
                  <p:nvPr/>
                </p:nvSpPr>
                <p:spPr>
                  <a:xfrm>
                    <a:off x="7109294" y="5510064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45" name="Frihåndsform: figur 244">
                    <a:extLst>
                      <a:ext uri="{FF2B5EF4-FFF2-40B4-BE49-F238E27FC236}">
                        <a16:creationId xmlns:a16="http://schemas.microsoft.com/office/drawing/2014/main" id="{2E32827E-663B-6F7B-724E-6230668A7243}"/>
                      </a:ext>
                    </a:extLst>
                  </p:cNvPr>
                  <p:cNvSpPr/>
                  <p:nvPr/>
                </p:nvSpPr>
                <p:spPr>
                  <a:xfrm>
                    <a:off x="7077130" y="5510064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215 h 9193"/>
                      <a:gd name="connsiteX1" fmla="*/ 58 w 32164"/>
                      <a:gd name="connsiteY1" fmla="*/ 215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215"/>
                        </a:moveTo>
                        <a:lnTo>
                          <a:pt x="58" y="215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grpSp>
                <p:nvGrpSpPr>
                  <p:cNvPr id="246" name="Grafikk 5">
                    <a:extLst>
                      <a:ext uri="{FF2B5EF4-FFF2-40B4-BE49-F238E27FC236}">
                        <a16:creationId xmlns:a16="http://schemas.microsoft.com/office/drawing/2014/main" id="{A6432CBE-C228-43EC-6765-D45125779963}"/>
                      </a:ext>
                    </a:extLst>
                  </p:cNvPr>
                  <p:cNvGrpSpPr/>
                  <p:nvPr/>
                </p:nvGrpSpPr>
                <p:grpSpPr>
                  <a:xfrm>
                    <a:off x="6802281" y="5476758"/>
                    <a:ext cx="236570" cy="69537"/>
                    <a:chOff x="6802281" y="5476758"/>
                    <a:chExt cx="236570" cy="69537"/>
                  </a:xfrm>
                  <a:solidFill>
                    <a:srgbClr val="000000"/>
                  </a:solidFill>
                </p:grpSpPr>
                <p:sp>
                  <p:nvSpPr>
                    <p:cNvPr id="247" name="Frihåndsform: figur 246">
                      <a:extLst>
                        <a:ext uri="{FF2B5EF4-FFF2-40B4-BE49-F238E27FC236}">
                          <a16:creationId xmlns:a16="http://schemas.microsoft.com/office/drawing/2014/main" id="{1C5D4BA5-D651-186D-F5CA-1C27FEE966C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02281" y="5512353"/>
                      <a:ext cx="57522" cy="7627"/>
                    </a:xfrm>
                    <a:custGeom>
                      <a:avLst/>
                      <a:gdLst>
                        <a:gd name="connsiteX0" fmla="*/ -2654 w 57522"/>
                        <a:gd name="connsiteY0" fmla="*/ 5837 h 7627"/>
                        <a:gd name="connsiteX1" fmla="*/ 54869 w 57522"/>
                        <a:gd name="connsiteY1" fmla="*/ 5837 h 7627"/>
                        <a:gd name="connsiteX2" fmla="*/ 54869 w 57522"/>
                        <a:gd name="connsiteY2" fmla="*/ -1791 h 7627"/>
                        <a:gd name="connsiteX3" fmla="*/ -2654 w 57522"/>
                        <a:gd name="connsiteY3" fmla="*/ -1791 h 7627"/>
                        <a:gd name="connsiteX4" fmla="*/ -2654 w 57522"/>
                        <a:gd name="connsiteY4" fmla="*/ 5837 h 7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522" h="7627">
                          <a:moveTo>
                            <a:pt x="-2654" y="5837"/>
                          </a:moveTo>
                          <a:lnTo>
                            <a:pt x="54869" y="5837"/>
                          </a:lnTo>
                          <a:lnTo>
                            <a:pt x="54869" y="-1791"/>
                          </a:lnTo>
                          <a:lnTo>
                            <a:pt x="-2654" y="-1791"/>
                          </a:lnTo>
                          <a:lnTo>
                            <a:pt x="-2654" y="583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48" name="Frihåndsform: figur 247">
                      <a:extLst>
                        <a:ext uri="{FF2B5EF4-FFF2-40B4-BE49-F238E27FC236}">
                          <a16:creationId xmlns:a16="http://schemas.microsoft.com/office/drawing/2014/main" id="{BC976796-E5D4-48C7-72A9-2AB51DFEA75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76640" y="5477964"/>
                      <a:ext cx="43350" cy="68331"/>
                    </a:xfrm>
                    <a:custGeom>
                      <a:avLst/>
                      <a:gdLst>
                        <a:gd name="connsiteX0" fmla="*/ 860 w 43350"/>
                        <a:gd name="connsiteY0" fmla="*/ 66259 h 68331"/>
                        <a:gd name="connsiteX1" fmla="*/ 36442 w 43350"/>
                        <a:gd name="connsiteY1" fmla="*/ 66259 h 68331"/>
                        <a:gd name="connsiteX2" fmla="*/ 36442 w 43350"/>
                        <a:gd name="connsiteY2" fmla="*/ 58617 h 68331"/>
                        <a:gd name="connsiteX3" fmla="*/ 9160 w 43350"/>
                        <a:gd name="connsiteY3" fmla="*/ 58617 h 68331"/>
                        <a:gd name="connsiteX4" fmla="*/ 9160 w 43350"/>
                        <a:gd name="connsiteY4" fmla="*/ 42199 h 68331"/>
                        <a:gd name="connsiteX5" fmla="*/ 13094 w 43350"/>
                        <a:gd name="connsiteY5" fmla="*/ 43204 h 68331"/>
                        <a:gd name="connsiteX6" fmla="*/ 17057 w 43350"/>
                        <a:gd name="connsiteY6" fmla="*/ 43535 h 68331"/>
                        <a:gd name="connsiteX7" fmla="*/ 34819 w 43350"/>
                        <a:gd name="connsiteY7" fmla="*/ 37387 h 68331"/>
                        <a:gd name="connsiteX8" fmla="*/ 41382 w 43350"/>
                        <a:gd name="connsiteY8" fmla="*/ 20738 h 68331"/>
                        <a:gd name="connsiteX9" fmla="*/ 34647 w 43350"/>
                        <a:gd name="connsiteY9" fmla="*/ 3918 h 68331"/>
                        <a:gd name="connsiteX10" fmla="*/ 15664 w 43350"/>
                        <a:gd name="connsiteY10" fmla="*/ -2072 h 68331"/>
                        <a:gd name="connsiteX11" fmla="*/ 7063 w 43350"/>
                        <a:gd name="connsiteY11" fmla="*/ -1354 h 68331"/>
                        <a:gd name="connsiteX12" fmla="*/ -1969 w 43350"/>
                        <a:gd name="connsiteY12" fmla="*/ 801 h 68331"/>
                        <a:gd name="connsiteX13" fmla="*/ -1969 w 43350"/>
                        <a:gd name="connsiteY13" fmla="*/ 9922 h 68331"/>
                        <a:gd name="connsiteX14" fmla="*/ 6374 w 43350"/>
                        <a:gd name="connsiteY14" fmla="*/ 6647 h 68331"/>
                        <a:gd name="connsiteX15" fmla="*/ 15478 w 43350"/>
                        <a:gd name="connsiteY15" fmla="*/ 5570 h 68331"/>
                        <a:gd name="connsiteX16" fmla="*/ 27769 w 43350"/>
                        <a:gd name="connsiteY16" fmla="*/ 9649 h 68331"/>
                        <a:gd name="connsiteX17" fmla="*/ 32307 w 43350"/>
                        <a:gd name="connsiteY17" fmla="*/ 20738 h 68331"/>
                        <a:gd name="connsiteX18" fmla="*/ 27769 w 43350"/>
                        <a:gd name="connsiteY18" fmla="*/ 31813 h 68331"/>
                        <a:gd name="connsiteX19" fmla="*/ 15478 w 43350"/>
                        <a:gd name="connsiteY19" fmla="*/ 35907 h 68331"/>
                        <a:gd name="connsiteX20" fmla="*/ 8226 w 43350"/>
                        <a:gd name="connsiteY20" fmla="*/ 35103 h 68331"/>
                        <a:gd name="connsiteX21" fmla="*/ 860 w 43350"/>
                        <a:gd name="connsiteY21" fmla="*/ 32589 h 68331"/>
                        <a:gd name="connsiteX22" fmla="*/ 860 w 43350"/>
                        <a:gd name="connsiteY22" fmla="*/ 66259 h 68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3350" h="68331">
                          <a:moveTo>
                            <a:pt x="860" y="66259"/>
                          </a:moveTo>
                          <a:lnTo>
                            <a:pt x="36442" y="66259"/>
                          </a:lnTo>
                          <a:lnTo>
                            <a:pt x="36442" y="58617"/>
                          </a:lnTo>
                          <a:lnTo>
                            <a:pt x="9160" y="58617"/>
                          </a:lnTo>
                          <a:lnTo>
                            <a:pt x="9160" y="42199"/>
                          </a:lnTo>
                          <a:cubicBezTo>
                            <a:pt x="10471" y="42649"/>
                            <a:pt x="11782" y="42984"/>
                            <a:pt x="13094" y="43204"/>
                          </a:cubicBezTo>
                          <a:cubicBezTo>
                            <a:pt x="14415" y="43425"/>
                            <a:pt x="15736" y="43535"/>
                            <a:pt x="17057" y="43535"/>
                          </a:cubicBezTo>
                          <a:cubicBezTo>
                            <a:pt x="24533" y="43535"/>
                            <a:pt x="30454" y="41485"/>
                            <a:pt x="34819" y="37387"/>
                          </a:cubicBezTo>
                          <a:cubicBezTo>
                            <a:pt x="39194" y="33288"/>
                            <a:pt x="41382" y="27739"/>
                            <a:pt x="41382" y="20738"/>
                          </a:cubicBezTo>
                          <a:cubicBezTo>
                            <a:pt x="41382" y="13527"/>
                            <a:pt x="39137" y="7921"/>
                            <a:pt x="34647" y="3918"/>
                          </a:cubicBezTo>
                          <a:cubicBezTo>
                            <a:pt x="30157" y="-76"/>
                            <a:pt x="23830" y="-2072"/>
                            <a:pt x="15664" y="-2072"/>
                          </a:cubicBezTo>
                          <a:cubicBezTo>
                            <a:pt x="12850" y="-2072"/>
                            <a:pt x="9983" y="-1833"/>
                            <a:pt x="7063" y="-1354"/>
                          </a:cubicBezTo>
                          <a:cubicBezTo>
                            <a:pt x="4153" y="-875"/>
                            <a:pt x="1142" y="-157"/>
                            <a:pt x="-1969" y="801"/>
                          </a:cubicBezTo>
                          <a:lnTo>
                            <a:pt x="-1969" y="9922"/>
                          </a:lnTo>
                          <a:cubicBezTo>
                            <a:pt x="721" y="8457"/>
                            <a:pt x="3502" y="7365"/>
                            <a:pt x="6374" y="6647"/>
                          </a:cubicBezTo>
                          <a:cubicBezTo>
                            <a:pt x="9246" y="5929"/>
                            <a:pt x="12280" y="5570"/>
                            <a:pt x="15478" y="5570"/>
                          </a:cubicBezTo>
                          <a:cubicBezTo>
                            <a:pt x="20656" y="5570"/>
                            <a:pt x="24754" y="6929"/>
                            <a:pt x="27769" y="9649"/>
                          </a:cubicBezTo>
                          <a:cubicBezTo>
                            <a:pt x="30794" y="12369"/>
                            <a:pt x="32307" y="16065"/>
                            <a:pt x="32307" y="20738"/>
                          </a:cubicBezTo>
                          <a:cubicBezTo>
                            <a:pt x="32307" y="25402"/>
                            <a:pt x="30794" y="29094"/>
                            <a:pt x="27769" y="31813"/>
                          </a:cubicBezTo>
                          <a:cubicBezTo>
                            <a:pt x="24754" y="34543"/>
                            <a:pt x="20656" y="35907"/>
                            <a:pt x="15478" y="35907"/>
                          </a:cubicBezTo>
                          <a:cubicBezTo>
                            <a:pt x="13056" y="35907"/>
                            <a:pt x="10639" y="35639"/>
                            <a:pt x="8226" y="35103"/>
                          </a:cubicBezTo>
                          <a:cubicBezTo>
                            <a:pt x="5823" y="34567"/>
                            <a:pt x="3368" y="33729"/>
                            <a:pt x="860" y="32589"/>
                          </a:cubicBezTo>
                          <a:lnTo>
                            <a:pt x="860" y="6625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49" name="Frihåndsform: figur 248">
                      <a:extLst>
                        <a:ext uri="{FF2B5EF4-FFF2-40B4-BE49-F238E27FC236}">
                          <a16:creationId xmlns:a16="http://schemas.microsoft.com/office/drawing/2014/main" id="{02A01C8A-0756-3F35-5B01-156B4C6AA1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4074" y="5476758"/>
                      <a:ext cx="46308" cy="69537"/>
                    </a:xfrm>
                    <a:custGeom>
                      <a:avLst/>
                      <a:gdLst>
                        <a:gd name="connsiteX0" fmla="*/ 21154 w 46308"/>
                        <a:gd name="connsiteY0" fmla="*/ 60241 h 69537"/>
                        <a:gd name="connsiteX1" fmla="*/ 10628 w 46308"/>
                        <a:gd name="connsiteY1" fmla="*/ 53347 h 69537"/>
                        <a:gd name="connsiteX2" fmla="*/ 7110 w 46308"/>
                        <a:gd name="connsiteY2" fmla="*/ 32633 h 69537"/>
                        <a:gd name="connsiteX3" fmla="*/ 10628 w 46308"/>
                        <a:gd name="connsiteY3" fmla="*/ 11963 h 69537"/>
                        <a:gd name="connsiteX4" fmla="*/ 21154 w 46308"/>
                        <a:gd name="connsiteY4" fmla="*/ 5068 h 69537"/>
                        <a:gd name="connsiteX5" fmla="*/ 31722 w 46308"/>
                        <a:gd name="connsiteY5" fmla="*/ 11963 h 69537"/>
                        <a:gd name="connsiteX6" fmla="*/ 35254 w 46308"/>
                        <a:gd name="connsiteY6" fmla="*/ 32633 h 69537"/>
                        <a:gd name="connsiteX7" fmla="*/ 31722 w 46308"/>
                        <a:gd name="connsiteY7" fmla="*/ 53347 h 69537"/>
                        <a:gd name="connsiteX8" fmla="*/ 21154 w 46308"/>
                        <a:gd name="connsiteY8" fmla="*/ 60241 h 69537"/>
                        <a:gd name="connsiteX9" fmla="*/ 21154 w 46308"/>
                        <a:gd name="connsiteY9" fmla="*/ 67424 h 69537"/>
                        <a:gd name="connsiteX10" fmla="*/ 38370 w 46308"/>
                        <a:gd name="connsiteY10" fmla="*/ 58503 h 69537"/>
                        <a:gd name="connsiteX11" fmla="*/ 44315 w 46308"/>
                        <a:gd name="connsiteY11" fmla="*/ 32633 h 69537"/>
                        <a:gd name="connsiteX12" fmla="*/ 38370 w 46308"/>
                        <a:gd name="connsiteY12" fmla="*/ 6792 h 69537"/>
                        <a:gd name="connsiteX13" fmla="*/ 21154 w 46308"/>
                        <a:gd name="connsiteY13" fmla="*/ -2114 h 69537"/>
                        <a:gd name="connsiteX14" fmla="*/ 3951 w 46308"/>
                        <a:gd name="connsiteY14" fmla="*/ 6792 h 69537"/>
                        <a:gd name="connsiteX15" fmla="*/ -1993 w 46308"/>
                        <a:gd name="connsiteY15" fmla="*/ 32633 h 69537"/>
                        <a:gd name="connsiteX16" fmla="*/ 3951 w 46308"/>
                        <a:gd name="connsiteY16" fmla="*/ 58503 h 69537"/>
                        <a:gd name="connsiteX17" fmla="*/ 21154 w 46308"/>
                        <a:gd name="connsiteY17" fmla="*/ 67424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54" y="60241"/>
                          </a:moveTo>
                          <a:cubicBezTo>
                            <a:pt x="16492" y="60241"/>
                            <a:pt x="12983" y="57943"/>
                            <a:pt x="10628" y="53347"/>
                          </a:cubicBezTo>
                          <a:cubicBezTo>
                            <a:pt x="8283" y="48760"/>
                            <a:pt x="7110" y="41855"/>
                            <a:pt x="7110" y="32633"/>
                          </a:cubicBezTo>
                          <a:cubicBezTo>
                            <a:pt x="7110" y="23450"/>
                            <a:pt x="8283" y="16559"/>
                            <a:pt x="10628" y="11963"/>
                          </a:cubicBezTo>
                          <a:cubicBezTo>
                            <a:pt x="12983" y="7366"/>
                            <a:pt x="16492" y="5068"/>
                            <a:pt x="21154" y="5068"/>
                          </a:cubicBezTo>
                          <a:cubicBezTo>
                            <a:pt x="25854" y="5068"/>
                            <a:pt x="29377" y="7366"/>
                            <a:pt x="31722" y="11963"/>
                          </a:cubicBezTo>
                          <a:cubicBezTo>
                            <a:pt x="34077" y="16559"/>
                            <a:pt x="35254" y="23450"/>
                            <a:pt x="35254" y="32633"/>
                          </a:cubicBezTo>
                          <a:cubicBezTo>
                            <a:pt x="35254" y="41855"/>
                            <a:pt x="34077" y="48760"/>
                            <a:pt x="31722" y="53347"/>
                          </a:cubicBezTo>
                          <a:cubicBezTo>
                            <a:pt x="29377" y="57943"/>
                            <a:pt x="25854" y="60241"/>
                            <a:pt x="21154" y="60241"/>
                          </a:cubicBezTo>
                          <a:close/>
                          <a:moveTo>
                            <a:pt x="21154" y="67424"/>
                          </a:moveTo>
                          <a:cubicBezTo>
                            <a:pt x="28668" y="67424"/>
                            <a:pt x="34407" y="64450"/>
                            <a:pt x="38370" y="58503"/>
                          </a:cubicBezTo>
                          <a:cubicBezTo>
                            <a:pt x="42333" y="52566"/>
                            <a:pt x="44315" y="43943"/>
                            <a:pt x="44315" y="32633"/>
                          </a:cubicBezTo>
                          <a:cubicBezTo>
                            <a:pt x="44315" y="21352"/>
                            <a:pt x="42333" y="12738"/>
                            <a:pt x="38370" y="6792"/>
                          </a:cubicBezTo>
                          <a:cubicBezTo>
                            <a:pt x="34407" y="854"/>
                            <a:pt x="28668" y="-2114"/>
                            <a:pt x="21154" y="-2114"/>
                          </a:cubicBezTo>
                          <a:cubicBezTo>
                            <a:pt x="13648" y="-2114"/>
                            <a:pt x="7914" y="854"/>
                            <a:pt x="3951" y="6792"/>
                          </a:cubicBezTo>
                          <a:cubicBezTo>
                            <a:pt x="-12" y="12738"/>
                            <a:pt x="-1993" y="21352"/>
                            <a:pt x="-1993" y="32633"/>
                          </a:cubicBezTo>
                          <a:cubicBezTo>
                            <a:pt x="-1993" y="43943"/>
                            <a:pt x="-12" y="52566"/>
                            <a:pt x="3951" y="58503"/>
                          </a:cubicBezTo>
                          <a:cubicBezTo>
                            <a:pt x="7914" y="64450"/>
                            <a:pt x="13648" y="67424"/>
                            <a:pt x="21154" y="6742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  <p:sp>
                  <p:nvSpPr>
                    <p:cNvPr id="250" name="Frihåndsform: figur 249">
                      <a:extLst>
                        <a:ext uri="{FF2B5EF4-FFF2-40B4-BE49-F238E27FC236}">
                          <a16:creationId xmlns:a16="http://schemas.microsoft.com/office/drawing/2014/main" id="{C36C11B4-4782-FA88-C3D7-0C62B87D8B5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92543" y="5476758"/>
                      <a:ext cx="46308" cy="69537"/>
                    </a:xfrm>
                    <a:custGeom>
                      <a:avLst/>
                      <a:gdLst>
                        <a:gd name="connsiteX0" fmla="*/ 21160 w 46308"/>
                        <a:gd name="connsiteY0" fmla="*/ 60241 h 69537"/>
                        <a:gd name="connsiteX1" fmla="*/ 10635 w 46308"/>
                        <a:gd name="connsiteY1" fmla="*/ 53347 h 69537"/>
                        <a:gd name="connsiteX2" fmla="*/ 7117 w 46308"/>
                        <a:gd name="connsiteY2" fmla="*/ 32633 h 69537"/>
                        <a:gd name="connsiteX3" fmla="*/ 10635 w 46308"/>
                        <a:gd name="connsiteY3" fmla="*/ 11963 h 69537"/>
                        <a:gd name="connsiteX4" fmla="*/ 21160 w 46308"/>
                        <a:gd name="connsiteY4" fmla="*/ 5068 h 69537"/>
                        <a:gd name="connsiteX5" fmla="*/ 31728 w 46308"/>
                        <a:gd name="connsiteY5" fmla="*/ 11963 h 69537"/>
                        <a:gd name="connsiteX6" fmla="*/ 35261 w 46308"/>
                        <a:gd name="connsiteY6" fmla="*/ 32633 h 69537"/>
                        <a:gd name="connsiteX7" fmla="*/ 31728 w 46308"/>
                        <a:gd name="connsiteY7" fmla="*/ 53347 h 69537"/>
                        <a:gd name="connsiteX8" fmla="*/ 21160 w 46308"/>
                        <a:gd name="connsiteY8" fmla="*/ 60241 h 69537"/>
                        <a:gd name="connsiteX9" fmla="*/ 21160 w 46308"/>
                        <a:gd name="connsiteY9" fmla="*/ 67424 h 69537"/>
                        <a:gd name="connsiteX10" fmla="*/ 38377 w 46308"/>
                        <a:gd name="connsiteY10" fmla="*/ 58503 h 69537"/>
                        <a:gd name="connsiteX11" fmla="*/ 44321 w 46308"/>
                        <a:gd name="connsiteY11" fmla="*/ 32633 h 69537"/>
                        <a:gd name="connsiteX12" fmla="*/ 38377 w 46308"/>
                        <a:gd name="connsiteY12" fmla="*/ 6792 h 69537"/>
                        <a:gd name="connsiteX13" fmla="*/ 21160 w 46308"/>
                        <a:gd name="connsiteY13" fmla="*/ -2114 h 69537"/>
                        <a:gd name="connsiteX14" fmla="*/ 3958 w 46308"/>
                        <a:gd name="connsiteY14" fmla="*/ 6792 h 69537"/>
                        <a:gd name="connsiteX15" fmla="*/ -1987 w 46308"/>
                        <a:gd name="connsiteY15" fmla="*/ 32633 h 69537"/>
                        <a:gd name="connsiteX16" fmla="*/ 3958 w 46308"/>
                        <a:gd name="connsiteY16" fmla="*/ 58503 h 69537"/>
                        <a:gd name="connsiteX17" fmla="*/ 21160 w 46308"/>
                        <a:gd name="connsiteY17" fmla="*/ 67424 h 695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46308" h="69537">
                          <a:moveTo>
                            <a:pt x="21160" y="60241"/>
                          </a:moveTo>
                          <a:cubicBezTo>
                            <a:pt x="16498" y="60241"/>
                            <a:pt x="12990" y="57943"/>
                            <a:pt x="10635" y="53347"/>
                          </a:cubicBezTo>
                          <a:cubicBezTo>
                            <a:pt x="8289" y="48760"/>
                            <a:pt x="7117" y="41855"/>
                            <a:pt x="7117" y="32633"/>
                          </a:cubicBezTo>
                          <a:cubicBezTo>
                            <a:pt x="7117" y="23450"/>
                            <a:pt x="8289" y="16559"/>
                            <a:pt x="10635" y="11963"/>
                          </a:cubicBezTo>
                          <a:cubicBezTo>
                            <a:pt x="12990" y="7366"/>
                            <a:pt x="16498" y="5068"/>
                            <a:pt x="21160" y="5068"/>
                          </a:cubicBezTo>
                          <a:cubicBezTo>
                            <a:pt x="25860" y="5068"/>
                            <a:pt x="29383" y="7366"/>
                            <a:pt x="31728" y="11963"/>
                          </a:cubicBezTo>
                          <a:cubicBezTo>
                            <a:pt x="34083" y="16559"/>
                            <a:pt x="35261" y="23450"/>
                            <a:pt x="35261" y="32633"/>
                          </a:cubicBezTo>
                          <a:cubicBezTo>
                            <a:pt x="35261" y="41855"/>
                            <a:pt x="34083" y="48760"/>
                            <a:pt x="31728" y="53347"/>
                          </a:cubicBezTo>
                          <a:cubicBezTo>
                            <a:pt x="29383" y="57943"/>
                            <a:pt x="25860" y="60241"/>
                            <a:pt x="21160" y="60241"/>
                          </a:cubicBezTo>
                          <a:close/>
                          <a:moveTo>
                            <a:pt x="21160" y="67424"/>
                          </a:moveTo>
                          <a:cubicBezTo>
                            <a:pt x="28675" y="67424"/>
                            <a:pt x="34413" y="64450"/>
                            <a:pt x="38377" y="58503"/>
                          </a:cubicBezTo>
                          <a:cubicBezTo>
                            <a:pt x="42340" y="52566"/>
                            <a:pt x="44321" y="43943"/>
                            <a:pt x="44321" y="32633"/>
                          </a:cubicBezTo>
                          <a:cubicBezTo>
                            <a:pt x="44321" y="21352"/>
                            <a:pt x="42340" y="12738"/>
                            <a:pt x="38377" y="6792"/>
                          </a:cubicBezTo>
                          <a:cubicBezTo>
                            <a:pt x="34413" y="854"/>
                            <a:pt x="28675" y="-2114"/>
                            <a:pt x="21160" y="-2114"/>
                          </a:cubicBezTo>
                          <a:cubicBezTo>
                            <a:pt x="13655" y="-2114"/>
                            <a:pt x="7921" y="854"/>
                            <a:pt x="3958" y="6792"/>
                          </a:cubicBezTo>
                          <a:cubicBezTo>
                            <a:pt x="-6" y="12738"/>
                            <a:pt x="-1987" y="21352"/>
                            <a:pt x="-1987" y="32633"/>
                          </a:cubicBezTo>
                          <a:cubicBezTo>
                            <a:pt x="-1987" y="43943"/>
                            <a:pt x="-6" y="52566"/>
                            <a:pt x="3958" y="58503"/>
                          </a:cubicBezTo>
                          <a:cubicBezTo>
                            <a:pt x="7921" y="64450"/>
                            <a:pt x="13655" y="67424"/>
                            <a:pt x="21160" y="6742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nb-NO"/>
                    </a:p>
                  </p:txBody>
                </p:sp>
              </p:grpSp>
            </p:grpSp>
            <p:grpSp>
              <p:nvGrpSpPr>
                <p:cNvPr id="251" name="Grafikk 5">
                  <a:extLst>
                    <a:ext uri="{FF2B5EF4-FFF2-40B4-BE49-F238E27FC236}">
                      <a16:creationId xmlns:a16="http://schemas.microsoft.com/office/drawing/2014/main" id="{5555970F-1326-F582-1DFD-040C6C53E8A6}"/>
                    </a:ext>
                  </a:extLst>
                </p:cNvPr>
                <p:cNvGrpSpPr/>
                <p:nvPr/>
              </p:nvGrpSpPr>
              <p:grpSpPr>
                <a:xfrm>
                  <a:off x="6992554" y="5266151"/>
                  <a:ext cx="3398628" cy="69537"/>
                  <a:chOff x="6992554" y="5266151"/>
                  <a:chExt cx="3398628" cy="69537"/>
                </a:xfrm>
              </p:grpSpPr>
              <p:sp>
                <p:nvSpPr>
                  <p:cNvPr id="252" name="Frihåndsform: figur 251">
                    <a:extLst>
                      <a:ext uri="{FF2B5EF4-FFF2-40B4-BE49-F238E27FC236}">
                        <a16:creationId xmlns:a16="http://schemas.microsoft.com/office/drawing/2014/main" id="{37113CFA-86A1-85DE-E474-5949FCE1136E}"/>
                      </a:ext>
                    </a:extLst>
                  </p:cNvPr>
                  <p:cNvSpPr/>
                  <p:nvPr/>
                </p:nvSpPr>
                <p:spPr>
                  <a:xfrm>
                    <a:off x="7109294" y="5299456"/>
                    <a:ext cx="3281887" cy="9193"/>
                  </a:xfrm>
                  <a:custGeom>
                    <a:avLst/>
                    <a:gdLst>
                      <a:gd name="connsiteX0" fmla="*/ 0 w 3281887"/>
                      <a:gd name="connsiteY0" fmla="*/ 0 h 9193"/>
                      <a:gd name="connsiteX1" fmla="*/ 3281888 w 3281887"/>
                      <a:gd name="connsiteY1" fmla="*/ 0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81887" h="9193">
                        <a:moveTo>
                          <a:pt x="0" y="0"/>
                        </a:moveTo>
                        <a:lnTo>
                          <a:pt x="3281888" y="0"/>
                        </a:lnTo>
                      </a:path>
                    </a:pathLst>
                  </a:custGeom>
                  <a:noFill/>
                  <a:ln w="7339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53" name="Frihåndsform: figur 252">
                    <a:extLst>
                      <a:ext uri="{FF2B5EF4-FFF2-40B4-BE49-F238E27FC236}">
                        <a16:creationId xmlns:a16="http://schemas.microsoft.com/office/drawing/2014/main" id="{83DC8470-39FF-36C0-CF62-17A9112143D9}"/>
                      </a:ext>
                    </a:extLst>
                  </p:cNvPr>
                  <p:cNvSpPr/>
                  <p:nvPr/>
                </p:nvSpPr>
                <p:spPr>
                  <a:xfrm>
                    <a:off x="7077130" y="5299456"/>
                    <a:ext cx="32164" cy="9193"/>
                  </a:xfrm>
                  <a:custGeom>
                    <a:avLst/>
                    <a:gdLst>
                      <a:gd name="connsiteX0" fmla="*/ 32222 w 32164"/>
                      <a:gd name="connsiteY0" fmla="*/ 192 h 9193"/>
                      <a:gd name="connsiteX1" fmla="*/ 58 w 32164"/>
                      <a:gd name="connsiteY1" fmla="*/ 192 h 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164" h="9193">
                        <a:moveTo>
                          <a:pt x="32222" y="192"/>
                        </a:moveTo>
                        <a:lnTo>
                          <a:pt x="58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733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  <p:sp>
                <p:nvSpPr>
                  <p:cNvPr id="254" name="Frihåndsform: figur 253">
                    <a:extLst>
                      <a:ext uri="{FF2B5EF4-FFF2-40B4-BE49-F238E27FC236}">
                        <a16:creationId xmlns:a16="http://schemas.microsoft.com/office/drawing/2014/main" id="{41919C2C-ADD1-DA6A-78BD-9661420A9863}"/>
                      </a:ext>
                    </a:extLst>
                  </p:cNvPr>
                  <p:cNvSpPr/>
                  <p:nvPr/>
                </p:nvSpPr>
                <p:spPr>
                  <a:xfrm flipV="1">
                    <a:off x="6992554" y="5266151"/>
                    <a:ext cx="46308" cy="69537"/>
                  </a:xfrm>
                  <a:custGeom>
                    <a:avLst/>
                    <a:gdLst>
                      <a:gd name="connsiteX0" fmla="*/ 21160 w 46308"/>
                      <a:gd name="connsiteY0" fmla="*/ 60219 h 69537"/>
                      <a:gd name="connsiteX1" fmla="*/ 10635 w 46308"/>
                      <a:gd name="connsiteY1" fmla="*/ 53324 h 69537"/>
                      <a:gd name="connsiteX2" fmla="*/ 7117 w 46308"/>
                      <a:gd name="connsiteY2" fmla="*/ 32610 h 69537"/>
                      <a:gd name="connsiteX3" fmla="*/ 10635 w 46308"/>
                      <a:gd name="connsiteY3" fmla="*/ 11940 h 69537"/>
                      <a:gd name="connsiteX4" fmla="*/ 21160 w 46308"/>
                      <a:gd name="connsiteY4" fmla="*/ 5045 h 69537"/>
                      <a:gd name="connsiteX5" fmla="*/ 31728 w 46308"/>
                      <a:gd name="connsiteY5" fmla="*/ 11940 h 69537"/>
                      <a:gd name="connsiteX6" fmla="*/ 35261 w 46308"/>
                      <a:gd name="connsiteY6" fmla="*/ 32610 h 69537"/>
                      <a:gd name="connsiteX7" fmla="*/ 31728 w 46308"/>
                      <a:gd name="connsiteY7" fmla="*/ 53324 h 69537"/>
                      <a:gd name="connsiteX8" fmla="*/ 21160 w 46308"/>
                      <a:gd name="connsiteY8" fmla="*/ 60219 h 69537"/>
                      <a:gd name="connsiteX9" fmla="*/ 21160 w 46308"/>
                      <a:gd name="connsiteY9" fmla="*/ 67401 h 69537"/>
                      <a:gd name="connsiteX10" fmla="*/ 38377 w 46308"/>
                      <a:gd name="connsiteY10" fmla="*/ 58480 h 69537"/>
                      <a:gd name="connsiteX11" fmla="*/ 44321 w 46308"/>
                      <a:gd name="connsiteY11" fmla="*/ 32610 h 69537"/>
                      <a:gd name="connsiteX12" fmla="*/ 38377 w 46308"/>
                      <a:gd name="connsiteY12" fmla="*/ 6769 h 69537"/>
                      <a:gd name="connsiteX13" fmla="*/ 21160 w 46308"/>
                      <a:gd name="connsiteY13" fmla="*/ -2137 h 69537"/>
                      <a:gd name="connsiteX14" fmla="*/ 3958 w 46308"/>
                      <a:gd name="connsiteY14" fmla="*/ 6769 h 69537"/>
                      <a:gd name="connsiteX15" fmla="*/ -1987 w 46308"/>
                      <a:gd name="connsiteY15" fmla="*/ 32610 h 69537"/>
                      <a:gd name="connsiteX16" fmla="*/ 3958 w 46308"/>
                      <a:gd name="connsiteY16" fmla="*/ 58480 h 69537"/>
                      <a:gd name="connsiteX17" fmla="*/ 21160 w 46308"/>
                      <a:gd name="connsiteY17" fmla="*/ 67401 h 69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6308" h="69537">
                        <a:moveTo>
                          <a:pt x="21160" y="60219"/>
                        </a:moveTo>
                        <a:cubicBezTo>
                          <a:pt x="16498" y="60219"/>
                          <a:pt x="12990" y="57920"/>
                          <a:pt x="10635" y="53324"/>
                        </a:cubicBezTo>
                        <a:cubicBezTo>
                          <a:pt x="8289" y="48737"/>
                          <a:pt x="7117" y="41832"/>
                          <a:pt x="7117" y="32610"/>
                        </a:cubicBezTo>
                        <a:cubicBezTo>
                          <a:pt x="7117" y="23427"/>
                          <a:pt x="8289" y="16536"/>
                          <a:pt x="10635" y="11940"/>
                        </a:cubicBezTo>
                        <a:cubicBezTo>
                          <a:pt x="12990" y="7343"/>
                          <a:pt x="16498" y="5045"/>
                          <a:pt x="21160" y="5045"/>
                        </a:cubicBezTo>
                        <a:cubicBezTo>
                          <a:pt x="25860" y="5045"/>
                          <a:pt x="29383" y="7343"/>
                          <a:pt x="31728" y="11940"/>
                        </a:cubicBezTo>
                        <a:cubicBezTo>
                          <a:pt x="34083" y="16536"/>
                          <a:pt x="35261" y="23427"/>
                          <a:pt x="35261" y="32610"/>
                        </a:cubicBezTo>
                        <a:cubicBezTo>
                          <a:pt x="35261" y="41832"/>
                          <a:pt x="34083" y="48737"/>
                          <a:pt x="31728" y="53324"/>
                        </a:cubicBezTo>
                        <a:cubicBezTo>
                          <a:pt x="29383" y="57920"/>
                          <a:pt x="25860" y="60219"/>
                          <a:pt x="21160" y="60219"/>
                        </a:cubicBezTo>
                        <a:close/>
                        <a:moveTo>
                          <a:pt x="21160" y="67401"/>
                        </a:moveTo>
                        <a:cubicBezTo>
                          <a:pt x="28675" y="67401"/>
                          <a:pt x="34413" y="64427"/>
                          <a:pt x="38377" y="58480"/>
                        </a:cubicBezTo>
                        <a:cubicBezTo>
                          <a:pt x="42340" y="52543"/>
                          <a:pt x="44321" y="43920"/>
                          <a:pt x="44321" y="32610"/>
                        </a:cubicBezTo>
                        <a:cubicBezTo>
                          <a:pt x="44321" y="21329"/>
                          <a:pt x="42340" y="12716"/>
                          <a:pt x="38377" y="6769"/>
                        </a:cubicBezTo>
                        <a:cubicBezTo>
                          <a:pt x="34413" y="831"/>
                          <a:pt x="28675" y="-2137"/>
                          <a:pt x="21160" y="-2137"/>
                        </a:cubicBezTo>
                        <a:cubicBezTo>
                          <a:pt x="13655" y="-2137"/>
                          <a:pt x="7921" y="831"/>
                          <a:pt x="3958" y="6769"/>
                        </a:cubicBezTo>
                        <a:cubicBezTo>
                          <a:pt x="-6" y="12716"/>
                          <a:pt x="-1987" y="21329"/>
                          <a:pt x="-1987" y="32610"/>
                        </a:cubicBezTo>
                        <a:cubicBezTo>
                          <a:pt x="-1987" y="43920"/>
                          <a:pt x="-6" y="52543"/>
                          <a:pt x="3958" y="58480"/>
                        </a:cubicBezTo>
                        <a:cubicBezTo>
                          <a:pt x="7921" y="64427"/>
                          <a:pt x="13655" y="67401"/>
                          <a:pt x="21160" y="6740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nb-NO"/>
                  </a:p>
                </p:txBody>
              </p:sp>
            </p:grpSp>
          </p:grpSp>
          <p:sp>
            <p:nvSpPr>
              <p:cNvPr id="255" name="Frihåndsform: figur 254">
                <a:extLst>
                  <a:ext uri="{FF2B5EF4-FFF2-40B4-BE49-F238E27FC236}">
                    <a16:creationId xmlns:a16="http://schemas.microsoft.com/office/drawing/2014/main" id="{3EE1D1FF-095F-C0D1-2BD4-B66F970B47B0}"/>
                  </a:ext>
                </a:extLst>
              </p:cNvPr>
              <p:cNvSpPr/>
              <p:nvPr/>
            </p:nvSpPr>
            <p:spPr>
              <a:xfrm>
                <a:off x="7258471" y="5299456"/>
                <a:ext cx="2983532" cy="1010921"/>
              </a:xfrm>
              <a:custGeom>
                <a:avLst/>
                <a:gdLst>
                  <a:gd name="connsiteX0" fmla="*/ 0 w 2983532"/>
                  <a:gd name="connsiteY0" fmla="*/ 0 h 1010921"/>
                  <a:gd name="connsiteX1" fmla="*/ 60888 w 2983532"/>
                  <a:gd name="connsiteY1" fmla="*/ 9 h 1010921"/>
                  <a:gd name="connsiteX2" fmla="*/ 121777 w 2983532"/>
                  <a:gd name="connsiteY2" fmla="*/ 74 h 1010921"/>
                  <a:gd name="connsiteX3" fmla="*/ 182665 w 2983532"/>
                  <a:gd name="connsiteY3" fmla="*/ 230 h 1010921"/>
                  <a:gd name="connsiteX4" fmla="*/ 243553 w 2983532"/>
                  <a:gd name="connsiteY4" fmla="*/ 552 h 1010921"/>
                  <a:gd name="connsiteX5" fmla="*/ 304445 w 2983532"/>
                  <a:gd name="connsiteY5" fmla="*/ 1076 h 1010921"/>
                  <a:gd name="connsiteX6" fmla="*/ 365328 w 2983532"/>
                  <a:gd name="connsiteY6" fmla="*/ 1857 h 1010921"/>
                  <a:gd name="connsiteX7" fmla="*/ 426220 w 2983532"/>
                  <a:gd name="connsiteY7" fmla="*/ 2951 h 1010921"/>
                  <a:gd name="connsiteX8" fmla="*/ 487112 w 2983532"/>
                  <a:gd name="connsiteY8" fmla="*/ 4404 h 1010921"/>
                  <a:gd name="connsiteX9" fmla="*/ 547995 w 2983532"/>
                  <a:gd name="connsiteY9" fmla="*/ 6270 h 1010921"/>
                  <a:gd name="connsiteX10" fmla="*/ 608887 w 2983532"/>
                  <a:gd name="connsiteY10" fmla="*/ 8596 h 1010921"/>
                  <a:gd name="connsiteX11" fmla="*/ 669770 w 2983532"/>
                  <a:gd name="connsiteY11" fmla="*/ 11436 h 1010921"/>
                  <a:gd name="connsiteX12" fmla="*/ 730662 w 2983532"/>
                  <a:gd name="connsiteY12" fmla="*/ 14847 h 1010921"/>
                  <a:gd name="connsiteX13" fmla="*/ 791554 w 2983532"/>
                  <a:gd name="connsiteY13" fmla="*/ 18883 h 1010921"/>
                  <a:gd name="connsiteX14" fmla="*/ 852437 w 2983532"/>
                  <a:gd name="connsiteY14" fmla="*/ 23581 h 1010921"/>
                  <a:gd name="connsiteX15" fmla="*/ 913329 w 2983532"/>
                  <a:gd name="connsiteY15" fmla="*/ 29005 h 1010921"/>
                  <a:gd name="connsiteX16" fmla="*/ 974212 w 2983532"/>
                  <a:gd name="connsiteY16" fmla="*/ 35201 h 1010921"/>
                  <a:gd name="connsiteX17" fmla="*/ 1035104 w 2983532"/>
                  <a:gd name="connsiteY17" fmla="*/ 42215 h 1010921"/>
                  <a:gd name="connsiteX18" fmla="*/ 1095996 w 2983532"/>
                  <a:gd name="connsiteY18" fmla="*/ 50112 h 1010921"/>
                  <a:gd name="connsiteX19" fmla="*/ 1156879 w 2983532"/>
                  <a:gd name="connsiteY19" fmla="*/ 58938 h 1010921"/>
                  <a:gd name="connsiteX20" fmla="*/ 1217771 w 2983532"/>
                  <a:gd name="connsiteY20" fmla="*/ 68747 h 1010921"/>
                  <a:gd name="connsiteX21" fmla="*/ 1278654 w 2983532"/>
                  <a:gd name="connsiteY21" fmla="*/ 79576 h 1010921"/>
                  <a:gd name="connsiteX22" fmla="*/ 1339546 w 2983532"/>
                  <a:gd name="connsiteY22" fmla="*/ 91500 h 1010921"/>
                  <a:gd name="connsiteX23" fmla="*/ 1400439 w 2983532"/>
                  <a:gd name="connsiteY23" fmla="*/ 104545 h 1010921"/>
                  <a:gd name="connsiteX24" fmla="*/ 1461321 w 2983532"/>
                  <a:gd name="connsiteY24" fmla="*/ 118785 h 1010921"/>
                  <a:gd name="connsiteX25" fmla="*/ 1522214 w 2983532"/>
                  <a:gd name="connsiteY25" fmla="*/ 134258 h 1010921"/>
                  <a:gd name="connsiteX26" fmla="*/ 1583097 w 2983532"/>
                  <a:gd name="connsiteY26" fmla="*/ 151026 h 1010921"/>
                  <a:gd name="connsiteX27" fmla="*/ 1643989 w 2983532"/>
                  <a:gd name="connsiteY27" fmla="*/ 169127 h 1010921"/>
                  <a:gd name="connsiteX28" fmla="*/ 1704881 w 2983532"/>
                  <a:gd name="connsiteY28" fmla="*/ 188626 h 1010921"/>
                  <a:gd name="connsiteX29" fmla="*/ 1765764 w 2983532"/>
                  <a:gd name="connsiteY29" fmla="*/ 209568 h 1010921"/>
                  <a:gd name="connsiteX30" fmla="*/ 1826656 w 2983532"/>
                  <a:gd name="connsiteY30" fmla="*/ 232000 h 1010921"/>
                  <a:gd name="connsiteX31" fmla="*/ 1887539 w 2983532"/>
                  <a:gd name="connsiteY31" fmla="*/ 255985 h 1010921"/>
                  <a:gd name="connsiteX32" fmla="*/ 1948431 w 2983532"/>
                  <a:gd name="connsiteY32" fmla="*/ 281570 h 1010921"/>
                  <a:gd name="connsiteX33" fmla="*/ 2009323 w 2983532"/>
                  <a:gd name="connsiteY33" fmla="*/ 308800 h 1010921"/>
                  <a:gd name="connsiteX34" fmla="*/ 2070206 w 2983532"/>
                  <a:gd name="connsiteY34" fmla="*/ 337731 h 1010921"/>
                  <a:gd name="connsiteX35" fmla="*/ 2131098 w 2983532"/>
                  <a:gd name="connsiteY35" fmla="*/ 368409 h 1010921"/>
                  <a:gd name="connsiteX36" fmla="*/ 2191981 w 2983532"/>
                  <a:gd name="connsiteY36" fmla="*/ 400897 h 1010921"/>
                  <a:gd name="connsiteX37" fmla="*/ 2252873 w 2983532"/>
                  <a:gd name="connsiteY37" fmla="*/ 435243 h 1010921"/>
                  <a:gd name="connsiteX38" fmla="*/ 2313765 w 2983532"/>
                  <a:gd name="connsiteY38" fmla="*/ 471501 h 1010921"/>
                  <a:gd name="connsiteX39" fmla="*/ 2374648 w 2983532"/>
                  <a:gd name="connsiteY39" fmla="*/ 509708 h 1010921"/>
                  <a:gd name="connsiteX40" fmla="*/ 2435540 w 2983532"/>
                  <a:gd name="connsiteY40" fmla="*/ 549928 h 1010921"/>
                  <a:gd name="connsiteX41" fmla="*/ 2496423 w 2983532"/>
                  <a:gd name="connsiteY41" fmla="*/ 592217 h 1010921"/>
                  <a:gd name="connsiteX42" fmla="*/ 2557315 w 2983532"/>
                  <a:gd name="connsiteY42" fmla="*/ 636611 h 1010921"/>
                  <a:gd name="connsiteX43" fmla="*/ 2618207 w 2983532"/>
                  <a:gd name="connsiteY43" fmla="*/ 683175 h 1010921"/>
                  <a:gd name="connsiteX44" fmla="*/ 2679090 w 2983532"/>
                  <a:gd name="connsiteY44" fmla="*/ 731963 h 1010921"/>
                  <a:gd name="connsiteX45" fmla="*/ 2739982 w 2983532"/>
                  <a:gd name="connsiteY45" fmla="*/ 783004 h 1010921"/>
                  <a:gd name="connsiteX46" fmla="*/ 2800865 w 2983532"/>
                  <a:gd name="connsiteY46" fmla="*/ 836380 h 1010921"/>
                  <a:gd name="connsiteX47" fmla="*/ 2861757 w 2983532"/>
                  <a:gd name="connsiteY47" fmla="*/ 892118 h 1010921"/>
                  <a:gd name="connsiteX48" fmla="*/ 2922649 w 2983532"/>
                  <a:gd name="connsiteY48" fmla="*/ 950283 h 1010921"/>
                  <a:gd name="connsiteX49" fmla="*/ 2983532 w 2983532"/>
                  <a:gd name="connsiteY49" fmla="*/ 1010922 h 101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983532" h="1010921">
                    <a:moveTo>
                      <a:pt x="0" y="0"/>
                    </a:moveTo>
                    <a:lnTo>
                      <a:pt x="60888" y="9"/>
                    </a:lnTo>
                    <a:lnTo>
                      <a:pt x="121777" y="74"/>
                    </a:lnTo>
                    <a:lnTo>
                      <a:pt x="182665" y="230"/>
                    </a:lnTo>
                    <a:lnTo>
                      <a:pt x="243553" y="552"/>
                    </a:lnTo>
                    <a:lnTo>
                      <a:pt x="304445" y="1076"/>
                    </a:lnTo>
                    <a:lnTo>
                      <a:pt x="365328" y="1857"/>
                    </a:lnTo>
                    <a:lnTo>
                      <a:pt x="426220" y="2951"/>
                    </a:lnTo>
                    <a:lnTo>
                      <a:pt x="487112" y="4404"/>
                    </a:lnTo>
                    <a:lnTo>
                      <a:pt x="547995" y="6270"/>
                    </a:lnTo>
                    <a:lnTo>
                      <a:pt x="608887" y="8596"/>
                    </a:lnTo>
                    <a:lnTo>
                      <a:pt x="669770" y="11436"/>
                    </a:lnTo>
                    <a:lnTo>
                      <a:pt x="730662" y="14847"/>
                    </a:lnTo>
                    <a:lnTo>
                      <a:pt x="791554" y="18883"/>
                    </a:lnTo>
                    <a:lnTo>
                      <a:pt x="852437" y="23581"/>
                    </a:lnTo>
                    <a:lnTo>
                      <a:pt x="913329" y="29005"/>
                    </a:lnTo>
                    <a:lnTo>
                      <a:pt x="974212" y="35201"/>
                    </a:lnTo>
                    <a:lnTo>
                      <a:pt x="1035104" y="42215"/>
                    </a:lnTo>
                    <a:lnTo>
                      <a:pt x="1095996" y="50112"/>
                    </a:lnTo>
                    <a:lnTo>
                      <a:pt x="1156879" y="58938"/>
                    </a:lnTo>
                    <a:lnTo>
                      <a:pt x="1217771" y="68747"/>
                    </a:lnTo>
                    <a:lnTo>
                      <a:pt x="1278654" y="79576"/>
                    </a:lnTo>
                    <a:lnTo>
                      <a:pt x="1339546" y="91500"/>
                    </a:lnTo>
                    <a:lnTo>
                      <a:pt x="1400439" y="104545"/>
                    </a:lnTo>
                    <a:lnTo>
                      <a:pt x="1461321" y="118785"/>
                    </a:lnTo>
                    <a:lnTo>
                      <a:pt x="1522214" y="134258"/>
                    </a:lnTo>
                    <a:lnTo>
                      <a:pt x="1583097" y="151026"/>
                    </a:lnTo>
                    <a:lnTo>
                      <a:pt x="1643989" y="169127"/>
                    </a:lnTo>
                    <a:lnTo>
                      <a:pt x="1704881" y="188626"/>
                    </a:lnTo>
                    <a:lnTo>
                      <a:pt x="1765764" y="209568"/>
                    </a:lnTo>
                    <a:lnTo>
                      <a:pt x="1826656" y="232000"/>
                    </a:lnTo>
                    <a:lnTo>
                      <a:pt x="1887539" y="255985"/>
                    </a:lnTo>
                    <a:lnTo>
                      <a:pt x="1948431" y="281570"/>
                    </a:lnTo>
                    <a:lnTo>
                      <a:pt x="2009323" y="308800"/>
                    </a:lnTo>
                    <a:lnTo>
                      <a:pt x="2070206" y="337731"/>
                    </a:lnTo>
                    <a:lnTo>
                      <a:pt x="2131098" y="368409"/>
                    </a:lnTo>
                    <a:lnTo>
                      <a:pt x="2191981" y="400897"/>
                    </a:lnTo>
                    <a:lnTo>
                      <a:pt x="2252873" y="435243"/>
                    </a:lnTo>
                    <a:lnTo>
                      <a:pt x="2313765" y="471501"/>
                    </a:lnTo>
                    <a:lnTo>
                      <a:pt x="2374648" y="509708"/>
                    </a:lnTo>
                    <a:lnTo>
                      <a:pt x="2435540" y="549928"/>
                    </a:lnTo>
                    <a:lnTo>
                      <a:pt x="2496423" y="592217"/>
                    </a:lnTo>
                    <a:lnTo>
                      <a:pt x="2557315" y="636611"/>
                    </a:lnTo>
                    <a:lnTo>
                      <a:pt x="2618207" y="683175"/>
                    </a:lnTo>
                    <a:lnTo>
                      <a:pt x="2679090" y="731963"/>
                    </a:lnTo>
                    <a:lnTo>
                      <a:pt x="2739982" y="783004"/>
                    </a:lnTo>
                    <a:lnTo>
                      <a:pt x="2800865" y="836380"/>
                    </a:lnTo>
                    <a:lnTo>
                      <a:pt x="2861757" y="892118"/>
                    </a:lnTo>
                    <a:lnTo>
                      <a:pt x="2922649" y="950283"/>
                    </a:lnTo>
                    <a:lnTo>
                      <a:pt x="2983532" y="1010922"/>
                    </a:lnTo>
                  </a:path>
                </a:pathLst>
              </a:custGeom>
              <a:noFill/>
              <a:ln w="13761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56" name="Frihåndsform: figur 255">
                <a:extLst>
                  <a:ext uri="{FF2B5EF4-FFF2-40B4-BE49-F238E27FC236}">
                    <a16:creationId xmlns:a16="http://schemas.microsoft.com/office/drawing/2014/main" id="{CB9DFE13-5C2E-C356-8952-813CF138CCF3}"/>
                  </a:ext>
                </a:extLst>
              </p:cNvPr>
              <p:cNvSpPr/>
              <p:nvPr/>
            </p:nvSpPr>
            <p:spPr>
              <a:xfrm>
                <a:off x="7109294" y="5248912"/>
                <a:ext cx="9189" cy="1112010"/>
              </a:xfrm>
              <a:custGeom>
                <a:avLst/>
                <a:gdLst>
                  <a:gd name="connsiteX0" fmla="*/ 0 w 9189"/>
                  <a:gd name="connsiteY0" fmla="*/ 1112010 h 1112010"/>
                  <a:gd name="connsiteX1" fmla="*/ 0 w 9189"/>
                  <a:gd name="connsiteY1" fmla="*/ 0 h 11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89" h="1112010">
                    <a:moveTo>
                      <a:pt x="0" y="1112010"/>
                    </a:moveTo>
                    <a:lnTo>
                      <a:pt x="0" y="0"/>
                    </a:lnTo>
                  </a:path>
                </a:pathLst>
              </a:custGeom>
              <a:noFill/>
              <a:ln w="733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57" name="Frihåndsform: figur 256">
                <a:extLst>
                  <a:ext uri="{FF2B5EF4-FFF2-40B4-BE49-F238E27FC236}">
                    <a16:creationId xmlns:a16="http://schemas.microsoft.com/office/drawing/2014/main" id="{4B8D424B-EB3E-658E-DC64-4900C201284A}"/>
                  </a:ext>
                </a:extLst>
              </p:cNvPr>
              <p:cNvSpPr/>
              <p:nvPr/>
            </p:nvSpPr>
            <p:spPr>
              <a:xfrm>
                <a:off x="10391182" y="5248912"/>
                <a:ext cx="9189" cy="1112010"/>
              </a:xfrm>
              <a:custGeom>
                <a:avLst/>
                <a:gdLst>
                  <a:gd name="connsiteX0" fmla="*/ 0 w 9189"/>
                  <a:gd name="connsiteY0" fmla="*/ 1112010 h 1112010"/>
                  <a:gd name="connsiteX1" fmla="*/ 0 w 9189"/>
                  <a:gd name="connsiteY1" fmla="*/ 0 h 11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89" h="1112010">
                    <a:moveTo>
                      <a:pt x="0" y="1112010"/>
                    </a:moveTo>
                    <a:lnTo>
                      <a:pt x="0" y="0"/>
                    </a:lnTo>
                  </a:path>
                </a:pathLst>
              </a:custGeom>
              <a:noFill/>
              <a:ln w="733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58" name="Frihåndsform: figur 257">
                <a:extLst>
                  <a:ext uri="{FF2B5EF4-FFF2-40B4-BE49-F238E27FC236}">
                    <a16:creationId xmlns:a16="http://schemas.microsoft.com/office/drawing/2014/main" id="{66091B5E-400A-D651-2A9E-28515C12F3C9}"/>
                  </a:ext>
                </a:extLst>
              </p:cNvPr>
              <p:cNvSpPr/>
              <p:nvPr/>
            </p:nvSpPr>
            <p:spPr>
              <a:xfrm>
                <a:off x="7109294" y="6360922"/>
                <a:ext cx="3281887" cy="9193"/>
              </a:xfrm>
              <a:custGeom>
                <a:avLst/>
                <a:gdLst>
                  <a:gd name="connsiteX0" fmla="*/ 0 w 3281887"/>
                  <a:gd name="connsiteY0" fmla="*/ 0 h 9193"/>
                  <a:gd name="connsiteX1" fmla="*/ 3281888 w 3281887"/>
                  <a:gd name="connsiteY1" fmla="*/ 0 h 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1887" h="9193">
                    <a:moveTo>
                      <a:pt x="0" y="0"/>
                    </a:moveTo>
                    <a:lnTo>
                      <a:pt x="3281888" y="0"/>
                    </a:lnTo>
                  </a:path>
                </a:pathLst>
              </a:custGeom>
              <a:noFill/>
              <a:ln w="733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259" name="Frihåndsform: figur 258">
                <a:extLst>
                  <a:ext uri="{FF2B5EF4-FFF2-40B4-BE49-F238E27FC236}">
                    <a16:creationId xmlns:a16="http://schemas.microsoft.com/office/drawing/2014/main" id="{16233E71-7CA7-17FB-E8D3-0D580CFBB896}"/>
                  </a:ext>
                </a:extLst>
              </p:cNvPr>
              <p:cNvSpPr/>
              <p:nvPr/>
            </p:nvSpPr>
            <p:spPr>
              <a:xfrm>
                <a:off x="7109294" y="5248912"/>
                <a:ext cx="3281887" cy="9193"/>
              </a:xfrm>
              <a:custGeom>
                <a:avLst/>
                <a:gdLst>
                  <a:gd name="connsiteX0" fmla="*/ 0 w 3281887"/>
                  <a:gd name="connsiteY0" fmla="*/ 0 h 9193"/>
                  <a:gd name="connsiteX1" fmla="*/ 3281888 w 3281887"/>
                  <a:gd name="connsiteY1" fmla="*/ 0 h 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1887" h="9193">
                    <a:moveTo>
                      <a:pt x="0" y="0"/>
                    </a:moveTo>
                    <a:lnTo>
                      <a:pt x="3281888" y="0"/>
                    </a:lnTo>
                  </a:path>
                </a:pathLst>
              </a:custGeom>
              <a:noFill/>
              <a:ln w="7339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616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AA36-A940-5D0F-D604-165A84F0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2191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4712E4FB-B792-FA74-93A7-E373F747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365125"/>
            <a:ext cx="651067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Etter</a:t>
            </a:r>
            <a:r>
              <a:rPr lang="en-US" sz="4000" dirty="0"/>
              <a:t> </a:t>
            </a:r>
            <a:r>
              <a:rPr lang="en-US" sz="4000" dirty="0" err="1"/>
              <a:t>dette</a:t>
            </a:r>
            <a:r>
              <a:rPr lang="en-US" sz="4000" dirty="0"/>
              <a:t> </a:t>
            </a:r>
            <a:r>
              <a:rPr lang="en-US" sz="4000" dirty="0" err="1"/>
              <a:t>læringsløpet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du </a:t>
            </a:r>
            <a:r>
              <a:rPr lang="en-US" sz="4000" dirty="0" err="1"/>
              <a:t>kunne</a:t>
            </a:r>
            <a:r>
              <a:rPr lang="en-US" sz="4000" dirty="0"/>
              <a:t>: </a:t>
            </a:r>
          </a:p>
        </p:txBody>
      </p:sp>
      <p:sp>
        <p:nvSpPr>
          <p:cNvPr id="8" name="Undertittel 2">
            <a:extLst>
              <a:ext uri="{FF2B5EF4-FFF2-40B4-BE49-F238E27FC236}">
                <a16:creationId xmlns:a16="http://schemas.microsoft.com/office/drawing/2014/main" id="{60368D70-25A3-D281-BDB6-B234AF04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955925"/>
            <a:ext cx="5043377" cy="3216274"/>
          </a:xfrm>
          <a:solidFill>
            <a:srgbClr val="CECECE">
              <a:alpha val="8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bruke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både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funksjoner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og </a:t>
            </a:r>
            <a:r>
              <a:rPr lang="en-US" b="0" i="0" dirty="0" err="1">
                <a:effectLst/>
              </a:rPr>
              <a:t>datasett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utgangspunkt</a:t>
            </a:r>
            <a:r>
              <a:rPr lang="en-US" b="0" i="0" dirty="0">
                <a:effectLst/>
              </a:rPr>
              <a:t> for å </a:t>
            </a: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lage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med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punkter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og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linjer</a:t>
            </a:r>
            <a:endParaRPr lang="en-US" b="0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stolpediagram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sektordiagram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histogram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tilpasse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ved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å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justere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tekst</a:t>
            </a:r>
            <a:r>
              <a:rPr lang="en-US" b="0" i="0" dirty="0">
                <a:solidFill>
                  <a:srgbClr val="00B0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størrelser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linjer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og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farger</a:t>
            </a:r>
            <a:endParaRPr lang="en-US" b="0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eksportere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som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bildefiler</a:t>
            </a:r>
            <a:endParaRPr lang="en-US" b="0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velge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hensiktsmessig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grafvariant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til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gitte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datasett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35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FB72425C-21D1-A0AE-FA47-90308CF3E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0346">
            <a:off x="5550142" y="855507"/>
            <a:ext cx="6417380" cy="47007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BB68CF2-BD3D-33B7-B592-5D068989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grafer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figur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FBFA5A7-30EE-00C6-2239-4F59BEA8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955925"/>
            <a:ext cx="3962400" cy="321627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dirty="0"/>
              <a:t>Med </a:t>
            </a:r>
            <a:br>
              <a:rPr lang="en-US" dirty="0"/>
            </a:br>
            <a:r>
              <a:rPr lang="en-US" dirty="0"/>
              <a:t>Subplot(</a:t>
            </a:r>
            <a:r>
              <a:rPr lang="en-US" dirty="0" err="1"/>
              <a:t>rader</a:t>
            </a:r>
            <a:r>
              <a:rPr lang="en-US" dirty="0"/>
              <a:t>, </a:t>
            </a:r>
            <a:r>
              <a:rPr lang="en-US" dirty="0" err="1"/>
              <a:t>kolonner</a:t>
            </a:r>
            <a:r>
              <a:rPr lang="en-US" dirty="0"/>
              <a:t>, </a:t>
            </a:r>
            <a:r>
              <a:rPr lang="en-US" dirty="0" err="1"/>
              <a:t>indeks</a:t>
            </a:r>
            <a:r>
              <a:rPr lang="en-US" dirty="0"/>
              <a:t>)</a:t>
            </a:r>
          </a:p>
          <a:p>
            <a:pPr indent="-228600"/>
            <a:endParaRPr lang="en-US" dirty="0"/>
          </a:p>
          <a:p>
            <a:pPr indent="-228600"/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Graf 1</a:t>
            </a:r>
            <a:endParaRPr lang="en-US" dirty="0"/>
          </a:p>
          <a:p>
            <a:pPr indent="-228600"/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indent="-228600"/>
            <a:endParaRPr lang="nb-NO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indent="-228600"/>
            <a:r>
              <a: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Graf 2</a:t>
            </a:r>
            <a:endParaRPr lang="nb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28600"/>
            <a:r>
              <a:rPr lang="nb-NO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indent="-228600"/>
            <a:endParaRPr lang="en-US" dirty="0"/>
          </a:p>
          <a:p>
            <a:pPr indent="-228600"/>
            <a:endParaRPr lang="en-US" dirty="0"/>
          </a:p>
          <a:p>
            <a:pPr indent="-228600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2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>
            <a:extLst>
              <a:ext uri="{FF2B5EF4-FFF2-40B4-BE49-F238E27FC236}">
                <a16:creationId xmlns:a16="http://schemas.microsoft.com/office/drawing/2014/main" id="{FB5217E0-36D0-0723-77BB-09B090D65C99}"/>
              </a:ext>
            </a:extLst>
          </p:cNvPr>
          <p:cNvGrpSpPr/>
          <p:nvPr/>
        </p:nvGrpSpPr>
        <p:grpSpPr>
          <a:xfrm>
            <a:off x="1412240" y="957779"/>
            <a:ext cx="4137902" cy="5096460"/>
            <a:chOff x="1412240" y="957779"/>
            <a:chExt cx="4137902" cy="5096460"/>
          </a:xfrm>
        </p:grpSpPr>
        <p:sp useBgFill="1">
          <p:nvSpPr>
            <p:cNvPr id="6" name="TekstSylinder 5">
              <a:extLst>
                <a:ext uri="{FF2B5EF4-FFF2-40B4-BE49-F238E27FC236}">
                  <a16:creationId xmlns:a16="http://schemas.microsoft.com/office/drawing/2014/main" id="{A5D4E2E9-EFAE-C012-104F-C91FF3C88D1A}"/>
                </a:ext>
              </a:extLst>
            </p:cNvPr>
            <p:cNvSpPr txBox="1"/>
            <p:nvPr/>
          </p:nvSpPr>
          <p:spPr>
            <a:xfrm>
              <a:off x="1412240" y="957779"/>
              <a:ext cx="4137902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b-NO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Graf 1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yverdier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0.5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xverdier</a:t>
              </a:r>
              <a:r>
                <a:rPr lang="nb-NO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b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subplot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plot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xverdier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yverdier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grid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b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 useBgFill="1">
          <p:nvSpPr>
            <p:cNvPr id="8" name="TekstSylinder 7">
              <a:extLst>
                <a:ext uri="{FF2B5EF4-FFF2-40B4-BE49-F238E27FC236}">
                  <a16:creationId xmlns:a16="http://schemas.microsoft.com/office/drawing/2014/main" id="{73B8121E-F6C7-98CF-D10B-A32C905E523C}"/>
                </a:ext>
              </a:extLst>
            </p:cNvPr>
            <p:cNvSpPr txBox="1"/>
            <p:nvPr/>
          </p:nvSpPr>
          <p:spPr>
            <a:xfrm>
              <a:off x="1412240" y="3191917"/>
              <a:ext cx="413790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Graf 2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yverdier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-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0.3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xverdier</a:t>
              </a:r>
              <a:r>
                <a:rPr lang="nb-NO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b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subplot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plot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xverdier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yverdier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grid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endParaRPr lang="nb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show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9" name="Plassholder for innhold 6">
            <a:extLst>
              <a:ext uri="{FF2B5EF4-FFF2-40B4-BE49-F238E27FC236}">
                <a16:creationId xmlns:a16="http://schemas.microsoft.com/office/drawing/2014/main" id="{588DA85E-8382-94C4-48EC-4307A97A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142" y="855507"/>
            <a:ext cx="6417380" cy="47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19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ssholder for innhold 6">
            <a:extLst>
              <a:ext uri="{FF2B5EF4-FFF2-40B4-BE49-F238E27FC236}">
                <a16:creationId xmlns:a16="http://schemas.microsoft.com/office/drawing/2014/main" id="{588DA85E-8382-94C4-48EC-4307A97A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720" y="855507"/>
            <a:ext cx="3412802" cy="4700731"/>
          </a:xfrm>
          <a:prstGeom prst="rect">
            <a:avLst/>
          </a:prstGeom>
        </p:spPr>
      </p:pic>
      <p:grpSp>
        <p:nvGrpSpPr>
          <p:cNvPr id="13" name="Gruppe 12">
            <a:extLst>
              <a:ext uri="{FF2B5EF4-FFF2-40B4-BE49-F238E27FC236}">
                <a16:creationId xmlns:a16="http://schemas.microsoft.com/office/drawing/2014/main" id="{8F025347-D6AF-35E7-6D87-129437A956D6}"/>
              </a:ext>
            </a:extLst>
          </p:cNvPr>
          <p:cNvGrpSpPr/>
          <p:nvPr/>
        </p:nvGrpSpPr>
        <p:grpSpPr>
          <a:xfrm>
            <a:off x="4620930" y="657642"/>
            <a:ext cx="4053840" cy="5096460"/>
            <a:chOff x="7091680" y="786454"/>
            <a:chExt cx="4053840" cy="5096460"/>
          </a:xfrm>
        </p:grpSpPr>
        <p:sp useBgFill="1">
          <p:nvSpPr>
            <p:cNvPr id="6" name="TekstSylinder 5">
              <a:extLst>
                <a:ext uri="{FF2B5EF4-FFF2-40B4-BE49-F238E27FC236}">
                  <a16:creationId xmlns:a16="http://schemas.microsoft.com/office/drawing/2014/main" id="{A5D4E2E9-EFAE-C012-104F-C91FF3C88D1A}"/>
                </a:ext>
              </a:extLst>
            </p:cNvPr>
            <p:cNvSpPr txBox="1"/>
            <p:nvPr/>
          </p:nvSpPr>
          <p:spPr>
            <a:xfrm>
              <a:off x="7091680" y="786454"/>
              <a:ext cx="405384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b-NO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Graf 1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yverdier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0.5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xverdier</a:t>
              </a:r>
              <a:r>
                <a:rPr lang="nb-NO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b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subplot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plot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xverdier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yverdier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grid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b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 useBgFill="1">
          <p:nvSpPr>
            <p:cNvPr id="8" name="TekstSylinder 7">
              <a:extLst>
                <a:ext uri="{FF2B5EF4-FFF2-40B4-BE49-F238E27FC236}">
                  <a16:creationId xmlns:a16="http://schemas.microsoft.com/office/drawing/2014/main" id="{73B8121E-F6C7-98CF-D10B-A32C905E523C}"/>
                </a:ext>
              </a:extLst>
            </p:cNvPr>
            <p:cNvSpPr txBox="1"/>
            <p:nvPr/>
          </p:nvSpPr>
          <p:spPr>
            <a:xfrm>
              <a:off x="7091680" y="3020592"/>
              <a:ext cx="405384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nb-NO" b="0" dirty="0">
                <a:solidFill>
                  <a:srgbClr val="008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Graf 2</a:t>
              </a:r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yverdier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-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0.3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xverdier</a:t>
              </a:r>
              <a:r>
                <a:rPr lang="nb-NO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b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subplot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plot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xverdier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nb-NO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yverdier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grid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endParaRPr lang="nb-NO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b-NO" b="0" dirty="0" err="1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plt</a:t>
              </a:r>
              <a:r>
                <a:rPr lang="nb-NO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nb-NO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show</a:t>
              </a:r>
              <a:r>
                <a: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endParaRPr lang="nb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C6F72439-32B8-9226-A77E-C17E0F5E4415}"/>
              </a:ext>
            </a:extLst>
          </p:cNvPr>
          <p:cNvSpPr txBox="1"/>
          <p:nvPr/>
        </p:nvSpPr>
        <p:spPr>
          <a:xfrm>
            <a:off x="1239520" y="1185595"/>
            <a:ext cx="32207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/>
            <a:r>
              <a:rPr lang="nb-NO" dirty="0"/>
              <a:t>Oppgaver:</a:t>
            </a:r>
          </a:p>
          <a:p>
            <a:pPr indent="-228600"/>
            <a:r>
              <a:rPr lang="nb-NO" dirty="0"/>
              <a:t>A</a:t>
            </a:r>
          </a:p>
          <a:p>
            <a:pPr indent="-228600"/>
            <a:r>
              <a:rPr lang="nb-NO" dirty="0"/>
              <a:t>Gjør om programmet slik at det tegner plottene ved siden av hverandre.</a:t>
            </a:r>
          </a:p>
          <a:p>
            <a:pPr indent="-228600"/>
            <a:endParaRPr lang="nb-NO" dirty="0"/>
          </a:p>
          <a:p>
            <a:pPr indent="-228600"/>
            <a:endParaRPr lang="nb-NO" dirty="0"/>
          </a:p>
          <a:p>
            <a:pPr indent="-228600"/>
            <a:r>
              <a:rPr lang="nb-NO" dirty="0"/>
              <a:t>B</a:t>
            </a:r>
          </a:p>
          <a:p>
            <a:pPr indent="-228600"/>
            <a:r>
              <a:rPr lang="nb-NO" dirty="0"/>
              <a:t>Tegn disse grafene inn i samme subplot:</a:t>
            </a:r>
          </a:p>
          <a:p>
            <a:pPr indent="-228600"/>
            <a:endParaRPr lang="nb-NO" dirty="0"/>
          </a:p>
          <a:p>
            <a:pPr indent="-228600"/>
            <a:endParaRPr lang="nb-NO" dirty="0"/>
          </a:p>
          <a:p>
            <a:pPr indent="-228600"/>
            <a:endParaRPr lang="nb-NO" dirty="0"/>
          </a:p>
          <a:p>
            <a:pPr indent="-228600"/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7667EA18-AC68-BFFA-5A96-E8BECA6A9E58}"/>
                  </a:ext>
                </a:extLst>
              </p:cNvPr>
              <p:cNvSpPr txBox="1"/>
              <p:nvPr/>
            </p:nvSpPr>
            <p:spPr>
              <a:xfrm>
                <a:off x="2153920" y="4227601"/>
                <a:ext cx="6096000" cy="139769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indent="-228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indent="-228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  <a:p>
                <a:pPr indent="-228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indent="-228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7667EA18-AC68-BFFA-5A96-E8BECA6A9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20" y="4227601"/>
                <a:ext cx="6096000" cy="1397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0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2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8E30082-3D2A-6B0D-7B50-AE3E65C5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1" y="3930649"/>
            <a:ext cx="4026089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Titler i subplot</a:t>
            </a:r>
          </a:p>
        </p:txBody>
      </p:sp>
      <p:pic>
        <p:nvPicPr>
          <p:cNvPr id="8" name="Bilde 7" descr="Et bilde som inneholder skjermbilde, line, diagram&#10;&#10;Automatisk generert beskrivelse">
            <a:extLst>
              <a:ext uri="{FF2B5EF4-FFF2-40B4-BE49-F238E27FC236}">
                <a16:creationId xmlns:a16="http://schemas.microsoft.com/office/drawing/2014/main" id="{43C52C5E-6D13-9FD0-F982-195DFA56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85" y="685800"/>
            <a:ext cx="4544904" cy="34086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lassholder for innhold 5" descr="Et bilde som inneholder tekst, line, Plottdiagram, diagram&#10;&#10;Automatisk generert beskrivelse">
            <a:extLst>
              <a:ext uri="{FF2B5EF4-FFF2-40B4-BE49-F238E27FC236}">
                <a16:creationId xmlns:a16="http://schemas.microsoft.com/office/drawing/2014/main" id="{0AFACCD4-ABAC-906F-9CEB-F36EB49B1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24" y="685800"/>
            <a:ext cx="4544906" cy="34086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291767-B4B2-D784-1291-D1402E98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643120"/>
            <a:ext cx="4706860" cy="1529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/>
            <a:r>
              <a:rPr lang="en-US" b="0" dirty="0">
                <a:effectLst/>
              </a:rPr>
              <a:t>Kan </a:t>
            </a:r>
            <a:r>
              <a:rPr lang="en-US" b="0" dirty="0" err="1">
                <a:effectLst/>
              </a:rPr>
              <a:t>ofte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få</a:t>
            </a:r>
            <a:r>
              <a:rPr lang="en-US" b="0" dirty="0">
                <a:effectLst/>
              </a:rPr>
              <a:t> overlap </a:t>
            </a:r>
            <a:r>
              <a:rPr lang="en-US" b="0" dirty="0" err="1">
                <a:effectLst/>
              </a:rPr>
              <a:t>mellom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andre</a:t>
            </a:r>
            <a:r>
              <a:rPr lang="en-US" b="0" dirty="0">
                <a:effectLst/>
              </a:rPr>
              <a:t> subplot og </a:t>
            </a:r>
            <a:r>
              <a:rPr lang="en-US" b="0" dirty="0" err="1">
                <a:effectLst/>
              </a:rPr>
              <a:t>titler</a:t>
            </a:r>
            <a:r>
              <a:rPr lang="en-US" b="0" dirty="0">
                <a:effectLst/>
              </a:rPr>
              <a:t>. </a:t>
            </a:r>
          </a:p>
          <a:p>
            <a:pPr indent="-228600"/>
            <a:r>
              <a:rPr lang="en-US" dirty="0" err="1"/>
              <a:t>Løser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med:</a:t>
            </a:r>
            <a:endParaRPr lang="en-US" b="0" dirty="0">
              <a:effectLst/>
            </a:endParaRPr>
          </a:p>
          <a:p>
            <a:pPr indent="-228600"/>
            <a:r>
              <a:rPr lang="en-US" b="0" dirty="0" err="1">
                <a:effectLst/>
              </a:rPr>
              <a:t>plt.tight_layout</a:t>
            </a:r>
            <a:r>
              <a:rPr lang="en-US" b="0" dirty="0">
                <a:effectLst/>
              </a:rPr>
              <a:t>()</a:t>
            </a:r>
          </a:p>
          <a:p>
            <a:pPr indent="-228600"/>
            <a:endParaRPr lang="en-US" dirty="0"/>
          </a:p>
          <a:p>
            <a:pPr indent="-228600"/>
            <a:endParaRPr lang="en-US" dirty="0"/>
          </a:p>
        </p:txBody>
      </p:sp>
      <p:grpSp>
        <p:nvGrpSpPr>
          <p:cNvPr id="40" name="Group 20">
            <a:extLst>
              <a:ext uri="{FF2B5EF4-FFF2-40B4-BE49-F238E27FC236}">
                <a16:creationId xmlns:a16="http://schemas.microsoft.com/office/drawing/2014/main" id="{62DDEDFE-DA0E-4A73-8894-7BF19EB3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D243BB-17C9-4E35-A6AB-BCBE2E1DA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D667C39-1E9A-4EBF-9AE0-A66827DE6D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24">
                <a:extLst>
                  <a:ext uri="{FF2B5EF4-FFF2-40B4-BE49-F238E27FC236}">
                    <a16:creationId xmlns:a16="http://schemas.microsoft.com/office/drawing/2014/main" id="{6BB0F062-CC3E-4632-907E-DADDD3052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0926B424-CBBD-44D8-9FE6-A5CD6739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47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>
            <a:extLst>
              <a:ext uri="{FF2B5EF4-FFF2-40B4-BE49-F238E27FC236}">
                <a16:creationId xmlns:a16="http://schemas.microsoft.com/office/drawing/2014/main" id="{AB68F49B-0DD1-E932-9A3E-DC3FD0FEA1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2280664" y="323415"/>
            <a:ext cx="7560000" cy="621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ittel 1">
            <a:extLst>
              <a:ext uri="{FF2B5EF4-FFF2-40B4-BE49-F238E27FC236}">
                <a16:creationId xmlns:a16="http://schemas.microsoft.com/office/drawing/2014/main" id="{C7DF63AF-3C36-F580-407A-D27CECD38FFD}"/>
              </a:ext>
            </a:extLst>
          </p:cNvPr>
          <p:cNvSpPr txBox="1">
            <a:spLocks/>
          </p:cNvSpPr>
          <p:nvPr/>
        </p:nvSpPr>
        <p:spPr>
          <a:xfrm>
            <a:off x="4206948" y="323415"/>
            <a:ext cx="6510671" cy="1155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Hva er en graf?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9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152" name="Group 615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154" name="Straight Connector 615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5" name="Straight Connector 615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53" name="Oval 615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 descr="Et bilde som inneholder tekst, Font, line, skjermbilde&#10;&#10;Automatisk generert beskrivelse">
            <a:extLst>
              <a:ext uri="{FF2B5EF4-FFF2-40B4-BE49-F238E27FC236}">
                <a16:creationId xmlns:a16="http://schemas.microsoft.com/office/drawing/2014/main" id="{D7114966-476A-190F-96F1-619F8910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" b="3129"/>
          <a:stretch/>
        </p:blipFill>
        <p:spPr bwMode="auto">
          <a:xfrm rot="21472266">
            <a:off x="817781" y="1026406"/>
            <a:ext cx="6151619" cy="431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7D8DEB9-B2CE-114F-D370-F5990B623021}"/>
              </a:ext>
            </a:extLst>
          </p:cNvPr>
          <p:cNvSpPr txBox="1"/>
          <p:nvPr/>
        </p:nvSpPr>
        <p:spPr>
          <a:xfrm>
            <a:off x="6521450" y="685800"/>
            <a:ext cx="4984750" cy="1911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000" b="0" i="1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Flere</a:t>
            </a:r>
            <a:r>
              <a:rPr kumimoji="0" lang="en-US" sz="4000" b="0" i="1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1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grafer</a:t>
            </a:r>
            <a:r>
              <a:rPr kumimoji="0" lang="en-US" sz="4000" b="0" i="1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1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4000" b="0" i="1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1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samme</a:t>
            </a:r>
            <a:r>
              <a:rPr kumimoji="0" lang="en-US" sz="4000" b="0" i="1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1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figur</a:t>
            </a:r>
            <a:endParaRPr lang="en-US" sz="4000" i="1" dirty="0">
              <a:solidFill>
                <a:srgbClr val="00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267B439-4013-5681-E926-340650BF15FC}"/>
              </a:ext>
            </a:extLst>
          </p:cNvPr>
          <p:cNvSpPr txBox="1"/>
          <p:nvPr/>
        </p:nvSpPr>
        <p:spPr>
          <a:xfrm>
            <a:off x="8058150" y="2961280"/>
            <a:ext cx="3245726" cy="3226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600" dirty="0"/>
              <a:t>Med </a:t>
            </a:r>
            <a:br>
              <a:rPr lang="en-US" sz="1600" dirty="0"/>
            </a:br>
            <a:r>
              <a:rPr lang="en-US" sz="1600" dirty="0"/>
              <a:t>Subplot</a:t>
            </a:r>
            <a:r>
              <a:rPr lang="en-US" sz="1600" u="sng" dirty="0"/>
              <a:t>s</a:t>
            </a:r>
            <a:r>
              <a:rPr lang="en-US" sz="1600" dirty="0"/>
              <a:t>()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600" b="1" i="1" dirty="0" err="1"/>
              <a:t>Ikke</a:t>
            </a:r>
            <a:r>
              <a:rPr lang="en-US" sz="1600" dirty="0"/>
              <a:t> subplot()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600" u="sng" dirty="0" err="1"/>
              <a:t>Større</a:t>
            </a:r>
            <a:r>
              <a:rPr lang="en-US" sz="1600" u="sng" dirty="0"/>
              <a:t> </a:t>
            </a:r>
            <a:r>
              <a:rPr lang="en-US" sz="1600" u="sng" dirty="0" err="1"/>
              <a:t>kontroll</a:t>
            </a:r>
            <a:r>
              <a:rPr lang="en-US" sz="1600" dirty="0"/>
              <a:t>, og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bruke</a:t>
            </a:r>
            <a:r>
              <a:rPr lang="en-US" sz="1600" dirty="0"/>
              <a:t> </a:t>
            </a:r>
            <a:r>
              <a:rPr lang="en-US" sz="1600" dirty="0" err="1"/>
              <a:t>løkker</a:t>
            </a:r>
            <a:endParaRPr lang="en-US" sz="1600" dirty="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600" u="sng" dirty="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600" dirty="0"/>
              <a:t>Vi </a:t>
            </a:r>
            <a:r>
              <a:rPr lang="en-US" sz="1600" dirty="0" err="1"/>
              <a:t>fokuserer</a:t>
            </a:r>
            <a:r>
              <a:rPr lang="en-US" sz="1600" dirty="0"/>
              <a:t> </a:t>
            </a:r>
            <a:r>
              <a:rPr lang="en-US" sz="1600" dirty="0" err="1"/>
              <a:t>ikke</a:t>
            </a:r>
            <a:r>
              <a:rPr lang="en-US" sz="1600" dirty="0"/>
              <a:t> </a:t>
            </a:r>
            <a:r>
              <a:rPr lang="en-US" sz="1600" dirty="0" err="1"/>
              <a:t>på</a:t>
            </a:r>
            <a:r>
              <a:rPr lang="en-US" sz="1600" dirty="0"/>
              <a:t> det </a:t>
            </a:r>
            <a:r>
              <a:rPr lang="en-US" sz="1600" dirty="0" err="1"/>
              <a:t>nå</a:t>
            </a:r>
            <a:r>
              <a:rPr lang="en-US" sz="1600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600" dirty="0"/>
              <a:t>Se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Demo</a:t>
            </a:r>
            <a:r>
              <a:rPr lang="en-US" sz="1600" dirty="0"/>
              <a:t>.</a:t>
            </a:r>
          </a:p>
        </p:txBody>
      </p:sp>
      <p:grpSp>
        <p:nvGrpSpPr>
          <p:cNvPr id="6165" name="Group 6164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166" name="Group 6165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168" name="Straight Connector 6167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9" name="Straight Connector 6168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67" name="Oval 6166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647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930640-E503-0A3B-C599-99BFBE5B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7354095-6582-9C01-BD04-C69A3109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989012"/>
            <a:ext cx="10107436" cy="527758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05470CE-3CCB-B203-D1D8-B00878EB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5798288" cy="2852928"/>
          </a:xfrm>
        </p:spPr>
        <p:txBody>
          <a:bodyPr anchor="t">
            <a:normAutofit/>
          </a:bodyPr>
          <a:lstStyle/>
          <a:p>
            <a:r>
              <a:rPr lang="nb-NO" dirty="0"/>
              <a:t>Hvordan presentere denne informasjonen?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798A60E-8C8F-DC8B-A68B-67ABEEABF4FC}"/>
              </a:ext>
            </a:extLst>
          </p:cNvPr>
          <p:cNvSpPr txBox="1"/>
          <p:nvPr/>
        </p:nvSpPr>
        <p:spPr>
          <a:xfrm>
            <a:off x="1438940" y="1967022"/>
            <a:ext cx="498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Data uten naturlig rekkefølge</a:t>
            </a:r>
          </a:p>
        </p:txBody>
      </p:sp>
    </p:spTree>
    <p:extLst>
      <p:ext uri="{BB962C8B-B14F-4D97-AF65-F5344CB8AC3E}">
        <p14:creationId xmlns:p14="http://schemas.microsoft.com/office/powerpoint/2010/main" val="3892010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05470CE-3CCB-B203-D1D8-B00878EB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4487278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/>
              <a:t>Hvordan presentere denne informasjonen?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930640-E503-0A3B-C599-99BFBE5B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1476" y="3099390"/>
            <a:ext cx="4392339" cy="3077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endParaRPr lang="nb-NO" b="1" dirty="0"/>
          </a:p>
          <a:p>
            <a:pPr indent="-228600"/>
            <a:r>
              <a:rPr lang="nb-NO" b="1" dirty="0"/>
              <a:t>Stolpediagram – </a:t>
            </a:r>
            <a:r>
              <a:rPr lang="nb-NO" b="1" dirty="0" err="1"/>
              <a:t>code-along</a:t>
            </a:r>
            <a:endParaRPr lang="nb-NO" b="1" dirty="0"/>
          </a:p>
          <a:p>
            <a:pPr indent="-228600"/>
            <a:endParaRPr lang="nb-NO" b="1" dirty="0"/>
          </a:p>
          <a:p>
            <a:pPr indent="-228600"/>
            <a:r>
              <a:rPr lang="nb-NO" b="1" dirty="0"/>
              <a:t>Se Canvas for start-fil</a:t>
            </a:r>
          </a:p>
          <a:p>
            <a:pPr indent="-228600"/>
            <a:endParaRPr lang="nb-NO" b="1" dirty="0"/>
          </a:p>
          <a:p>
            <a:pPr indent="-228600"/>
            <a:endParaRPr lang="nb-NO" b="1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7354095-6582-9C01-BD04-C69A3109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07" y="685800"/>
            <a:ext cx="4943232" cy="2582839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E93D3D0-2B07-65E4-F008-4F1A285E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4" y="3589362"/>
            <a:ext cx="4966997" cy="25828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FE3ADED-3AFE-42E4-A820-4CB5F2183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B868421-7660-4640-B7E5-9937EA95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38B2E97-CC66-48F0-8601-963C2A8AE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2EF40EC-2AD0-439A-B9E0-11BF4A12C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BF3AA5-0411-4A21-A3C3-1389AF821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49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C3E7987-4BB2-1D31-1A00-03A353A2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Oppgave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C4DD8E-4B43-C5D7-335A-09B7C69F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31288"/>
            <a:ext cx="5509684" cy="38409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0" i="0" dirty="0" err="1">
                <a:effectLst/>
              </a:rPr>
              <a:t>På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worldometers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kan</a:t>
            </a:r>
            <a:r>
              <a:rPr lang="en-US" b="0" i="0" dirty="0">
                <a:effectLst/>
              </a:rPr>
              <a:t> vi </a:t>
            </a:r>
            <a:r>
              <a:rPr lang="en-US" b="0" i="0" dirty="0" err="1">
                <a:effectLst/>
              </a:rPr>
              <a:t>finne</a:t>
            </a:r>
            <a:r>
              <a:rPr lang="en-US" b="0" i="0" dirty="0">
                <a:effectLst/>
              </a:rPr>
              <a:t> mange </a:t>
            </a:r>
            <a:r>
              <a:rPr lang="en-US" b="0" i="0" dirty="0" err="1">
                <a:effectLst/>
              </a:rPr>
              <a:t>interessante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datasett</a:t>
            </a:r>
            <a:r>
              <a:rPr lang="en-US" b="0" i="0" dirty="0">
                <a:effectLst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0" i="0" dirty="0" err="1">
                <a:effectLst/>
              </a:rPr>
              <a:t>Gå</a:t>
            </a:r>
            <a:r>
              <a:rPr lang="en-US" b="0" i="0" dirty="0">
                <a:effectLst/>
              </a:rPr>
              <a:t> inn </a:t>
            </a:r>
            <a:r>
              <a:rPr lang="en-US" b="0" i="0" dirty="0" err="1">
                <a:effectLst/>
              </a:rPr>
              <a:t>på</a:t>
            </a:r>
            <a:r>
              <a:rPr lang="en-US" b="0" i="0" dirty="0">
                <a:effectLst/>
              </a:rPr>
              <a:t> </a:t>
            </a:r>
            <a:r>
              <a:rPr lang="en-US" b="0" i="0" u="sng" dirty="0">
                <a:effectLst/>
                <a:hlinkClick r:id="rId2"/>
              </a:rPr>
              <a:t>https://www.worldometers.info/cars/</a:t>
            </a:r>
            <a:r>
              <a:rPr lang="en-US" b="0" i="0" u="sng" dirty="0">
                <a:effectLst/>
              </a:rPr>
              <a:t> </a:t>
            </a:r>
            <a:r>
              <a:rPr lang="en-US" b="0" i="0" dirty="0">
                <a:effectLst/>
              </a:rPr>
              <a:t>og lag et </a:t>
            </a:r>
            <a:r>
              <a:rPr lang="en-US" b="0" i="0" dirty="0" err="1">
                <a:effectLst/>
              </a:rPr>
              <a:t>stolpediagram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viser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hvor</a:t>
            </a:r>
            <a:r>
              <a:rPr lang="en-US" b="0" i="0" dirty="0">
                <a:effectLst/>
              </a:rPr>
              <a:t> mange </a:t>
            </a:r>
            <a:r>
              <a:rPr lang="en-US" b="0" i="0" dirty="0" err="1">
                <a:effectLst/>
              </a:rPr>
              <a:t>biler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produsert</a:t>
            </a:r>
            <a:r>
              <a:rPr lang="en-US" b="0" i="0" dirty="0">
                <a:effectLst/>
              </a:rPr>
              <a:t> av </a:t>
            </a:r>
            <a:r>
              <a:rPr lang="en-US" b="0" i="0" dirty="0" err="1">
                <a:effectLst/>
              </a:rPr>
              <a:t>hvert</a:t>
            </a:r>
            <a:r>
              <a:rPr lang="en-US" b="0" i="0" dirty="0">
                <a:effectLst/>
              </a:rPr>
              <a:t> av de </a:t>
            </a:r>
            <a:r>
              <a:rPr lang="en-US" b="0" i="0" dirty="0" err="1">
                <a:effectLst/>
              </a:rPr>
              <a:t>ti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landene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produsererte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flest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biler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</a:t>
            </a:r>
            <a:r>
              <a:rPr lang="en-US" b="0" i="0" dirty="0">
                <a:effectLst/>
              </a:rPr>
              <a:t> 2016.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3C861D7-5304-89B3-BD60-033AD8B7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272">
            <a:off x="7621232" y="2166162"/>
            <a:ext cx="3582518" cy="25256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05470CE-3CCB-B203-D1D8-B00878EB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4487278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/>
              <a:t>Hvordan presentere denne informasjonen?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930640-E503-0A3B-C599-99BFBE5B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1476" y="3099390"/>
            <a:ext cx="4392339" cy="3077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endParaRPr lang="nb-NO" b="1" dirty="0"/>
          </a:p>
          <a:p>
            <a:pPr indent="-228600"/>
            <a:r>
              <a:rPr lang="nb-NO" b="1" dirty="0"/>
              <a:t>Stolpediagram</a:t>
            </a:r>
          </a:p>
          <a:p>
            <a:pPr indent="-228600"/>
            <a:endParaRPr lang="nb-NO" b="1" dirty="0"/>
          </a:p>
          <a:p>
            <a:pPr indent="-228600"/>
            <a:r>
              <a:rPr lang="nb-NO" b="1" dirty="0"/>
              <a:t>Nyttige metoder:</a:t>
            </a:r>
          </a:p>
          <a:p>
            <a:pPr indent="-228600"/>
            <a:r>
              <a:rPr lang="nb-NO" b="1" dirty="0" err="1"/>
              <a:t>Plt.title</a:t>
            </a:r>
            <a:endParaRPr lang="nb-NO" b="1" dirty="0"/>
          </a:p>
          <a:p>
            <a:pPr indent="-228600"/>
            <a:r>
              <a:rPr lang="nb-NO" b="1" dirty="0" err="1"/>
              <a:t>Plt.figure</a:t>
            </a:r>
            <a:r>
              <a:rPr lang="nb-NO" b="1" dirty="0"/>
              <a:t>(</a:t>
            </a:r>
            <a:r>
              <a:rPr lang="nb-NO" b="1" dirty="0" err="1"/>
              <a:t>figsize</a:t>
            </a:r>
            <a:r>
              <a:rPr lang="nb-NO" b="1" dirty="0"/>
              <a:t>=(</a:t>
            </a:r>
            <a:r>
              <a:rPr lang="nb-NO" b="1" dirty="0" err="1"/>
              <a:t>bredde,høyde</a:t>
            </a:r>
            <a:r>
              <a:rPr lang="nb-NO" b="1" dirty="0"/>
              <a:t>))</a:t>
            </a:r>
          </a:p>
          <a:p>
            <a:pPr indent="-228600"/>
            <a:r>
              <a:rPr lang="nb-NO" b="1" dirty="0" err="1"/>
              <a:t>Plt.subplot_adjust</a:t>
            </a:r>
            <a:r>
              <a:rPr lang="nb-NO" b="1" dirty="0"/>
              <a:t>( </a:t>
            </a:r>
            <a:r>
              <a:rPr lang="nb-NO" b="1" dirty="0" err="1"/>
              <a:t>left</a:t>
            </a:r>
            <a:r>
              <a:rPr lang="nb-NO" b="1" dirty="0"/>
              <a:t>=0.4 )</a:t>
            </a:r>
          </a:p>
          <a:p>
            <a:pPr indent="-228600"/>
            <a:endParaRPr lang="nb-NO" b="1" dirty="0"/>
          </a:p>
          <a:p>
            <a:pPr indent="-228600"/>
            <a:endParaRPr lang="nb-NO" b="1" dirty="0"/>
          </a:p>
          <a:p>
            <a:pPr indent="-228600"/>
            <a:endParaRPr lang="nb-NO" b="1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7354095-6582-9C01-BD04-C69A3109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07" y="685800"/>
            <a:ext cx="4943232" cy="2582839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E93D3D0-2B07-65E4-F008-4F1A285E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4" y="3589362"/>
            <a:ext cx="4966997" cy="25828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FE3ADED-3AFE-42E4-A820-4CB5F2183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B868421-7660-4640-B7E5-9937EA95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38B2E97-CC66-48F0-8601-963C2A8AE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2EF40EC-2AD0-439A-B9E0-11BF4A12C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BF3AA5-0411-4A21-A3C3-1389AF821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27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05470CE-3CCB-B203-D1D8-B00878EB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4487278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 err="1"/>
              <a:t>Hvordan</a:t>
            </a:r>
            <a:r>
              <a:rPr lang="en-US" sz="3700" dirty="0"/>
              <a:t> </a:t>
            </a:r>
            <a:r>
              <a:rPr lang="en-US" sz="3700" dirty="0" err="1"/>
              <a:t>presentere</a:t>
            </a:r>
            <a:r>
              <a:rPr lang="en-US" sz="3700" dirty="0"/>
              <a:t> </a:t>
            </a:r>
            <a:r>
              <a:rPr lang="en-US" sz="3700" dirty="0" err="1"/>
              <a:t>denne</a:t>
            </a:r>
            <a:r>
              <a:rPr lang="en-US" sz="3700" dirty="0"/>
              <a:t> </a:t>
            </a:r>
            <a:r>
              <a:rPr lang="en-US" sz="3700" dirty="0" err="1"/>
              <a:t>informasjonen</a:t>
            </a:r>
            <a:r>
              <a:rPr lang="en-US" sz="3700" dirty="0"/>
              <a:t> 2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930640-E503-0A3B-C599-99BFBE5B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1476" y="3099390"/>
            <a:ext cx="4392339" cy="3077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nb-NO" b="1" dirty="0"/>
              <a:t>Er det forskjell på menn og kvinner?</a:t>
            </a:r>
          </a:p>
          <a:p>
            <a:pPr indent="-228600"/>
            <a:endParaRPr lang="nb-NO" b="1" dirty="0"/>
          </a:p>
          <a:p>
            <a:pPr indent="-228600"/>
            <a:endParaRPr lang="nb-NO" b="1" dirty="0"/>
          </a:p>
          <a:p>
            <a:pPr indent="-228600"/>
            <a:r>
              <a:rPr lang="nb-NO" b="1" dirty="0"/>
              <a:t>Gruppert stolpediagram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7354095-6582-9C01-BD04-C69A3109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07" y="685800"/>
            <a:ext cx="4943232" cy="2582839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E93D3D0-2B07-65E4-F008-4F1A285E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4" y="3589362"/>
            <a:ext cx="4966997" cy="25828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FE3ADED-3AFE-42E4-A820-4CB5F2183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B868421-7660-4640-B7E5-9937EA95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38B2E97-CC66-48F0-8601-963C2A8AE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2EF40EC-2AD0-439A-B9E0-11BF4A12C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BF3AA5-0411-4A21-A3C3-1389AF821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07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844B0B-47E8-4891-AC05-59D50808E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A13654F-7B14-6D13-B0AB-6A11551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313208"/>
            <a:ext cx="10287000" cy="158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Stående Gruppert stolpediagram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85D3AE-FB36-4383-A8C1-33B485B4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F6D3D0-BBE0-4F75-A6B2-82374F264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38CB37F-0CA2-46BD-A57D-C5C6CB91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0F60182-6E96-40DE-A215-C6BC3CD53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76AEA9-CBD2-405C-8CC8-14982689C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4BE6C8D-539C-C70E-A9EB-DB1C25027B15}"/>
              </a:ext>
            </a:extLst>
          </p:cNvPr>
          <p:cNvSpPr>
            <a:spLocks/>
          </p:cNvSpPr>
          <p:nvPr/>
        </p:nvSpPr>
        <p:spPr>
          <a:xfrm>
            <a:off x="2146609" y="1699155"/>
            <a:ext cx="4800820" cy="3037700"/>
          </a:xfrm>
          <a:prstGeom prst="rect">
            <a:avLst/>
          </a:prstGeom>
        </p:spPr>
        <p:txBody>
          <a:bodyPr/>
          <a:lstStyle/>
          <a:p>
            <a:pPr defTabSz="1161288">
              <a:spcAft>
                <a:spcPts val="600"/>
              </a:spcAft>
            </a:pPr>
            <a:r>
              <a:rPr lang="nb-NO" sz="228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Tegner to diagram oppå hverandre.</a:t>
            </a:r>
          </a:p>
          <a:p>
            <a:pPr defTabSz="1161288">
              <a:spcAft>
                <a:spcPts val="600"/>
              </a:spcAft>
            </a:pPr>
            <a:r>
              <a:rPr lang="nb-NO" sz="2286" dirty="0"/>
              <a:t>Men flytter begge </a:t>
            </a:r>
            <a:r>
              <a:rPr lang="nb-NO" sz="228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</a:t>
            </a:r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0A51CBD-3AF1-DEC5-D8B4-ABB2474B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44" y="1403909"/>
            <a:ext cx="5960456" cy="32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82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844B0B-47E8-4891-AC05-59D50808E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A13654F-7B14-6D13-B0AB-6A11551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313208"/>
            <a:ext cx="10287000" cy="158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Liggende Gruppert stolpediagram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85D3AE-FB36-4383-A8C1-33B485B4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F6D3D0-BBE0-4F75-A6B2-82374F264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38CB37F-0CA2-46BD-A57D-C5C6CB91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0F60182-6E96-40DE-A215-C6BC3CD53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76AEA9-CBD2-405C-8CC8-14982689C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4BE6C8D-539C-C70E-A9EB-DB1C25027B15}"/>
              </a:ext>
            </a:extLst>
          </p:cNvPr>
          <p:cNvSpPr>
            <a:spLocks/>
          </p:cNvSpPr>
          <p:nvPr/>
        </p:nvSpPr>
        <p:spPr>
          <a:xfrm>
            <a:off x="2146609" y="1699155"/>
            <a:ext cx="4800820" cy="3037700"/>
          </a:xfrm>
          <a:prstGeom prst="rect">
            <a:avLst/>
          </a:prstGeom>
        </p:spPr>
        <p:txBody>
          <a:bodyPr/>
          <a:lstStyle/>
          <a:p>
            <a:pPr defTabSz="1161288">
              <a:spcAft>
                <a:spcPts val="600"/>
              </a:spcAft>
            </a:pPr>
            <a:r>
              <a:rPr lang="nb-NO" sz="228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Tegner to diagram oppå hverandre.</a:t>
            </a:r>
          </a:p>
          <a:p>
            <a:pPr defTabSz="1161288">
              <a:spcAft>
                <a:spcPts val="600"/>
              </a:spcAft>
            </a:pPr>
            <a:r>
              <a:rPr lang="nb-NO" sz="2286" dirty="0"/>
              <a:t>Men flytter begge </a:t>
            </a:r>
            <a:r>
              <a:rPr lang="nb-NO" sz="228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</a:t>
            </a:r>
          </a:p>
          <a:p>
            <a:pPr defTabSz="1161288">
              <a:spcAft>
                <a:spcPts val="600"/>
              </a:spcAft>
            </a:pPr>
            <a:endParaRPr lang="nb-NO" sz="2286" dirty="0"/>
          </a:p>
          <a:p>
            <a:pPr defTabSz="1161288">
              <a:spcAft>
                <a:spcPts val="600"/>
              </a:spcAft>
            </a:pPr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0A51CBD-3AF1-DEC5-D8B4-ABB2474B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8644" y="1403909"/>
            <a:ext cx="5960456" cy="32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4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5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5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3" name="Rectangle 56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60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E27CBD-C188-1C2C-8B9D-B7886CD4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72266">
            <a:off x="817781" y="1674546"/>
            <a:ext cx="6151619" cy="3014293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A13654F-7B14-6D13-B0AB-6A11551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9117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Liggende Gruppert stolpediagram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4BE6C8D-539C-C70E-A9EB-DB1C25027B15}"/>
              </a:ext>
            </a:extLst>
          </p:cNvPr>
          <p:cNvSpPr>
            <a:spLocks/>
          </p:cNvSpPr>
          <p:nvPr/>
        </p:nvSpPr>
        <p:spPr>
          <a:xfrm>
            <a:off x="8058150" y="2961280"/>
            <a:ext cx="3245726" cy="322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dirty="0" err="1"/>
              <a:t>Nyttige</a:t>
            </a:r>
            <a:r>
              <a:rPr lang="en-US" dirty="0"/>
              <a:t> </a:t>
            </a:r>
            <a:r>
              <a:rPr lang="en-US" dirty="0" err="1"/>
              <a:t>metoder</a:t>
            </a:r>
            <a:r>
              <a:rPr lang="en-US" dirty="0"/>
              <a:t>: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dirty="0" err="1"/>
              <a:t>Np.arrange</a:t>
            </a: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dirty="0" err="1"/>
              <a:t>Plt.yticks</a:t>
            </a:r>
            <a:r>
              <a:rPr lang="en-US" dirty="0"/>
              <a:t>, </a:t>
            </a:r>
            <a:r>
              <a:rPr lang="en-US" dirty="0" err="1"/>
              <a:t>plt.xticks</a:t>
            </a: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dirty="0" err="1"/>
              <a:t>Plt.subplots_adjust</a:t>
            </a: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dirty="0" err="1"/>
              <a:t>Plt.legend</a:t>
            </a: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</p:txBody>
      </p:sp>
      <p:grpSp>
        <p:nvGrpSpPr>
          <p:cNvPr id="76" name="Group 64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68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66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44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AA36-A940-5D0F-D604-165A84F06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2191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4712E4FB-B792-FA74-93A7-E373F747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365125"/>
            <a:ext cx="651067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Etter</a:t>
            </a:r>
            <a:r>
              <a:rPr lang="en-US" sz="4000" dirty="0"/>
              <a:t> </a:t>
            </a:r>
            <a:r>
              <a:rPr lang="en-US" sz="4000" dirty="0" err="1"/>
              <a:t>dette</a:t>
            </a:r>
            <a:r>
              <a:rPr lang="en-US" sz="4000" dirty="0"/>
              <a:t> </a:t>
            </a:r>
            <a:r>
              <a:rPr lang="en-US" sz="4000" dirty="0" err="1"/>
              <a:t>læringsløpet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du </a:t>
            </a:r>
            <a:r>
              <a:rPr lang="en-US" sz="4000" dirty="0" err="1"/>
              <a:t>kunne</a:t>
            </a:r>
            <a:r>
              <a:rPr lang="en-US" sz="4000" dirty="0"/>
              <a:t>: </a:t>
            </a:r>
          </a:p>
        </p:txBody>
      </p:sp>
      <p:sp>
        <p:nvSpPr>
          <p:cNvPr id="8" name="Undertittel 2">
            <a:extLst>
              <a:ext uri="{FF2B5EF4-FFF2-40B4-BE49-F238E27FC236}">
                <a16:creationId xmlns:a16="http://schemas.microsoft.com/office/drawing/2014/main" id="{60368D70-25A3-D281-BDB6-B234AF04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955925"/>
            <a:ext cx="5043377" cy="3216274"/>
          </a:xfrm>
          <a:solidFill>
            <a:srgbClr val="CECECE">
              <a:alpha val="85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bruke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både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funksjoner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og </a:t>
            </a:r>
            <a:r>
              <a:rPr lang="en-US" b="0" i="0" dirty="0" err="1">
                <a:effectLst/>
              </a:rPr>
              <a:t>datasett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som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utgangspunkt</a:t>
            </a:r>
            <a:r>
              <a:rPr lang="en-US" b="0" i="0" dirty="0">
                <a:effectLst/>
              </a:rPr>
              <a:t> for å </a:t>
            </a: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grafer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lage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med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punkter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og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linjer</a:t>
            </a:r>
            <a:endParaRPr lang="en-US" b="0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stolpediagram</a:t>
            </a:r>
            <a:r>
              <a:rPr lang="en-US" b="0" i="0" dirty="0">
                <a:effectLst/>
              </a:rPr>
              <a:t> og </a:t>
            </a:r>
            <a:r>
              <a:rPr lang="en-US" b="0" i="0" dirty="0" err="1">
                <a:effectLst/>
              </a:rPr>
              <a:t>sektordiagram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lage</a:t>
            </a:r>
            <a:r>
              <a:rPr lang="en-US" b="0" i="0" dirty="0">
                <a:effectLst/>
              </a:rPr>
              <a:t> histogram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tilpasse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ved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å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justere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tekst</a:t>
            </a:r>
            <a:r>
              <a:rPr lang="en-US" b="0" i="0" dirty="0">
                <a:solidFill>
                  <a:srgbClr val="00B0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størrelser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linjer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og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farger</a:t>
            </a:r>
            <a:endParaRPr lang="en-US" b="0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B050"/>
                </a:solidFill>
                <a:effectLst/>
              </a:rPr>
              <a:t>eksportere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grafer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som</a:t>
            </a:r>
            <a:r>
              <a:rPr lang="en-US" b="0" i="0" dirty="0">
                <a:solidFill>
                  <a:srgbClr val="00B05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B050"/>
                </a:solidFill>
                <a:effectLst/>
              </a:rPr>
              <a:t>bildefiler</a:t>
            </a:r>
            <a:endParaRPr lang="en-US" b="0" i="0" dirty="0">
              <a:solidFill>
                <a:srgbClr val="00B050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velge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hensiktsmessig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grafvariant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til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gitte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datasett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0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>
            <a:extLst>
              <a:ext uri="{FF2B5EF4-FFF2-40B4-BE49-F238E27FC236}">
                <a16:creationId xmlns:a16="http://schemas.microsoft.com/office/drawing/2014/main" id="{AB68F49B-0DD1-E932-9A3E-DC3FD0FE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0112" y="323416"/>
            <a:ext cx="7560000" cy="6217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1DF4790-F356-288A-BB69-56DDE4CFEDD0}"/>
              </a:ext>
            </a:extLst>
          </p:cNvPr>
          <p:cNvSpPr txBox="1"/>
          <p:nvPr/>
        </p:nvSpPr>
        <p:spPr>
          <a:xfrm>
            <a:off x="4079801" y="2644170"/>
            <a:ext cx="4032398" cy="156966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nb-NO" sz="2400" dirty="0">
                <a:solidFill>
                  <a:srgbClr val="CCCCCC"/>
                </a:solidFill>
                <a:latin typeface="Consolas" panose="020B0609020204030204" pitchFamily="49" charset="0"/>
              </a:rPr>
              <a:t># Datasett</a:t>
            </a:r>
          </a:p>
          <a:p>
            <a:pPr algn="ctr"/>
            <a:r>
              <a:rPr lang="nb-NO" sz="2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2400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b-NO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b-NO" sz="2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2400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i="0" dirty="0">
                <a:solidFill>
                  <a:srgbClr val="F991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2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ctr"/>
            <a:endParaRPr lang="nb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51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lassholder for innhold 4" descr="Et bilde som inneholder sirkel, diagram, Fargerikt, Grafikk&#10;&#10;Automatisk generert beskrivelse">
            <a:extLst>
              <a:ext uri="{FF2B5EF4-FFF2-40B4-BE49-F238E27FC236}">
                <a16:creationId xmlns:a16="http://schemas.microsoft.com/office/drawing/2014/main" id="{1BB955CE-5508-2959-E8B3-8295C4FD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72266">
            <a:off x="817781" y="874836"/>
            <a:ext cx="6151619" cy="4613713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0E151717-2056-5475-8BF9-39839202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911741"/>
          </a:xfrm>
        </p:spPr>
        <p:txBody>
          <a:bodyPr anchor="b">
            <a:normAutofit/>
          </a:bodyPr>
          <a:lstStyle/>
          <a:p>
            <a:r>
              <a:rPr lang="nb-NO" dirty="0"/>
              <a:t>Sektordiagram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89BFE7-4751-CA24-A915-AA20B3B7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412" y="2961280"/>
            <a:ext cx="4760587" cy="3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pyplot.pie</a:t>
            </a:r>
            <a:r>
              <a:rPr lang="en-US" sz="3200" dirty="0"/>
              <a:t>(</a:t>
            </a:r>
            <a:br>
              <a:rPr lang="en-US" sz="3200" dirty="0"/>
            </a:br>
            <a:r>
              <a:rPr lang="en-US" sz="3200" dirty="0"/>
              <a:t>x,</a:t>
            </a:r>
            <a:br>
              <a:rPr lang="en-US" sz="3200" dirty="0"/>
            </a:br>
            <a:r>
              <a:rPr lang="en-US" sz="3200" dirty="0"/>
              <a:t>labels=None,</a:t>
            </a:r>
            <a:br>
              <a:rPr lang="en-US" sz="3200" dirty="0"/>
            </a:br>
            <a:r>
              <a:rPr lang="en-US" sz="3200" dirty="0"/>
              <a:t>colors=None</a:t>
            </a:r>
            <a:br>
              <a:rPr lang="en-US" sz="3200" dirty="0"/>
            </a:b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7523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lassholder for innhold 4" descr="Et bilde som inneholder sirkel, diagram, Fargerikt, Grafikk&#10;&#10;Automatisk generert beskrivelse">
            <a:extLst>
              <a:ext uri="{FF2B5EF4-FFF2-40B4-BE49-F238E27FC236}">
                <a16:creationId xmlns:a16="http://schemas.microsoft.com/office/drawing/2014/main" id="{1BB955CE-5508-2959-E8B3-8295C4FD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72266">
            <a:off x="1196773" y="888303"/>
            <a:ext cx="2065734" cy="15493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0E151717-2056-5475-8BF9-39839202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501" y="238690"/>
            <a:ext cx="4984750" cy="1911741"/>
          </a:xfrm>
        </p:spPr>
        <p:txBody>
          <a:bodyPr anchor="b">
            <a:normAutofit/>
          </a:bodyPr>
          <a:lstStyle/>
          <a:p>
            <a:r>
              <a:rPr lang="nb-NO" dirty="0"/>
              <a:t>Sektordiagram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89BFE7-4751-CA24-A915-AA20B3B7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235" y="2319950"/>
            <a:ext cx="4760587" cy="3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pyplot.pie</a:t>
            </a:r>
            <a:r>
              <a:rPr lang="en-US" sz="3200" dirty="0"/>
              <a:t>(</a:t>
            </a:r>
            <a:br>
              <a:rPr lang="en-US" sz="3200" dirty="0"/>
            </a:br>
            <a:r>
              <a:rPr lang="en-US" sz="3200" dirty="0"/>
              <a:t>x,</a:t>
            </a:r>
            <a:br>
              <a:rPr lang="en-US" sz="3200" dirty="0"/>
            </a:br>
            <a:r>
              <a:rPr lang="en-US" sz="3200" dirty="0"/>
              <a:t>labels=None,</a:t>
            </a:r>
            <a:br>
              <a:rPr lang="en-US" sz="3200" dirty="0"/>
            </a:br>
            <a:r>
              <a:rPr lang="en-US" sz="3200" dirty="0"/>
              <a:t>colors=None</a:t>
            </a:r>
            <a:br>
              <a:rPr lang="en-US" sz="3200" dirty="0"/>
            </a:b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2478F02B-53A4-19F8-FA19-8B876A5F40AD}"/>
              </a:ext>
            </a:extLst>
          </p:cNvPr>
          <p:cNvSpPr txBox="1">
            <a:spLocks/>
          </p:cNvSpPr>
          <p:nvPr/>
        </p:nvSpPr>
        <p:spPr>
          <a:xfrm>
            <a:off x="7431413" y="1194560"/>
            <a:ext cx="4760587" cy="5037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3200" dirty="0"/>
            </a:br>
            <a:r>
              <a:rPr lang="en-US" sz="3200" b="1" dirty="0"/>
              <a:t>x</a:t>
            </a:r>
            <a:r>
              <a:rPr lang="en-US" sz="3200" dirty="0"/>
              <a:t>: </a:t>
            </a:r>
            <a:r>
              <a:rPr lang="en-US" sz="3200" dirty="0" err="1"/>
              <a:t>Liste</a:t>
            </a:r>
            <a:r>
              <a:rPr lang="en-US" sz="3200" dirty="0"/>
              <a:t> med </a:t>
            </a:r>
            <a:r>
              <a:rPr lang="en-US" sz="3200" dirty="0" err="1"/>
              <a:t>størrelser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3200" b="1" dirty="0"/>
            </a:br>
            <a:r>
              <a:rPr lang="en-US" sz="3200" b="1" dirty="0"/>
              <a:t>Labels</a:t>
            </a:r>
            <a:r>
              <a:rPr lang="en-US" sz="3200" dirty="0"/>
              <a:t>: </a:t>
            </a:r>
            <a:r>
              <a:rPr lang="en-US" sz="3200" dirty="0" err="1"/>
              <a:t>Liste</a:t>
            </a:r>
            <a:r>
              <a:rPr lang="en-US" sz="3200" dirty="0"/>
              <a:t> med </a:t>
            </a:r>
            <a:r>
              <a:rPr lang="en-US" sz="3200" dirty="0" err="1"/>
              <a:t>tekst</a:t>
            </a:r>
            <a:r>
              <a:rPr lang="en-US" sz="3200" dirty="0"/>
              <a:t> </a:t>
            </a:r>
            <a:r>
              <a:rPr lang="en-US" sz="3200" dirty="0" err="1"/>
              <a:t>merkelapper</a:t>
            </a:r>
            <a:br>
              <a:rPr lang="en-US" sz="3200" dirty="0"/>
            </a:b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Colors</a:t>
            </a:r>
            <a:r>
              <a:rPr lang="en-US" sz="3200" dirty="0"/>
              <a:t>: </a:t>
            </a:r>
            <a:r>
              <a:rPr lang="en-US" sz="3200" dirty="0" err="1"/>
              <a:t>Liste</a:t>
            </a:r>
            <a:r>
              <a:rPr lang="en-US" sz="3200" dirty="0"/>
              <a:t> med </a:t>
            </a:r>
            <a:r>
              <a:rPr lang="en-US" sz="3200" dirty="0" err="1"/>
              <a:t>fargeverdier</a:t>
            </a:r>
            <a:r>
              <a:rPr lang="en-US" sz="3200" dirty="0"/>
              <a:t>, </a:t>
            </a:r>
            <a:r>
              <a:rPr lang="en-US" sz="3200" dirty="0" err="1"/>
              <a:t>vil</a:t>
            </a:r>
            <a:r>
              <a:rPr lang="en-US" sz="3200" dirty="0"/>
              <a:t> “</a:t>
            </a:r>
            <a:r>
              <a:rPr lang="en-US" sz="3200" dirty="0" err="1"/>
              <a:t>gjentas</a:t>
            </a:r>
            <a:r>
              <a:rPr lang="en-US" sz="3200" dirty="0"/>
              <a:t>” </a:t>
            </a:r>
            <a:br>
              <a:rPr lang="en-US" sz="3200" dirty="0"/>
            </a:b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436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A6B9863-353F-56A3-CEA3-5007114C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F59D27-EFCC-3C93-AADB-6904BAF5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31288"/>
            <a:ext cx="5509684" cy="3840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nb-N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nb-NO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partiforkortelser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"FrP"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"KrF"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"MDG"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"SV"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"PF"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b-NO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representanter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b-NO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farger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"#f58c68"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"#004281"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"#3396d2"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"#d2bc2a"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"#25a23c"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"#5d0008"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"#90cc93"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"#d34d2f"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"#005245"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"#f69465"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b-NO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representanter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partiforkortelser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farger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lassholder for innhold 4" descr="Et bilde som inneholder sirkel, diagram, Fargerikt, Grafikk&#10;&#10;Automatisk generert beskrivelse">
            <a:extLst>
              <a:ext uri="{FF2B5EF4-FFF2-40B4-BE49-F238E27FC236}">
                <a16:creationId xmlns:a16="http://schemas.microsoft.com/office/drawing/2014/main" id="{CB2FB792-DC3F-5C86-758F-91C2A7D09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r="13115"/>
          <a:stretch/>
        </p:blipFill>
        <p:spPr>
          <a:xfrm rot="171272">
            <a:off x="8179754" y="1659479"/>
            <a:ext cx="2791011" cy="31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3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B46B9E48-D9EC-2B19-B049-9FE6FB9C7CAE}"/>
              </a:ext>
            </a:extLst>
          </p:cNvPr>
          <p:cNvSpPr txBox="1"/>
          <p:nvPr/>
        </p:nvSpPr>
        <p:spPr>
          <a:xfrm>
            <a:off x="1349375" y="1361440"/>
            <a:ext cx="9493249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180.0, 189.2, 180.5, 174.9, 180.1, 176.6, 181.3, 195.9, 173.4, 184.1, 169.6, 175.8, 189.7, 176.2, 169.5, 189.9, 173.8, 178.7, 164.6, 166.0, 181.9, 164.3, 184.5, 181.4, 174.9, 176.9, 172.2, 168.9, 179.0, 189.8, 188.4, 175.2, 162.7, 192.9, 169.5, 179.1, 176.4, 179.7, 178.0, 179.8, 180.9, 183.0, 170.1, 171.5, 183.1, 179.7, 188.3, 171.6, 184.1, 184.8, 178.3, 183.1, 174.9, 180.9, 184.3, 170.8, 186.4, 171.5, 201.0, 172.0, 178.4, 179.8, 169.4, 173.5, 176.5, 172.5, 181.2, 179.1, 175.7, 185.3, 169.0, 178.1, 178.0, 170.6, 177.5, 183.1, 180.0, 172.3, 176.7, 190.2, 184.2, 179.0, 166.9, 168.4, 189.3, 180.4, 187.5, 181.7, 177.4, 179.0, 173.3, 169.8, 179.8, 181.1, 192.4, 177.2, 184.4, 200.0, 174.3, 186.8, 170.8, 181.8, 178.3, 165.3, 182.8, 184.9, 178.1, 177.1, 193.2, 191.3, 186.5, 162.2, 177.5, 182.5, 177.6, 168.3, 172.7, 168.5, 167.0, 167.5, 183.8, 160.6, 182.2, 179.9, 181.9, 175.2, 164.5, 169.3, 163.2, 186.0, 159.5, 181.8, 192.4, 181.1, 174.2, 170.7, 174.6, 193.3, 175.2, 171.2, 186.0, 195.9, 186.0, 181.8, 189.4, 175.3, 185.7, 180.2, 168.5, 181.4, 169.6, 174.8, 178.7, 184.8, 182.1, 187.4, 170.1, 170.5, 198.3, 181.0, 185.6, 187.2, 204.5, 176.1, 178.9, 171.6, 187.7, 176.6, 177.0, 182.1, 177.8, 176.5, 186.8, 180.8, 181.4, 176.9, 177.1, 191.0, 171.2, 175.7, 173.3, 179.1, 160.3, 178.0, 168.8, 177.1, 177.0, 182.4, 181.4, 176.2, 180.6, 195.5, 187.1, 184.6, 179.8, 174.0, 175.8, 188.8, 180.2, 181.1</a:t>
            </a:r>
            <a:endParaRPr lang="nb-NO" sz="2400" dirty="0"/>
          </a:p>
        </p:txBody>
      </p:sp>
      <p:sp>
        <p:nvSpPr>
          <p:cNvPr id="6" name="Tittel 1">
            <a:extLst>
              <a:ext uri="{FF2B5EF4-FFF2-40B4-BE49-F238E27FC236}">
                <a16:creationId xmlns:a16="http://schemas.microsoft.com/office/drawing/2014/main" id="{48205B93-1290-22FC-F914-889AB3FF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9" y="243205"/>
            <a:ext cx="5509684" cy="996315"/>
          </a:xfrm>
        </p:spPr>
        <p:txBody>
          <a:bodyPr>
            <a:normAutofit/>
          </a:bodyPr>
          <a:lstStyle/>
          <a:p>
            <a:r>
              <a:rPr lang="nb-NO" dirty="0"/>
              <a:t>Høydedata 200 menn</a:t>
            </a:r>
          </a:p>
        </p:txBody>
      </p:sp>
      <p:pic>
        <p:nvPicPr>
          <p:cNvPr id="7" name="Bilde 6" descr="Et bilde som inneholder diagram, Rektangel, line, Plottdiagram&#10;&#10;Automatisk generert beskrivelse">
            <a:extLst>
              <a:ext uri="{FF2B5EF4-FFF2-40B4-BE49-F238E27FC236}">
                <a16:creationId xmlns:a16="http://schemas.microsoft.com/office/drawing/2014/main" id="{0CE0ED5D-8E0B-4B1B-5918-27F03CAC6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3" y="898265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5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B46B9E48-D9EC-2B19-B049-9FE6FB9C7CAE}"/>
              </a:ext>
            </a:extLst>
          </p:cNvPr>
          <p:cNvSpPr txBox="1"/>
          <p:nvPr/>
        </p:nvSpPr>
        <p:spPr>
          <a:xfrm>
            <a:off x="1349375" y="-5232400"/>
            <a:ext cx="9493249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180.0, 189.2, 180.5, 174.9, 180.1, 176.6, 181.3, 195.9, 173.4, 184.1, 169.6, 175.8, 189.7, 176.2, 169.5, 189.9, 173.8, 178.7, 164.6, 166.0, 181.9, 164.3, 184.5, 181.4, 174.9, 176.9, 172.2, 168.9, 179.0, 189.8, 188.4, 175.2, 162.7, 192.9, 169.5, 179.1, 176.4, 179.7, 178.0, 179.8, 180.9, 183.0, 170.1, 171.5, 183.1, 179.7, 188.3, 171.6, 184.1, 184.8, 178.3, 183.1, 174.9, 180.9, 184.3, 170.8, 186.4, 171.5, 201.0, 172.0, 178.4, 179.8, 169.4, 173.5, 176.5, 172.5, 181.2, 179.1, 175.7, 185.3, 169.0, 178.1, 178.0, 170.6, 177.5, 183.1, 180.0, 172.3, 176.7, 190.2, 184.2, 179.0, 166.9, 168.4, 189.3, 180.4, 187.5, 181.7, 177.4, 179.0, 173.3, 169.8, 179.8, 181.1, 192.4, 177.2, 184.4, 200.0, 174.3, 186.8, 170.8, 181.8, 178.3, 165.3, 182.8, 184.9, 178.1, 177.1, 193.2, 191.3, 186.5, 162.2, 177.5, 182.5, 177.6, 168.3, 172.7, 168.5, 167.0, 167.5, 183.8, 160.6, 182.2, 179.9, 181.9, 175.2, 164.5, 169.3, 163.2, 186.0, 159.5, 181.8, 192.4, 181.1, 174.2, 170.7, 174.6, 193.3, 175.2, 171.2, 186.0, 195.9, 186.0, 181.8, 189.4, 175.3, 185.7, 180.2, 168.5, 181.4, 169.6, 174.8, 178.7, 184.8, 182.1, 187.4, 170.1, 170.5, 198.3, 181.0, 185.6, 187.2, 204.5, 176.1, 178.9, 171.6, 187.7, 176.6, 177.0, 182.1, 177.8, 176.5, 186.8, 180.8, 181.4, 176.9, 177.1, 191.0, 171.2, 175.7, 173.3, 179.1, 160.3, 178.0, 168.8, 177.1, 177.0, 182.4, 181.4, 176.2, 180.6, 195.5, 187.1, 184.6, 179.8, 174.0, 175.8, 188.8, 180.2, 181.1</a:t>
            </a:r>
            <a:endParaRPr lang="nb-NO" sz="2400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A33BF056-D574-6A51-C7A8-45D831C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9" y="-6787515"/>
            <a:ext cx="5509684" cy="996315"/>
          </a:xfrm>
        </p:spPr>
        <p:txBody>
          <a:bodyPr>
            <a:normAutofit/>
          </a:bodyPr>
          <a:lstStyle/>
          <a:p>
            <a:r>
              <a:rPr lang="nb-NO" dirty="0"/>
              <a:t>Høydedata 200 menn</a:t>
            </a:r>
          </a:p>
        </p:txBody>
      </p:sp>
      <p:pic>
        <p:nvPicPr>
          <p:cNvPr id="9" name="Bilde 8" descr="Et bilde som inneholder diagram, Rektangel, line, Plottdiagram&#10;&#10;Automatisk generert beskrivelse">
            <a:extLst>
              <a:ext uri="{FF2B5EF4-FFF2-40B4-BE49-F238E27FC236}">
                <a16:creationId xmlns:a16="http://schemas.microsoft.com/office/drawing/2014/main" id="{FF26BA2F-D2E6-CBAC-601F-341C4C6C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3" y="2246570"/>
            <a:ext cx="5852172" cy="4389129"/>
          </a:xfrm>
          <a:prstGeom prst="rect">
            <a:avLst/>
          </a:prstGeom>
        </p:spPr>
      </p:pic>
      <p:sp>
        <p:nvSpPr>
          <p:cNvPr id="10" name="Tittel 1">
            <a:extLst>
              <a:ext uri="{FF2B5EF4-FFF2-40B4-BE49-F238E27FC236}">
                <a16:creationId xmlns:a16="http://schemas.microsoft.com/office/drawing/2014/main" id="{7C541CEF-7B28-1CF2-03A4-87FDD239AD2C}"/>
              </a:ext>
            </a:extLst>
          </p:cNvPr>
          <p:cNvSpPr txBox="1">
            <a:spLocks/>
          </p:cNvSpPr>
          <p:nvPr/>
        </p:nvSpPr>
        <p:spPr>
          <a:xfrm>
            <a:off x="9437158" y="6635699"/>
            <a:ext cx="5509684" cy="996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Histogram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D5FEA05-95BA-EFDE-98F9-76FCE723DC0C}"/>
              </a:ext>
            </a:extLst>
          </p:cNvPr>
          <p:cNvSpPr txBox="1"/>
          <p:nvPr/>
        </p:nvSpPr>
        <p:spPr>
          <a:xfrm>
            <a:off x="10312405" y="7632014"/>
            <a:ext cx="5509684" cy="4890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pyplot.hist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verdier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Bins: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oppdelinger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Density: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Bool,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>
                <a:solidFill>
                  <a:srgbClr val="000000"/>
                </a:solidFill>
                <a:latin typeface="Consolas"/>
              </a:rPr>
              <a:t>Cumulative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Bool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041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B46B9E48-D9EC-2B19-B049-9FE6FB9C7CAE}"/>
              </a:ext>
            </a:extLst>
          </p:cNvPr>
          <p:cNvSpPr txBox="1"/>
          <p:nvPr/>
        </p:nvSpPr>
        <p:spPr>
          <a:xfrm>
            <a:off x="-824865" y="-6441440"/>
            <a:ext cx="9493249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180.0, 189.2, 180.5, 174.9, 180.1, 176.6, 181.3, 195.9, 173.4, 184.1, 169.6, 175.8, 189.7, 176.2, 169.5, 189.9, 173.8, 178.7, 164.6, 166.0, 181.9, 164.3, 184.5, 181.4, 174.9, 176.9, 172.2, 168.9, 179.0, 189.8, 188.4, 175.2, 162.7, 192.9, 169.5, 179.1, 176.4, 179.7, 178.0, 179.8, 180.9, 183.0, 170.1, 171.5, 183.1, 179.7, 188.3, 171.6, 184.1, 184.8, 178.3, 183.1, 174.9, 180.9, 184.3, 170.8, 186.4, 171.5, 201.0, 172.0, 178.4, 179.8, 169.4, 173.5, 176.5, 172.5, 181.2, 179.1, 175.7, 185.3, 169.0, 178.1, 178.0, 170.6, 177.5, 183.1, 180.0, 172.3, 176.7, 190.2, 184.2, 179.0, 166.9, 168.4, 189.3, 180.4, 187.5, 181.7, 177.4, 179.0, 173.3, 169.8, 179.8, 181.1, 192.4, 177.2, 184.4, 200.0, 174.3, 186.8, 170.8, 181.8, 178.3, 165.3, 182.8, 184.9, 178.1, 177.1, 193.2, 191.3, 186.5, 162.2, 177.5, 182.5, 177.6, 168.3, 172.7, 168.5, 167.0, 167.5, 183.8, 160.6, 182.2, 179.9, 181.9, 175.2, 164.5, 169.3, 163.2, 186.0, 159.5, 181.8, 192.4, 181.1, 174.2, 170.7, 174.6, 193.3, 175.2, 171.2, 186.0, 195.9, 186.0, 181.8, 189.4, 175.3, 185.7, 180.2, 168.5, 181.4, 169.6, 174.8, 178.7, 184.8, 182.1, 187.4, 170.1, 170.5, 198.3, 181.0, 185.6, 187.2, 204.5, 176.1, 178.9, 171.6, 187.7, 176.6, 177.0, 182.1, 177.8, 176.5, 186.8, 180.8, 181.4, 176.9, 177.1, 191.0, 171.2, 175.7, 173.3, 179.1, 160.3, 178.0, 168.8, 177.1, 177.0, 182.4, 181.4, 176.2, 180.6, 195.5, 187.1, 184.6, 179.8, 174.0, 175.8, 188.8, 180.2, 181.1</a:t>
            </a:r>
            <a:endParaRPr lang="nb-NO" sz="2400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A33BF056-D574-6A51-C7A8-45D831C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9" y="-6787515"/>
            <a:ext cx="5509684" cy="996315"/>
          </a:xfrm>
        </p:spPr>
        <p:txBody>
          <a:bodyPr>
            <a:normAutofit/>
          </a:bodyPr>
          <a:lstStyle/>
          <a:p>
            <a:r>
              <a:rPr lang="nb-NO" dirty="0"/>
              <a:t>Høydedata 200 menn</a:t>
            </a:r>
          </a:p>
        </p:txBody>
      </p:sp>
      <p:pic>
        <p:nvPicPr>
          <p:cNvPr id="9" name="Bilde 8" descr="Et bilde som inneholder diagram, Rektangel, line, Plottdiagram&#10;&#10;Automatisk generert beskrivelse">
            <a:extLst>
              <a:ext uri="{FF2B5EF4-FFF2-40B4-BE49-F238E27FC236}">
                <a16:creationId xmlns:a16="http://schemas.microsoft.com/office/drawing/2014/main" id="{FF26BA2F-D2E6-CBAC-601F-341C4C6C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3" y="1037530"/>
            <a:ext cx="5852172" cy="438912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97F8F94-A01C-DA22-B2EC-9C315DA8ADC1}"/>
              </a:ext>
            </a:extLst>
          </p:cNvPr>
          <p:cNvSpPr txBox="1">
            <a:spLocks/>
          </p:cNvSpPr>
          <p:nvPr/>
        </p:nvSpPr>
        <p:spPr>
          <a:xfrm>
            <a:off x="6390639" y="691455"/>
            <a:ext cx="5509684" cy="996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/>
              <a:t>Histogram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F040D5AF-5A5D-C444-8957-281E5BCA6C1B}"/>
              </a:ext>
            </a:extLst>
          </p:cNvPr>
          <p:cNvSpPr txBox="1"/>
          <p:nvPr/>
        </p:nvSpPr>
        <p:spPr>
          <a:xfrm>
            <a:off x="6847846" y="2029811"/>
            <a:ext cx="5509684" cy="4890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pyplot.hist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n: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verdier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Bins: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oppdelinger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,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Density: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Bool,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>
                <a:solidFill>
                  <a:srgbClr val="000000"/>
                </a:solidFill>
                <a:latin typeface="Consolas"/>
              </a:rPr>
              <a:t>Cumulative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Bool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D2EC16C-5575-EE9E-32EB-32B5554DFBA2}"/>
              </a:ext>
            </a:extLst>
          </p:cNvPr>
          <p:cNvSpPr txBox="1"/>
          <p:nvPr/>
        </p:nvSpPr>
        <p:spPr>
          <a:xfrm>
            <a:off x="944873" y="5725140"/>
            <a:ext cx="5509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sz="1800" dirty="0"/>
              <a:t>Se utgangspunkt</a:t>
            </a:r>
            <a:r>
              <a:rPr lang="nb-NO" dirty="0"/>
              <a:t> for histogram på Canvas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476572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93D7D0-E92F-718F-4AAA-A0B7F272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Før vi går videre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CD1452-B985-5FD2-9DA4-308BAD5E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50" cy="4407888"/>
          </a:xfrm>
        </p:spPr>
        <p:txBody>
          <a:bodyPr/>
          <a:lstStyle/>
          <a:p>
            <a:r>
              <a:rPr lang="nb-NO" dirty="0"/>
              <a:t>Vi trenger </a:t>
            </a:r>
            <a:r>
              <a:rPr lang="nb-NO" dirty="0" err="1"/>
              <a:t>matplotlib</a:t>
            </a:r>
            <a:r>
              <a:rPr lang="nb-NO" dirty="0"/>
              <a:t> biblioteket</a:t>
            </a:r>
          </a:p>
          <a:p>
            <a:pPr marL="0" indent="0">
              <a:buNone/>
            </a:pPr>
            <a:r>
              <a:rPr lang="nb-NO" dirty="0"/>
              <a:t>Prøv å kjør følgende </a:t>
            </a:r>
            <a:r>
              <a:rPr lang="nb-NO" dirty="0" err="1"/>
              <a:t>pythonkode</a:t>
            </a:r>
            <a:r>
              <a:rPr lang="nb-NO" dirty="0"/>
              <a:t>: </a:t>
            </a:r>
          </a:p>
          <a:p>
            <a:endParaRPr lang="nb-NO" dirty="0"/>
          </a:p>
          <a:p>
            <a:r>
              <a:rPr lang="nb-NO" dirty="0"/>
              <a:t>Om det blir feilmelding: </a:t>
            </a:r>
          </a:p>
          <a:p>
            <a:pPr lvl="1"/>
            <a:r>
              <a:rPr lang="nb-NO" dirty="0"/>
              <a:t>Installer </a:t>
            </a:r>
            <a:r>
              <a:rPr lang="nb-NO" dirty="0" err="1"/>
              <a:t>matplotlib</a:t>
            </a:r>
            <a:r>
              <a:rPr lang="nb-NO" dirty="0"/>
              <a:t> med pip i terminalen: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Sjekk at installasjonen fungerer ved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Og kjør programmet på nytt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5FD421A-4E41-9052-ABEF-E850779DAFC3}"/>
              </a:ext>
            </a:extLst>
          </p:cNvPr>
          <p:cNvSpPr txBox="1"/>
          <p:nvPr/>
        </p:nvSpPr>
        <p:spPr>
          <a:xfrm>
            <a:off x="2346960" y="29496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b-NO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4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endParaRPr lang="nb-NO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AF73A77-A9CE-62A6-7312-1451A57F3634}"/>
              </a:ext>
            </a:extLst>
          </p:cNvPr>
          <p:cNvSpPr txBox="1"/>
          <p:nvPr/>
        </p:nvSpPr>
        <p:spPr>
          <a:xfrm>
            <a:off x="2346960" y="43916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800" dirty="0"/>
              <a:t>pip </a:t>
            </a:r>
            <a:r>
              <a:rPr lang="nb-NO" sz="2800" dirty="0" err="1"/>
              <a:t>install</a:t>
            </a:r>
            <a:r>
              <a:rPr lang="nb-NO" sz="2800" dirty="0"/>
              <a:t> </a:t>
            </a:r>
            <a:r>
              <a:rPr lang="nb-NO" sz="2800" dirty="0" err="1"/>
              <a:t>matplotlib</a:t>
            </a:r>
            <a:endParaRPr lang="nb-NO" sz="28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C438749-C269-1595-D3DB-2FBCE4E22696}"/>
              </a:ext>
            </a:extLst>
          </p:cNvPr>
          <p:cNvSpPr txBox="1"/>
          <p:nvPr/>
        </p:nvSpPr>
        <p:spPr>
          <a:xfrm>
            <a:off x="2346960" y="56489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800" dirty="0"/>
              <a:t>pip list</a:t>
            </a:r>
          </a:p>
        </p:txBody>
      </p:sp>
    </p:spTree>
    <p:extLst>
      <p:ext uri="{BB962C8B-B14F-4D97-AF65-F5344CB8AC3E}">
        <p14:creationId xmlns:p14="http://schemas.microsoft.com/office/powerpoint/2010/main" val="222205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D4408-435E-4C6D-FB05-6CF7F85B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Plotting i Python, med </a:t>
            </a:r>
            <a:r>
              <a:rPr lang="nb-NO" dirty="0" err="1"/>
              <a:t>pyplot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E485B9-97C3-4E29-1410-108B66EC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#Liste med x-verdier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#Liste med y-verdier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#Lager grafen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   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#Tegner grafen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12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D4408-435E-4C6D-FB05-6CF7F85B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Plotting i Python, med </a:t>
            </a:r>
            <a:r>
              <a:rPr lang="nb-NO" dirty="0" err="1"/>
              <a:t>pyplot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E485B9-97C3-4E29-1410-108B66EC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#Liste med x-verdier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#Liste med y-verdier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#Lager grafen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   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#Tegner grafen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72569CF9-1074-FED2-BB87-C0743A525E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770880" y="1857326"/>
            <a:ext cx="2773680" cy="5607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F62E2FA-7DB9-0E52-2EF4-0BDA6D5A9490}"/>
              </a:ext>
            </a:extLst>
          </p:cNvPr>
          <p:cNvSpPr txBox="1"/>
          <p:nvPr/>
        </p:nvSpPr>
        <p:spPr>
          <a:xfrm>
            <a:off x="8544560" y="1534160"/>
            <a:ext cx="329184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Bibliotek vi importerer</a:t>
            </a:r>
          </a:p>
          <a:p>
            <a:r>
              <a:rPr lang="nb-NO" dirty="0"/>
              <a:t>- kun modulen </a:t>
            </a:r>
            <a:r>
              <a:rPr lang="nb-NO" dirty="0" err="1"/>
              <a:t>pyplot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78C21674-C0A2-4512-8B3E-B1E66430D4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91680" y="2608346"/>
            <a:ext cx="1452880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91DBFCC-5A2E-56F8-B868-7BF2A4858CD8}"/>
              </a:ext>
            </a:extLst>
          </p:cNvPr>
          <p:cNvSpPr txBox="1"/>
          <p:nvPr/>
        </p:nvSpPr>
        <p:spPr>
          <a:xfrm>
            <a:off x="8544560" y="2423680"/>
            <a:ext cx="3291840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Kallenavn for </a:t>
            </a:r>
            <a:r>
              <a:rPr lang="nb-NO" dirty="0" err="1"/>
              <a:t>pyplot</a:t>
            </a:r>
            <a:endParaRPr lang="nb-NO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09F05CBC-2CE7-4C5C-4836-3AF4C9AA44E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072640" y="2608346"/>
            <a:ext cx="6471920" cy="22684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9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D4408-435E-4C6D-FB05-6CF7F85B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Plotting i Python, med </a:t>
            </a:r>
            <a:r>
              <a:rPr lang="nb-NO" dirty="0" err="1"/>
              <a:t>pyplot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E485B9-97C3-4E29-1410-108B66EC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#Liste med x-verdier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#Liste med y-verdier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xverdier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b-NO" sz="3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yverdier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#Lager grafen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nb-NO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3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nb-NO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           </a:t>
            </a:r>
            <a:r>
              <a:rPr lang="nb-NO" sz="3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#Tegner grafen</a:t>
            </a:r>
            <a:endParaRPr lang="nb-NO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72569CF9-1074-FED2-BB87-C0743A525E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770880" y="1857326"/>
            <a:ext cx="2773680" cy="5607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F62E2FA-7DB9-0E52-2EF4-0BDA6D5A9490}"/>
              </a:ext>
            </a:extLst>
          </p:cNvPr>
          <p:cNvSpPr txBox="1"/>
          <p:nvPr/>
        </p:nvSpPr>
        <p:spPr>
          <a:xfrm>
            <a:off x="8544560" y="1534160"/>
            <a:ext cx="329184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Bibliotek vi importerer</a:t>
            </a:r>
          </a:p>
          <a:p>
            <a:r>
              <a:rPr lang="nb-NO" dirty="0"/>
              <a:t>- kun modulen </a:t>
            </a:r>
            <a:r>
              <a:rPr lang="nb-NO" dirty="0" err="1"/>
              <a:t>pyplot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78C21674-C0A2-4512-8B3E-B1E66430D4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91680" y="2608346"/>
            <a:ext cx="1452880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91DBFCC-5A2E-56F8-B868-7BF2A4858CD8}"/>
              </a:ext>
            </a:extLst>
          </p:cNvPr>
          <p:cNvSpPr txBox="1"/>
          <p:nvPr/>
        </p:nvSpPr>
        <p:spPr>
          <a:xfrm>
            <a:off x="8544560" y="2423680"/>
            <a:ext cx="3291840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Kallenavn for </a:t>
            </a:r>
            <a:r>
              <a:rPr lang="nb-NO" dirty="0" err="1"/>
              <a:t>pyplot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3CE53322-B097-49BD-E925-EE471EABDC0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25440" y="3220867"/>
            <a:ext cx="3119120" cy="31949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97D2117-9949-7CFC-443E-11A11C082879}"/>
              </a:ext>
            </a:extLst>
          </p:cNvPr>
          <p:cNvSpPr txBox="1"/>
          <p:nvPr/>
        </p:nvSpPr>
        <p:spPr>
          <a:xfrm>
            <a:off x="8544560" y="3036201"/>
            <a:ext cx="3291840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Data vi vil plotte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3AC3E450-7784-2A87-0EDA-2B06BE02C22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85360" y="4742700"/>
            <a:ext cx="3759200" cy="15442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5946F7F-6478-04DB-B5BF-5AB9764EBD05}"/>
              </a:ext>
            </a:extLst>
          </p:cNvPr>
          <p:cNvSpPr txBox="1"/>
          <p:nvPr/>
        </p:nvSpPr>
        <p:spPr>
          <a:xfrm>
            <a:off x="8544560" y="4419534"/>
            <a:ext cx="329184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Plotting av dataene.</a:t>
            </a:r>
            <a:br>
              <a:rPr lang="nb-NO" dirty="0"/>
            </a:br>
            <a:r>
              <a:rPr lang="nb-NO" dirty="0" err="1"/>
              <a:t>X</a:t>
            </a:r>
            <a:r>
              <a:rPr lang="nb-NO" dirty="0"/>
              <a:t>-verdier så Y-verdier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A91BBF27-1AC1-852E-4DA5-440B872A081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322320" y="5747702"/>
            <a:ext cx="5110480" cy="49191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0CB7248-70E9-C43C-9B09-C84C8A0C03A3}"/>
              </a:ext>
            </a:extLst>
          </p:cNvPr>
          <p:cNvSpPr txBox="1"/>
          <p:nvPr/>
        </p:nvSpPr>
        <p:spPr>
          <a:xfrm>
            <a:off x="8432800" y="5916447"/>
            <a:ext cx="329184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For å vise oss grafen vi har lagd</a:t>
            </a:r>
          </a:p>
        </p:txBody>
      </p:sp>
    </p:spTree>
    <p:extLst>
      <p:ext uri="{BB962C8B-B14F-4D97-AF65-F5344CB8AC3E}">
        <p14:creationId xmlns:p14="http://schemas.microsoft.com/office/powerpoint/2010/main" val="2714640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3754</Words>
  <Application>Microsoft Office PowerPoint</Application>
  <PresentationFormat>Widescreen</PresentationFormat>
  <Paragraphs>450</Paragraphs>
  <Slides>55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8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55</vt:i4>
      </vt:variant>
    </vt:vector>
  </HeadingPairs>
  <TitlesOfParts>
    <vt:vector size="64" baseType="lpstr">
      <vt:lpstr>-apple-system</vt:lpstr>
      <vt:lpstr>Arial</vt:lpstr>
      <vt:lpstr>Calibri</vt:lpstr>
      <vt:lpstr>Cambria Math</vt:lpstr>
      <vt:lpstr>Consolas</vt:lpstr>
      <vt:lpstr>Franklin Gothic Heavy</vt:lpstr>
      <vt:lpstr>roboto</vt:lpstr>
      <vt:lpstr>roboto</vt:lpstr>
      <vt:lpstr>StreetscapeVTI</vt:lpstr>
      <vt:lpstr>3A Tegning av grafer</vt:lpstr>
      <vt:lpstr>Etter dette læringsløpet skal du kunne: </vt:lpstr>
      <vt:lpstr>Kjent fra mattematikken?</vt:lpstr>
      <vt:lpstr>PowerPoint-presentasjon</vt:lpstr>
      <vt:lpstr>PowerPoint-presentasjon</vt:lpstr>
      <vt:lpstr>Før vi går videre</vt:lpstr>
      <vt:lpstr>Plotting i Python, med pyplot</vt:lpstr>
      <vt:lpstr>Plotting i Python, med pyplot</vt:lpstr>
      <vt:lpstr>Plotting i Python, med pyplot</vt:lpstr>
      <vt:lpstr>Plotting i Python, med pyplot</vt:lpstr>
      <vt:lpstr>Mange ulike diagram alternativer</vt:lpstr>
      <vt:lpstr>Mange ulike diagram alternativer</vt:lpstr>
      <vt:lpstr>Hva skjer her?</vt:lpstr>
      <vt:lpstr>Hva skjer her?</vt:lpstr>
      <vt:lpstr>2 Alternative måter å fylle en liste på</vt:lpstr>
      <vt:lpstr>Etter dette læringsløpet skal du kunne: </vt:lpstr>
      <vt:lpstr>Oppgave</vt:lpstr>
      <vt:lpstr>justere tekst, størrelser, linjer og farger</vt:lpstr>
      <vt:lpstr>justere tekst, størrelser, linjer og farger</vt:lpstr>
      <vt:lpstr>PowerPoint-presentasjon</vt:lpstr>
      <vt:lpstr>Farge og stil på plots</vt:lpstr>
      <vt:lpstr>Markører</vt:lpstr>
      <vt:lpstr>Linjestiler</vt:lpstr>
      <vt:lpstr>Farger</vt:lpstr>
      <vt:lpstr>Eksempler - Prøv!</vt:lpstr>
      <vt:lpstr>Eksempler - Prøv!</vt:lpstr>
      <vt:lpstr>Farge og stil på plots</vt:lpstr>
      <vt:lpstr>Eksempel</vt:lpstr>
      <vt:lpstr>Eksempel 2</vt:lpstr>
      <vt:lpstr>Farge og stil på plots</vt:lpstr>
      <vt:lpstr>PowerPoint-presentasjon</vt:lpstr>
      <vt:lpstr>Oppgave</vt:lpstr>
      <vt:lpstr>Etter dette læringsløpet skal du kunne: </vt:lpstr>
      <vt:lpstr>Å lagre plots</vt:lpstr>
      <vt:lpstr>Etter dette læringsløpet skal du kunne: </vt:lpstr>
      <vt:lpstr>Flere grafer i samme figur</vt:lpstr>
      <vt:lpstr>PowerPoint-presentasjon</vt:lpstr>
      <vt:lpstr>PowerPoint-presentasjon</vt:lpstr>
      <vt:lpstr>Titler i subplot</vt:lpstr>
      <vt:lpstr>PowerPoint-presentasjon</vt:lpstr>
      <vt:lpstr>Hvordan presentere denne informasjonen?</vt:lpstr>
      <vt:lpstr>Hvordan presentere denne informasjonen?</vt:lpstr>
      <vt:lpstr>Oppgave</vt:lpstr>
      <vt:lpstr>Hvordan presentere denne informasjonen?</vt:lpstr>
      <vt:lpstr>Hvordan presentere denne informasjonen 2</vt:lpstr>
      <vt:lpstr>Stående Gruppert stolpediagram</vt:lpstr>
      <vt:lpstr>Liggende Gruppert stolpediagram</vt:lpstr>
      <vt:lpstr>Liggende Gruppert stolpediagram</vt:lpstr>
      <vt:lpstr>Etter dette læringsløpet skal du kunne: </vt:lpstr>
      <vt:lpstr>Sektordiagram</vt:lpstr>
      <vt:lpstr>Sektordiagram</vt:lpstr>
      <vt:lpstr>Eksempel</vt:lpstr>
      <vt:lpstr>Høydedata 200 menn</vt:lpstr>
      <vt:lpstr>Høydedata 200 menn</vt:lpstr>
      <vt:lpstr>Høydedata 200 menn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3A Tegning av grafer</dc:title>
  <dc:creator>Hans Kristian Strandli Vie</dc:creator>
  <cp:lastModifiedBy>Hans Kristian Strandli Vie</cp:lastModifiedBy>
  <cp:revision>10</cp:revision>
  <dcterms:created xsi:type="dcterms:W3CDTF">2024-01-02T10:40:40Z</dcterms:created>
  <dcterms:modified xsi:type="dcterms:W3CDTF">2024-01-08T12:57:21Z</dcterms:modified>
</cp:coreProperties>
</file>