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8" r:id="rId4"/>
    <p:sldId id="259" r:id="rId5"/>
    <p:sldId id="260" r:id="rId6"/>
    <p:sldId id="263" r:id="rId7"/>
    <p:sldId id="264" r:id="rId8"/>
    <p:sldId id="266" r:id="rId9"/>
    <p:sldId id="261" r:id="rId10"/>
    <p:sldId id="262" r:id="rId1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893" autoAdjust="0"/>
  </p:normalViewPr>
  <p:slideViewPr>
    <p:cSldViewPr snapToGrid="0">
      <p:cViewPr>
        <p:scale>
          <a:sx n="75" d="100"/>
          <a:sy n="75" d="100"/>
        </p:scale>
        <p:origin x="97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5F9D8-4CC8-42B5-B732-7E9C1ABBA3B3}" type="datetimeFigureOut">
              <a:rPr lang="nb-NO" smtClean="0"/>
              <a:t>18.04.2024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9B443-8B44-4678-9D93-225C557173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24644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9B443-8B44-4678-9D93-225C55717356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92909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UPS kan implementeres for å passe på at databasen lagrer dataen</a:t>
            </a:r>
          </a:p>
          <a:p>
            <a:pPr marL="171450" indent="-171450">
              <a:buFontTx/>
              <a:buChar char="-"/>
            </a:pPr>
            <a:r>
              <a:rPr lang="nb-NO" dirty="0"/>
              <a:t>AP brukes nede i butikken, hotellet og restauranten</a:t>
            </a:r>
          </a:p>
          <a:p>
            <a:pPr marL="171450" indent="-171450">
              <a:buFontTx/>
              <a:buChar char="-"/>
            </a:pPr>
            <a:r>
              <a:rPr lang="nb-NO" dirty="0" err="1"/>
              <a:t>BaseStation</a:t>
            </a:r>
            <a:r>
              <a:rPr lang="nb-NO" dirty="0"/>
              <a:t> sammen med kameraene utenfor rekkevidde</a:t>
            </a:r>
          </a:p>
          <a:p>
            <a:pPr marL="171450" indent="-171450">
              <a:buFontTx/>
              <a:buChar char="-"/>
            </a:pPr>
            <a:r>
              <a:rPr lang="nb-NO" dirty="0"/>
              <a:t>Haster ikke nettsiden lokalt, men har databasen lokalt pga. GDPR</a:t>
            </a:r>
          </a:p>
          <a:p>
            <a:pPr marL="171450" indent="-171450">
              <a:buFontTx/>
              <a:buChar char="-"/>
            </a:pPr>
            <a:r>
              <a:rPr lang="nb-NO" dirty="0"/>
              <a:t>Ikke lokalt mindre vedlikehold</a:t>
            </a:r>
          </a:p>
          <a:p>
            <a:pPr marL="171450" indent="-171450">
              <a:buFontTx/>
              <a:buChar char="-"/>
            </a:pPr>
            <a:r>
              <a:rPr lang="nb-NO" dirty="0"/>
              <a:t>Kan bruke DMZ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9B443-8B44-4678-9D93-225C55717356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2416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For å kunne koble til nettet må du ha ski kort</a:t>
            </a:r>
          </a:p>
          <a:p>
            <a:pPr marL="171450" indent="-171450">
              <a:buFontTx/>
              <a:buChar char="-"/>
            </a:pPr>
            <a:r>
              <a:rPr lang="nb-NO" dirty="0"/>
              <a:t>Hotellet har eget nett</a:t>
            </a:r>
          </a:p>
          <a:p>
            <a:pPr marL="171450" indent="-171450">
              <a:buFontTx/>
              <a:buChar char="-"/>
            </a:pPr>
            <a:r>
              <a:rPr lang="nb-NO" dirty="0"/>
              <a:t>MFA for alle ansatte</a:t>
            </a:r>
          </a:p>
          <a:p>
            <a:pPr marL="171450" indent="-171450">
              <a:buFontTx/>
              <a:buChar char="-"/>
            </a:pPr>
            <a:r>
              <a:rPr lang="nb-NO" dirty="0" err="1"/>
              <a:t>Hiden</a:t>
            </a:r>
            <a:r>
              <a:rPr lang="nb-NO" dirty="0"/>
              <a:t> SSID på ansatt nettet, Bruker hovedsakelig ikke nettet i bakken</a:t>
            </a:r>
          </a:p>
          <a:p>
            <a:pPr marL="171450" indent="-171450">
              <a:buFontTx/>
              <a:buChar char="-"/>
            </a:pPr>
            <a:r>
              <a:rPr lang="nb-NO" dirty="0"/>
              <a:t>Lagrer minimalt av data</a:t>
            </a:r>
          </a:p>
          <a:p>
            <a:pPr marL="171450" indent="-171450">
              <a:buFontTx/>
              <a:buChar char="-"/>
            </a:pPr>
            <a:r>
              <a:rPr lang="nb-NO" dirty="0"/>
              <a:t>Lokal database</a:t>
            </a:r>
          </a:p>
          <a:p>
            <a:pPr marL="171450" indent="-171450">
              <a:buFontTx/>
              <a:buChar char="-"/>
            </a:pPr>
            <a:r>
              <a:rPr lang="nb-NO" dirty="0"/>
              <a:t>Bruker </a:t>
            </a:r>
            <a:r>
              <a:rPr lang="nb-NO" dirty="0" err="1"/>
              <a:t>active</a:t>
            </a:r>
            <a:r>
              <a:rPr lang="nb-NO" dirty="0"/>
              <a:t> </a:t>
            </a:r>
            <a:r>
              <a:rPr lang="nb-NO" dirty="0" err="1"/>
              <a:t>directory</a:t>
            </a:r>
            <a:r>
              <a:rPr lang="nb-NO" dirty="0"/>
              <a:t> for å gi tilgang</a:t>
            </a:r>
          </a:p>
          <a:p>
            <a:pPr marL="171450" indent="-171450">
              <a:buFontTx/>
              <a:buChar char="-"/>
            </a:pPr>
            <a:r>
              <a:rPr lang="nb-NO" dirty="0"/>
              <a:t>WPA 2 og 3, alt av passord på bli </a:t>
            </a:r>
            <a:r>
              <a:rPr lang="nb-NO" dirty="0" err="1"/>
              <a:t>hashet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9B443-8B44-4678-9D93-225C55717356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31983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Statistikk over heisturer</a:t>
            </a:r>
          </a:p>
          <a:p>
            <a:pPr marL="171450" indent="-171450">
              <a:buFontTx/>
              <a:buChar char="-"/>
            </a:pPr>
            <a:r>
              <a:rPr lang="nb-NO" dirty="0"/>
              <a:t>Se estimert vente tid på heiser</a:t>
            </a:r>
          </a:p>
          <a:p>
            <a:pPr marL="171450" indent="-171450">
              <a:buFontTx/>
              <a:buChar char="-"/>
            </a:pPr>
            <a:r>
              <a:rPr lang="nb-NO" dirty="0"/>
              <a:t>Se status og temperatur i bakken</a:t>
            </a:r>
          </a:p>
          <a:p>
            <a:pPr marL="171450" indent="-171450">
              <a:buFontTx/>
              <a:buChar char="-"/>
            </a:pPr>
            <a:r>
              <a:rPr lang="nb-NO" dirty="0"/>
              <a:t>Løype kart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9B443-8B44-4678-9D93-225C55717356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5412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En side</a:t>
            </a:r>
          </a:p>
          <a:p>
            <a:pPr marL="171450" indent="-171450">
              <a:buFontTx/>
              <a:buChar char="-"/>
            </a:pPr>
            <a:r>
              <a:rPr lang="nb-NO" dirty="0"/>
              <a:t>Bestill rom og heiskort</a:t>
            </a:r>
          </a:p>
          <a:p>
            <a:pPr marL="171450" indent="-171450">
              <a:buFontTx/>
              <a:buChar char="-"/>
            </a:pPr>
            <a:r>
              <a:rPr lang="nb-NO" dirty="0"/>
              <a:t>Se forholdene i bakken både med </a:t>
            </a:r>
            <a:r>
              <a:rPr lang="nb-NO" dirty="0" err="1"/>
              <a:t>tempratur</a:t>
            </a:r>
            <a:r>
              <a:rPr lang="nb-NO" dirty="0"/>
              <a:t>, status og LIVE </a:t>
            </a:r>
            <a:r>
              <a:rPr lang="nb-NO" dirty="0" err="1"/>
              <a:t>stream</a:t>
            </a:r>
            <a:endParaRPr lang="nb-NO" dirty="0"/>
          </a:p>
          <a:p>
            <a:pPr marL="171450" indent="-171450">
              <a:buFontTx/>
              <a:buChar char="-"/>
            </a:pPr>
            <a:r>
              <a:rPr lang="nb-NO" dirty="0" err="1"/>
              <a:t>Bestilings</a:t>
            </a:r>
            <a:r>
              <a:rPr lang="nb-NO" dirty="0"/>
              <a:t> knapper</a:t>
            </a:r>
          </a:p>
          <a:p>
            <a:pPr marL="171450" indent="-171450">
              <a:buFontTx/>
              <a:buChar char="-"/>
            </a:pPr>
            <a:r>
              <a:rPr lang="nb-NO" dirty="0"/>
              <a:t>Bilder fra anlegget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9B443-8B44-4678-9D93-225C55717356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4077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E-post, </a:t>
            </a:r>
            <a:r>
              <a:rPr lang="nb-NO" dirty="0" err="1"/>
              <a:t>SkiKortKmr</a:t>
            </a:r>
            <a:r>
              <a:rPr lang="nb-NO" dirty="0"/>
              <a:t>, </a:t>
            </a:r>
            <a:r>
              <a:rPr lang="nb-NO" dirty="0" err="1"/>
              <a:t>PeriodePåSkiKort</a:t>
            </a:r>
            <a:r>
              <a:rPr lang="nb-NO" dirty="0"/>
              <a:t>, En for hver heis</a:t>
            </a:r>
          </a:p>
          <a:p>
            <a:pPr marL="171450" indent="-171450">
              <a:buFontTx/>
              <a:buChar char="-"/>
            </a:pPr>
            <a:r>
              <a:rPr lang="nb-NO" dirty="0" err="1"/>
              <a:t>Sleter</a:t>
            </a:r>
            <a:r>
              <a:rPr lang="nb-NO" dirty="0"/>
              <a:t> alt som kan kobles opp til brukeren</a:t>
            </a:r>
          </a:p>
          <a:p>
            <a:pPr marL="171450" indent="-171450">
              <a:buFontTx/>
              <a:buChar char="-"/>
            </a:pPr>
            <a:r>
              <a:rPr lang="nb-NO" dirty="0"/>
              <a:t>1 Uke, 1 måned, sesong, forrige sesong, totalt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9B443-8B44-4678-9D93-225C55717356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8488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Hvilke fordeler og ulemper ser du ved å samle inn og lagre informasjon om gjestenes heisturer?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Hvordan vil du sørge for at gjestene er klar over hva slags informasjon som samles inn,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og hvordan vil du sikre at deres personvern blir ivaretatt?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9B443-8B44-4678-9D93-225C55717356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7621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Vi kan se på trender da det kommer til hvor folk beveger seg i bakkene og tilby løsninger knyttet opp mot dette</a:t>
            </a:r>
          </a:p>
          <a:p>
            <a:pPr marL="171450" indent="-171450">
              <a:buFontTx/>
              <a:buChar char="-"/>
            </a:pPr>
            <a:r>
              <a:rPr lang="nb-NO" dirty="0"/>
              <a:t>Vi kan bruke dette til reklame</a:t>
            </a:r>
          </a:p>
          <a:p>
            <a:pPr marL="171450" indent="-171450">
              <a:buFontTx/>
              <a:buChar char="-"/>
            </a:pPr>
            <a:r>
              <a:rPr lang="nb-NO" dirty="0"/>
              <a:t>Det må informeres flere steder og passe på at brukeren godtar dette da benytter seg av anlegget</a:t>
            </a:r>
          </a:p>
          <a:p>
            <a:pPr marL="171450" indent="-171450">
              <a:buFontTx/>
              <a:buChar char="-"/>
            </a:pPr>
            <a:r>
              <a:rPr lang="nb-NO" dirty="0"/>
              <a:t>Samle inn kun det som er nødvendig og ikke noe personvern</a:t>
            </a:r>
          </a:p>
          <a:p>
            <a:pPr marL="171450" indent="-171450">
              <a:buFontTx/>
              <a:buChar char="-"/>
            </a:pPr>
            <a:r>
              <a:rPr lang="nb-NO" dirty="0"/>
              <a:t>Sletter dataen som kan spores til en enkelt person da det er nødvendig</a:t>
            </a:r>
          </a:p>
          <a:p>
            <a:pPr marL="171450" indent="-171450">
              <a:buFontTx/>
              <a:buChar char="-"/>
            </a:pPr>
            <a:r>
              <a:rPr lang="nb-NO" dirty="0"/>
              <a:t>Krypterer dataen da det lagres i databasen</a:t>
            </a:r>
          </a:p>
          <a:p>
            <a:pPr marL="171450" indent="-171450">
              <a:buFontTx/>
              <a:buChar char="-"/>
            </a:pPr>
            <a:r>
              <a:rPr lang="nb-NO" dirty="0"/>
              <a:t>Sporing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9B443-8B44-4678-9D93-225C55717356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91530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95DC-6F18-8D57-2772-71768FDC3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24993-3076-3293-EB7A-A4BC4F62E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BD993-3008-6D75-3A72-3AF4D561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6D66-60DA-451A-BFC8-0A300346CF65}" type="datetimeFigureOut">
              <a:rPr lang="nb-NO" smtClean="0"/>
              <a:t>18.04.2024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01C18-A02C-3E98-C93B-48BDD7D2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EA963-8D62-1228-9450-5660B1963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EFB7-1FDE-46C5-832A-6041B7167D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295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B84E-025C-B954-164D-01DF78A3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D9C4D-C8B5-1E5C-311C-71D7460F4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6AA19-BEDF-73F8-A3CC-B36738E0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6D66-60DA-451A-BFC8-0A300346CF65}" type="datetimeFigureOut">
              <a:rPr lang="nb-NO" smtClean="0"/>
              <a:t>18.04.2024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194F0-A9EB-87CD-94B6-408B7AD3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F086C-9A13-0F12-1B48-C2FF3EF0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EFB7-1FDE-46C5-832A-6041B7167D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802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7A0C0-5ECB-4609-CD40-FB118AEF1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E2732-3B79-43BB-22BD-5DD046F3C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48533-5339-30CF-19AA-09A3491E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6D66-60DA-451A-BFC8-0A300346CF65}" type="datetimeFigureOut">
              <a:rPr lang="nb-NO" smtClean="0"/>
              <a:t>18.04.2024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DEFC9-D80B-340C-19CB-D617F4AF9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30C5C-DB33-DCBC-4172-ED1D99A7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EFB7-1FDE-46C5-832A-6041B7167D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000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33CC9-30CD-9C0E-FAA9-C4D449C3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7E333-DD8F-14C0-818F-23EA9DFC2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3C9EB-E8AF-3670-1D86-C5ACBB966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6D66-60DA-451A-BFC8-0A300346CF65}" type="datetimeFigureOut">
              <a:rPr lang="nb-NO" smtClean="0"/>
              <a:t>18.04.2024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D02E4-F6ED-6C74-2D64-B69DC82D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D08A7-855A-2D4D-D868-69B1E138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EFB7-1FDE-46C5-832A-6041B7167D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614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8FA0-E88C-26AF-4775-1E07328DA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D71A-389C-33D9-B97A-B1268F1F2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CDCA4-4E66-1B3D-FBD3-80046AB3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6D66-60DA-451A-BFC8-0A300346CF65}" type="datetimeFigureOut">
              <a:rPr lang="nb-NO" smtClean="0"/>
              <a:t>18.04.2024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FBE68-34D1-AD35-6A76-C3A57F71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19D84-AC0F-039D-706E-5D86DC46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EFB7-1FDE-46C5-832A-6041B7167D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282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F03A-68BE-738A-7A40-77079CA4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06C2B-50BF-7B58-154E-BEC9B9717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DE4AA-F9F4-C901-B05C-E27EF1FD9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449C8-D8CE-7E75-20C8-6FB06040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6D66-60DA-451A-BFC8-0A300346CF65}" type="datetimeFigureOut">
              <a:rPr lang="nb-NO" smtClean="0"/>
              <a:t>18.04.2024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AF57E-DF3D-C9FD-B1D1-1444CDD2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8A902-4914-0DD6-D8F2-07FE3673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EFB7-1FDE-46C5-832A-6041B7167D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753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C5C7-9A5D-C714-5A82-8BB1EB83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1CBFC-7F7F-87D9-6760-762BFFB56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D3669-EA41-0E35-6991-6B084104E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56741-DC24-FBC8-858A-9D9920145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354955-7216-2E4C-8B0F-499D8A7EA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0B8292-9D0A-53A9-1C30-2CA1E9F9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6D66-60DA-451A-BFC8-0A300346CF65}" type="datetimeFigureOut">
              <a:rPr lang="nb-NO" smtClean="0"/>
              <a:t>18.04.2024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8A0DB-ECF6-AE13-F548-D06EA6F9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021A8-021B-9CE9-5EBD-60D5C623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EFB7-1FDE-46C5-832A-6041B7167D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692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F5A2-348F-F41D-0145-B1C5CEBB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7D5EA-7DCB-B918-570C-613C2A4F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6D66-60DA-451A-BFC8-0A300346CF65}" type="datetimeFigureOut">
              <a:rPr lang="nb-NO" smtClean="0"/>
              <a:t>18.04.2024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9FCF6-E7F6-A5CC-F4C6-456613AE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6C238-1968-CF98-1D21-7FE2CC1F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EFB7-1FDE-46C5-832A-6041B7167D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9087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F104BA-0715-F513-475C-4CFC5382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6D66-60DA-451A-BFC8-0A300346CF65}" type="datetimeFigureOut">
              <a:rPr lang="nb-NO" smtClean="0"/>
              <a:t>18.04.2024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0F5BC-B37B-ACB3-33CF-1A6481D4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FE4A1-8BBE-78C6-3382-7E2601B6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EFB7-1FDE-46C5-832A-6041B7167D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467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A8E1-AEFA-8AE7-5F24-461F42979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EA789-24C5-1E3D-A202-5D2BDCAA7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A2714-3748-BBC7-F8F9-90D2E5906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0FD9E-AD1F-C855-EFBF-FDDF16751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6D66-60DA-451A-BFC8-0A300346CF65}" type="datetimeFigureOut">
              <a:rPr lang="nb-NO" smtClean="0"/>
              <a:t>18.04.2024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29124-0E4A-FB66-4A81-71A05C8E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8C4E6-A044-7A2B-9256-BDFEAFBE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EFB7-1FDE-46C5-832A-6041B7167D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393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C6A9-E0EF-F553-46C4-28372923F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670EB7-CA28-6D96-28FE-03477B2E5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1535B-4019-FB6D-A30A-AED6EFD34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06A74-B312-2802-9ACD-BCC0F024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6D66-60DA-451A-BFC8-0A300346CF65}" type="datetimeFigureOut">
              <a:rPr lang="nb-NO" smtClean="0"/>
              <a:t>18.04.2024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9C99F-F0BD-C9C0-98F9-462F078FE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E3024-8FE1-842A-4E24-6898DF4A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EFB7-1FDE-46C5-832A-6041B7167D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6543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5A057E-28AB-E873-C2CB-9F40FF10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D5033-B9FD-6AAD-F0A5-2FA1022FE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534-449E-BE4F-77EB-856812727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B6D66-60DA-451A-BFC8-0A300346CF65}" type="datetimeFigureOut">
              <a:rPr lang="nb-NO" smtClean="0"/>
              <a:t>18.04.2024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92AEC-143C-2875-DDBC-9E29356CC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57890-74C3-8F98-952A-3DD646A2A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5EFB7-1FDE-46C5-832A-6041B7167D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798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on skis on a snowy mountain&#10;&#10;Description automatically generated">
            <a:extLst>
              <a:ext uri="{FF2B5EF4-FFF2-40B4-BE49-F238E27FC236}">
                <a16:creationId xmlns:a16="http://schemas.microsoft.com/office/drawing/2014/main" id="{B5522708-DDEA-F3C9-E89A-9C06F49591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EC0CB-94F9-D1A2-CBCB-5B8A30BA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Skyggefjell AS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F2D7D8A-205D-EFC4-4C8A-49AD087B71D8}"/>
              </a:ext>
            </a:extLst>
          </p:cNvPr>
          <p:cNvSpPr/>
          <p:nvPr/>
        </p:nvSpPr>
        <p:spPr>
          <a:xfrm>
            <a:off x="0" y="6225806"/>
            <a:ext cx="12192000" cy="500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72DB1-F4B6-A2CD-4039-D8475CF1C175}"/>
              </a:ext>
            </a:extLst>
          </p:cNvPr>
          <p:cNvSpPr txBox="1"/>
          <p:nvPr/>
        </p:nvSpPr>
        <p:spPr>
          <a:xfrm>
            <a:off x="5046177" y="6309222"/>
            <a:ext cx="216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Av Viktor Koran Wold</a:t>
            </a:r>
          </a:p>
        </p:txBody>
      </p:sp>
    </p:spTree>
    <p:extLst>
      <p:ext uri="{BB962C8B-B14F-4D97-AF65-F5344CB8AC3E}">
        <p14:creationId xmlns:p14="http://schemas.microsoft.com/office/powerpoint/2010/main" val="49371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6976-5AB7-731F-45C7-BA417780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Personvernsikring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1DBC1-6541-BE68-FED6-FBC3A95BC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Trender</a:t>
            </a:r>
          </a:p>
          <a:p>
            <a:r>
              <a:rPr lang="nb-NO" dirty="0"/>
              <a:t>Reklame</a:t>
            </a:r>
          </a:p>
          <a:p>
            <a:r>
              <a:rPr lang="nb-NO" dirty="0"/>
              <a:t>Tydelig over flere steder</a:t>
            </a:r>
          </a:p>
          <a:p>
            <a:r>
              <a:rPr lang="nb-NO" dirty="0"/>
              <a:t>Minimere hva som samles inn</a:t>
            </a:r>
          </a:p>
          <a:p>
            <a:r>
              <a:rPr lang="nb-NO" dirty="0"/>
              <a:t>Slette dataen da du ikke trenger den mere</a:t>
            </a:r>
          </a:p>
          <a:p>
            <a:r>
              <a:rPr lang="nb-NO" dirty="0"/>
              <a:t>Kryptering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5600-275A-ABAD-11CE-F101A36ED644}"/>
              </a:ext>
            </a:extLst>
          </p:cNvPr>
          <p:cNvSpPr/>
          <p:nvPr/>
        </p:nvSpPr>
        <p:spPr>
          <a:xfrm>
            <a:off x="0" y="640080"/>
            <a:ext cx="152400" cy="71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585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61A2-0CE2-2A01-E591-DF58AC31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4286-2AE6-0475-AD79-84C6B9ABE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IT infrastruktur</a:t>
            </a:r>
          </a:p>
          <a:p>
            <a:r>
              <a:rPr lang="nb-NO" dirty="0"/>
              <a:t>Videokameraer</a:t>
            </a:r>
          </a:p>
          <a:p>
            <a:r>
              <a:rPr lang="nb-NO" dirty="0" err="1"/>
              <a:t>Wi-Fi</a:t>
            </a:r>
            <a:r>
              <a:rPr lang="nb-NO" dirty="0"/>
              <a:t> i alle bakkene</a:t>
            </a:r>
          </a:p>
          <a:p>
            <a:r>
              <a:rPr lang="nb-NO" dirty="0"/>
              <a:t>Må ha skikort for nettet</a:t>
            </a:r>
          </a:p>
          <a:p>
            <a:endParaRPr lang="nb-N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FDD683-BB2F-D08F-7793-6182D363B0A1}"/>
              </a:ext>
            </a:extLst>
          </p:cNvPr>
          <p:cNvSpPr/>
          <p:nvPr/>
        </p:nvSpPr>
        <p:spPr>
          <a:xfrm>
            <a:off x="0" y="694481"/>
            <a:ext cx="162046" cy="682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28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E43F8-FFC0-1020-86D1-5EB0CD82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Nettverks kart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1DA411-8E9E-1C44-02C0-B6806B40D014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Utstyret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AP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Samle utstyr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Databasen lokalt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DMZ</a:t>
            </a:r>
          </a:p>
        </p:txBody>
      </p:sp>
      <p:pic>
        <p:nvPicPr>
          <p:cNvPr id="5" name="Content Placeholder 4" descr="A diagram of a router&#10;&#10;Description automatically generated">
            <a:extLst>
              <a:ext uri="{FF2B5EF4-FFF2-40B4-BE49-F238E27FC236}">
                <a16:creationId xmlns:a16="http://schemas.microsoft.com/office/drawing/2014/main" id="{72EB7D28-3964-F9BD-FE93-A21B6986A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84" y="1532478"/>
            <a:ext cx="6922008" cy="38936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694301-F380-4A69-2FC5-ECD70E835745}"/>
              </a:ext>
            </a:extLst>
          </p:cNvPr>
          <p:cNvSpPr/>
          <p:nvPr/>
        </p:nvSpPr>
        <p:spPr>
          <a:xfrm>
            <a:off x="0" y="1426546"/>
            <a:ext cx="128016" cy="653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830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5FA28-1ABA-A281-90CB-217F07971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nb-NO" sz="2800"/>
              <a:t>Sikkerhet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53F09-9168-0B65-896E-861D4A4DF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nb-NO" sz="1700" dirty="0"/>
              <a:t>Må ha skikort</a:t>
            </a:r>
          </a:p>
          <a:p>
            <a:r>
              <a:rPr lang="nb-NO" sz="1700" dirty="0"/>
              <a:t>MFA</a:t>
            </a:r>
          </a:p>
          <a:p>
            <a:r>
              <a:rPr lang="nb-NO" sz="1700" dirty="0"/>
              <a:t>Bruk av ansatt nettet</a:t>
            </a:r>
          </a:p>
          <a:p>
            <a:r>
              <a:rPr lang="nb-NO" sz="1700" dirty="0"/>
              <a:t>AD</a:t>
            </a:r>
          </a:p>
          <a:p>
            <a:r>
              <a:rPr lang="nb-NO" sz="1700" dirty="0"/>
              <a:t>Minimalt med data</a:t>
            </a:r>
          </a:p>
          <a:p>
            <a:r>
              <a:rPr lang="nb-NO" sz="1700" dirty="0"/>
              <a:t>WPA 2 og 3</a:t>
            </a:r>
          </a:p>
          <a:p>
            <a:r>
              <a:rPr lang="nb-NO" sz="1700" dirty="0" err="1"/>
              <a:t>Hashet</a:t>
            </a:r>
            <a:r>
              <a:rPr lang="nb-NO" sz="1700" dirty="0"/>
              <a:t> passord om det brukes</a:t>
            </a:r>
          </a:p>
          <a:p>
            <a:r>
              <a:rPr lang="nb-NO" sz="1700" dirty="0"/>
              <a:t>Vanskelig å få tak i</a:t>
            </a:r>
          </a:p>
          <a:p>
            <a:endParaRPr lang="nb-NO" sz="1700" dirty="0"/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EFE6F59D-3BA6-7B89-AC5B-BF4F13EFA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24144" y="841248"/>
            <a:ext cx="5276088" cy="52760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3D26CB-E880-23DB-7CD2-8CD138C9B3F7}"/>
              </a:ext>
            </a:extLst>
          </p:cNvPr>
          <p:cNvSpPr/>
          <p:nvPr/>
        </p:nvSpPr>
        <p:spPr>
          <a:xfrm>
            <a:off x="-1" y="1426546"/>
            <a:ext cx="128016" cy="653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1819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99BC-A352-77FE-3255-9C22D903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C437C-AF1C-24A8-B9FB-DEEDB240C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173923"/>
          </a:xfrm>
        </p:spPr>
        <p:txBody>
          <a:bodyPr/>
          <a:lstStyle/>
          <a:p>
            <a:r>
              <a:rPr lang="nb-NO" dirty="0"/>
              <a:t>Nettside</a:t>
            </a:r>
          </a:p>
          <a:p>
            <a:r>
              <a:rPr lang="nb-NO" dirty="0"/>
              <a:t>App</a:t>
            </a:r>
          </a:p>
          <a:p>
            <a:r>
              <a:rPr lang="nb-NO" dirty="0"/>
              <a:t>Ventetid</a:t>
            </a:r>
          </a:p>
          <a:p>
            <a:r>
              <a:rPr lang="nb-NO" dirty="0"/>
              <a:t>Database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D70FCC-9CEB-1569-EB88-C8272BA15687}"/>
              </a:ext>
            </a:extLst>
          </p:cNvPr>
          <p:cNvSpPr/>
          <p:nvPr/>
        </p:nvSpPr>
        <p:spPr>
          <a:xfrm>
            <a:off x="0" y="589280"/>
            <a:ext cx="142240" cy="8229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050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AAB0FF-B4EE-0368-6DE6-AC36252A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9F2BCD-4BD9-2041-51C4-1A69D185709F}"/>
              </a:ext>
            </a:extLst>
          </p:cNvPr>
          <p:cNvSpPr txBox="1"/>
          <p:nvPr/>
        </p:nvSpPr>
        <p:spPr>
          <a:xfrm>
            <a:off x="612648" y="3355848"/>
            <a:ext cx="6268770" cy="2825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Statistikk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Ventetid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Temperatur og status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Løype kart</a:t>
            </a:r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2FB091C6-EFF7-31B8-E990-6445E6CEE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50450" y="601133"/>
            <a:ext cx="3124918" cy="55802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5E76E5-3A69-C1EF-2BBC-D231BC3CD382}"/>
              </a:ext>
            </a:extLst>
          </p:cNvPr>
          <p:cNvSpPr/>
          <p:nvPr/>
        </p:nvSpPr>
        <p:spPr>
          <a:xfrm>
            <a:off x="612648" y="601133"/>
            <a:ext cx="626872" cy="73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6760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A3F0-8C8E-9007-6BBD-98DD2FB4E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Nettside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33D1F8-9F89-6BEB-E610-DDA073793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790" y="155078"/>
            <a:ext cx="4029637" cy="4439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943B38-CD5A-2CAD-412E-C80686B69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447" y="2682343"/>
            <a:ext cx="4105848" cy="38105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A797B4-8631-CB40-64AB-AD195F5BCD29}"/>
              </a:ext>
            </a:extLst>
          </p:cNvPr>
          <p:cNvSpPr txBox="1"/>
          <p:nvPr/>
        </p:nvSpPr>
        <p:spPr>
          <a:xfrm>
            <a:off x="590309" y="1585732"/>
            <a:ext cx="28242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b-NO" dirty="0"/>
              <a:t>Mere info</a:t>
            </a:r>
          </a:p>
          <a:p>
            <a:pPr marL="285750" indent="-285750">
              <a:buFontTx/>
              <a:buChar char="-"/>
            </a:pPr>
            <a:r>
              <a:rPr lang="nb-NO" dirty="0"/>
              <a:t>Booking av rom</a:t>
            </a:r>
          </a:p>
          <a:p>
            <a:pPr marL="285750" indent="-285750">
              <a:buFontTx/>
              <a:buChar char="-"/>
            </a:pPr>
            <a:r>
              <a:rPr lang="nb-NO" dirty="0"/>
              <a:t>Kjøp av heis kort</a:t>
            </a:r>
          </a:p>
          <a:p>
            <a:pPr marL="285750" indent="-285750">
              <a:buFontTx/>
              <a:buChar char="-"/>
            </a:pPr>
            <a:r>
              <a:rPr lang="nb-NO" dirty="0"/>
              <a:t>Se forholdene i bakken</a:t>
            </a:r>
          </a:p>
          <a:p>
            <a:pPr marL="285750" indent="-285750">
              <a:buFontTx/>
              <a:buChar char="-"/>
            </a:pPr>
            <a:r>
              <a:rPr lang="nb-NO" dirty="0"/>
              <a:t>Status og temperatur</a:t>
            </a:r>
          </a:p>
          <a:p>
            <a:pPr marL="285750" indent="-285750">
              <a:buFontTx/>
              <a:buChar char="-"/>
            </a:pPr>
            <a:r>
              <a:rPr lang="nb-NO" dirty="0"/>
              <a:t>Bilder fra anlegget</a:t>
            </a:r>
          </a:p>
          <a:p>
            <a:pPr marL="285750" indent="-285750">
              <a:buFontTx/>
              <a:buChar char="-"/>
            </a:pPr>
            <a:r>
              <a:rPr lang="nb-NO" dirty="0"/>
              <a:t>LIVE </a:t>
            </a:r>
            <a:r>
              <a:rPr lang="nb-NO" dirty="0" err="1"/>
              <a:t>stream</a:t>
            </a:r>
            <a:r>
              <a:rPr lang="nb-NO" dirty="0"/>
              <a:t> fra bakkene</a:t>
            </a:r>
          </a:p>
          <a:p>
            <a:pPr marL="285750" indent="-285750">
              <a:buFontTx/>
              <a:buChar char="-"/>
            </a:pPr>
            <a:endParaRPr lang="nb-NO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E9CD1-DC87-33D1-2336-FB8F713AC621}"/>
              </a:ext>
            </a:extLst>
          </p:cNvPr>
          <p:cNvSpPr/>
          <p:nvPr/>
        </p:nvSpPr>
        <p:spPr>
          <a:xfrm>
            <a:off x="0" y="650240"/>
            <a:ext cx="97417" cy="680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4043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6A23-53F8-57E6-7F38-4EA319185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Database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B61F1-3F0A-7D6D-09C3-D08BDE7F1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nb-NO"/>
              <a:t>Lagrer data</a:t>
            </a:r>
          </a:p>
          <a:p>
            <a:r>
              <a:rPr lang="nb-NO"/>
              <a:t>Dataminimering</a:t>
            </a:r>
          </a:p>
          <a:p>
            <a:r>
              <a:rPr lang="nb-NO"/>
              <a:t>Lagrings periode</a:t>
            </a:r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A826D-6265-F9CF-58B7-AB2B09EB8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84" y="1594125"/>
            <a:ext cx="8277744" cy="36559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C63C5F-C8EA-9F3A-9DB5-BC98B4E4B0D0}"/>
              </a:ext>
            </a:extLst>
          </p:cNvPr>
          <p:cNvSpPr/>
          <p:nvPr/>
        </p:nvSpPr>
        <p:spPr>
          <a:xfrm>
            <a:off x="0" y="613459"/>
            <a:ext cx="115747" cy="775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0234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15B4-7B24-0990-4532-E5A213F5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84B0E-DFBE-76C2-5521-D29F62B6B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Fordeler og ulemper ved lagring av data</a:t>
            </a:r>
          </a:p>
          <a:p>
            <a:r>
              <a:rPr lang="nb-NO" dirty="0"/>
              <a:t>Si ifra at data samles inn</a:t>
            </a:r>
          </a:p>
          <a:p>
            <a:r>
              <a:rPr lang="nb-NO" dirty="0"/>
              <a:t>Ivare ta personvern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93724C-0EBF-58A1-9961-AF0A4D42F7B4}"/>
              </a:ext>
            </a:extLst>
          </p:cNvPr>
          <p:cNvSpPr/>
          <p:nvPr/>
        </p:nvSpPr>
        <p:spPr>
          <a:xfrm>
            <a:off x="0" y="619760"/>
            <a:ext cx="111760" cy="802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1523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439</Words>
  <Application>Microsoft Office PowerPoint</Application>
  <PresentationFormat>Widescreen</PresentationFormat>
  <Paragraphs>99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Skyggefjell AS</vt:lpstr>
      <vt:lpstr>Oppgave 1</vt:lpstr>
      <vt:lpstr>Nettverks kart</vt:lpstr>
      <vt:lpstr>Sikkerhet</vt:lpstr>
      <vt:lpstr>Oppgave 2</vt:lpstr>
      <vt:lpstr>App</vt:lpstr>
      <vt:lpstr>Nettside</vt:lpstr>
      <vt:lpstr>Database</vt:lpstr>
      <vt:lpstr>Oppgave 3</vt:lpstr>
      <vt:lpstr>Personvernsikring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Skyggefjell AS</dc:title>
  <dc:creator>Viktor Koran Wold</dc:creator>
  <cp:lastModifiedBy>Viktor Koran Wold</cp:lastModifiedBy>
  <cp:revision>5</cp:revision>
  <dcterms:created xsi:type="dcterms:W3CDTF">2024-04-18T14:48:04Z</dcterms:created>
  <dcterms:modified xsi:type="dcterms:W3CDTF">2024-04-19T06:30:51Z</dcterms:modified>
</cp:coreProperties>
</file>