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9" r:id="rId7"/>
    <p:sldId id="260" r:id="rId8"/>
    <p:sldId id="261" r:id="rId9"/>
    <p:sldId id="262" r:id="rId10"/>
    <p:sldId id="266" r:id="rId11"/>
    <p:sldId id="265" r:id="rId12"/>
    <p:sldId id="267" r:id="rId13"/>
    <p:sldId id="263" r:id="rId14"/>
    <p:sldId id="258" r:id="rId1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26D446-D846-4267-8178-30A5BFD1D618}" v="42" dt="2024-04-18T20:20:05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AD1D7-98BC-43DB-A655-4B06E9062FA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F9C128-CB9A-4D30-B7EF-61995A995DDB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Del 1: IT/Nettverk Infrastruktur</a:t>
          </a:r>
          <a:endParaRPr lang="en-US" dirty="0"/>
        </a:p>
      </dgm:t>
    </dgm:pt>
    <dgm:pt modelId="{162ED491-171E-4456-B8FA-F6C11E7321B5}" type="parTrans" cxnId="{6C891EC2-0738-4511-A576-E0EB54562574}">
      <dgm:prSet/>
      <dgm:spPr/>
      <dgm:t>
        <a:bodyPr/>
        <a:lstStyle/>
        <a:p>
          <a:endParaRPr lang="en-US"/>
        </a:p>
      </dgm:t>
    </dgm:pt>
    <dgm:pt modelId="{47EB1C8D-2893-43A5-B74B-60D0B3C5E602}" type="sibTrans" cxnId="{6C891EC2-0738-4511-A576-E0EB545625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8692DF-067E-441C-9957-E5EE3D3FDD28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Del 2: Nettside/App Utvikling</a:t>
          </a:r>
          <a:endParaRPr lang="en-US"/>
        </a:p>
      </dgm:t>
    </dgm:pt>
    <dgm:pt modelId="{5C6C1A30-2939-4E7F-A914-66644F16BCC5}" type="parTrans" cxnId="{8BA904D4-3FF7-4925-9041-4AD004438B91}">
      <dgm:prSet/>
      <dgm:spPr/>
      <dgm:t>
        <a:bodyPr/>
        <a:lstStyle/>
        <a:p>
          <a:endParaRPr lang="en-US"/>
        </a:p>
      </dgm:t>
    </dgm:pt>
    <dgm:pt modelId="{7034D96D-0285-4A21-8F46-0512221C96CC}" type="sibTrans" cxnId="{8BA904D4-3FF7-4925-9041-4AD004438B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0B8B41-DD6B-4738-9881-8B394FB41A9A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Del 3: Personvern</a:t>
          </a:r>
          <a:endParaRPr lang="en-US"/>
        </a:p>
      </dgm:t>
    </dgm:pt>
    <dgm:pt modelId="{ED7CE79E-ED0A-4FC1-A93E-FA3BD3E260AA}" type="parTrans" cxnId="{858ACCBF-C7F7-458E-BA4A-967AD56E3DCC}">
      <dgm:prSet/>
      <dgm:spPr/>
      <dgm:t>
        <a:bodyPr/>
        <a:lstStyle/>
        <a:p>
          <a:endParaRPr lang="en-US"/>
        </a:p>
      </dgm:t>
    </dgm:pt>
    <dgm:pt modelId="{1BC5140F-651D-4915-8822-A931FBED3646}" type="sibTrans" cxnId="{858ACCBF-C7F7-458E-BA4A-967AD56E3DCC}">
      <dgm:prSet/>
      <dgm:spPr/>
      <dgm:t>
        <a:bodyPr/>
        <a:lstStyle/>
        <a:p>
          <a:endParaRPr lang="en-US"/>
        </a:p>
      </dgm:t>
    </dgm:pt>
    <dgm:pt modelId="{99F1BB45-91C3-4859-BA62-05845A471A76}" type="pres">
      <dgm:prSet presAssocID="{8B8AD1D7-98BC-43DB-A655-4B06E9062FAD}" presName="root" presStyleCnt="0">
        <dgm:presLayoutVars>
          <dgm:dir/>
          <dgm:resizeHandles val="exact"/>
        </dgm:presLayoutVars>
      </dgm:prSet>
      <dgm:spPr/>
    </dgm:pt>
    <dgm:pt modelId="{3FE7BDD7-E24E-426E-94DC-4B4E6E6C78DD}" type="pres">
      <dgm:prSet presAssocID="{ABF9C128-CB9A-4D30-B7EF-61995A995DDB}" presName="compNode" presStyleCnt="0"/>
      <dgm:spPr/>
    </dgm:pt>
    <dgm:pt modelId="{320B8B0D-0068-4978-9916-F9DF8FAB30B7}" type="pres">
      <dgm:prSet presAssocID="{ABF9C128-CB9A-4D30-B7EF-61995A995D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B1964388-3673-4CE1-BEC1-1A6B1C9C773A}" type="pres">
      <dgm:prSet presAssocID="{ABF9C128-CB9A-4D30-B7EF-61995A995DDB}" presName="spaceRect" presStyleCnt="0"/>
      <dgm:spPr/>
    </dgm:pt>
    <dgm:pt modelId="{33ED2984-5623-455A-AE0E-6358A250ED52}" type="pres">
      <dgm:prSet presAssocID="{ABF9C128-CB9A-4D30-B7EF-61995A995DDB}" presName="textRect" presStyleLbl="revTx" presStyleIdx="0" presStyleCnt="3">
        <dgm:presLayoutVars>
          <dgm:chMax val="1"/>
          <dgm:chPref val="1"/>
        </dgm:presLayoutVars>
      </dgm:prSet>
      <dgm:spPr/>
    </dgm:pt>
    <dgm:pt modelId="{6074EA58-11C6-43EF-A73F-8658C14F0BD9}" type="pres">
      <dgm:prSet presAssocID="{47EB1C8D-2893-43A5-B74B-60D0B3C5E602}" presName="sibTrans" presStyleCnt="0"/>
      <dgm:spPr/>
    </dgm:pt>
    <dgm:pt modelId="{13895BE6-15A0-4A79-AD10-414DD1582CE5}" type="pres">
      <dgm:prSet presAssocID="{A38692DF-067E-441C-9957-E5EE3D3FDD28}" presName="compNode" presStyleCnt="0"/>
      <dgm:spPr/>
    </dgm:pt>
    <dgm:pt modelId="{6AB501E0-5B20-4A9B-8123-F1033E304FEF}" type="pres">
      <dgm:prSet presAssocID="{A38692DF-067E-441C-9957-E5EE3D3FDD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333FF93-CCEE-4156-899E-0923C15CF1EE}" type="pres">
      <dgm:prSet presAssocID="{A38692DF-067E-441C-9957-E5EE3D3FDD28}" presName="spaceRect" presStyleCnt="0"/>
      <dgm:spPr/>
    </dgm:pt>
    <dgm:pt modelId="{B694F52C-1C61-41EF-9ADC-965C0ACD740E}" type="pres">
      <dgm:prSet presAssocID="{A38692DF-067E-441C-9957-E5EE3D3FDD28}" presName="textRect" presStyleLbl="revTx" presStyleIdx="1" presStyleCnt="3">
        <dgm:presLayoutVars>
          <dgm:chMax val="1"/>
          <dgm:chPref val="1"/>
        </dgm:presLayoutVars>
      </dgm:prSet>
      <dgm:spPr/>
    </dgm:pt>
    <dgm:pt modelId="{78517A32-A988-4DB5-BD76-E5FB306D73E7}" type="pres">
      <dgm:prSet presAssocID="{7034D96D-0285-4A21-8F46-0512221C96CC}" presName="sibTrans" presStyleCnt="0"/>
      <dgm:spPr/>
    </dgm:pt>
    <dgm:pt modelId="{A86F57B9-2A7A-4091-B56F-222E315AFB18}" type="pres">
      <dgm:prSet presAssocID="{350B8B41-DD6B-4738-9881-8B394FB41A9A}" presName="compNode" presStyleCnt="0"/>
      <dgm:spPr/>
    </dgm:pt>
    <dgm:pt modelId="{548E06CE-790C-40B0-BA35-4C38132C5176}" type="pres">
      <dgm:prSet presAssocID="{350B8B41-DD6B-4738-9881-8B394FB41A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kuleringsmaskin"/>
        </a:ext>
      </dgm:extLst>
    </dgm:pt>
    <dgm:pt modelId="{8FD52239-2D56-44FE-AD9C-22E6E39FF73E}" type="pres">
      <dgm:prSet presAssocID="{350B8B41-DD6B-4738-9881-8B394FB41A9A}" presName="spaceRect" presStyleCnt="0"/>
      <dgm:spPr/>
    </dgm:pt>
    <dgm:pt modelId="{3808B86C-C216-4E01-B94E-1F63486600E7}" type="pres">
      <dgm:prSet presAssocID="{350B8B41-DD6B-4738-9881-8B394FB41A9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727C35E-E3BE-4F7E-AE2F-C33EA1F32C29}" type="presOf" srcId="{350B8B41-DD6B-4738-9881-8B394FB41A9A}" destId="{3808B86C-C216-4E01-B94E-1F63486600E7}" srcOrd="0" destOrd="0" presId="urn:microsoft.com/office/officeart/2018/2/layout/IconLabelList"/>
    <dgm:cxn modelId="{66485F90-D728-47B9-88E0-C804AE0B2D4C}" type="presOf" srcId="{8B8AD1D7-98BC-43DB-A655-4B06E9062FAD}" destId="{99F1BB45-91C3-4859-BA62-05845A471A76}" srcOrd="0" destOrd="0" presId="urn:microsoft.com/office/officeart/2018/2/layout/IconLabelList"/>
    <dgm:cxn modelId="{DD169BA8-001A-4837-B808-05850B396008}" type="presOf" srcId="{ABF9C128-CB9A-4D30-B7EF-61995A995DDB}" destId="{33ED2984-5623-455A-AE0E-6358A250ED52}" srcOrd="0" destOrd="0" presId="urn:microsoft.com/office/officeart/2018/2/layout/IconLabelList"/>
    <dgm:cxn modelId="{858ACCBF-C7F7-458E-BA4A-967AD56E3DCC}" srcId="{8B8AD1D7-98BC-43DB-A655-4B06E9062FAD}" destId="{350B8B41-DD6B-4738-9881-8B394FB41A9A}" srcOrd="2" destOrd="0" parTransId="{ED7CE79E-ED0A-4FC1-A93E-FA3BD3E260AA}" sibTransId="{1BC5140F-651D-4915-8822-A931FBED3646}"/>
    <dgm:cxn modelId="{6C891EC2-0738-4511-A576-E0EB54562574}" srcId="{8B8AD1D7-98BC-43DB-A655-4B06E9062FAD}" destId="{ABF9C128-CB9A-4D30-B7EF-61995A995DDB}" srcOrd="0" destOrd="0" parTransId="{162ED491-171E-4456-B8FA-F6C11E7321B5}" sibTransId="{47EB1C8D-2893-43A5-B74B-60D0B3C5E602}"/>
    <dgm:cxn modelId="{8BA904D4-3FF7-4925-9041-4AD004438B91}" srcId="{8B8AD1D7-98BC-43DB-A655-4B06E9062FAD}" destId="{A38692DF-067E-441C-9957-E5EE3D3FDD28}" srcOrd="1" destOrd="0" parTransId="{5C6C1A30-2939-4E7F-A914-66644F16BCC5}" sibTransId="{7034D96D-0285-4A21-8F46-0512221C96CC}"/>
    <dgm:cxn modelId="{D5A2F1F1-EA00-4201-AF91-0E9EB6F688CB}" type="presOf" srcId="{A38692DF-067E-441C-9957-E5EE3D3FDD28}" destId="{B694F52C-1C61-41EF-9ADC-965C0ACD740E}" srcOrd="0" destOrd="0" presId="urn:microsoft.com/office/officeart/2018/2/layout/IconLabelList"/>
    <dgm:cxn modelId="{2FA43885-03CA-470C-AD8C-95E119E7E5E3}" type="presParOf" srcId="{99F1BB45-91C3-4859-BA62-05845A471A76}" destId="{3FE7BDD7-E24E-426E-94DC-4B4E6E6C78DD}" srcOrd="0" destOrd="0" presId="urn:microsoft.com/office/officeart/2018/2/layout/IconLabelList"/>
    <dgm:cxn modelId="{FFDA9CB7-40FD-4C14-A85A-508EAC16072D}" type="presParOf" srcId="{3FE7BDD7-E24E-426E-94DC-4B4E6E6C78DD}" destId="{320B8B0D-0068-4978-9916-F9DF8FAB30B7}" srcOrd="0" destOrd="0" presId="urn:microsoft.com/office/officeart/2018/2/layout/IconLabelList"/>
    <dgm:cxn modelId="{B4DA035E-F76C-4192-B221-832F9418FA1F}" type="presParOf" srcId="{3FE7BDD7-E24E-426E-94DC-4B4E6E6C78DD}" destId="{B1964388-3673-4CE1-BEC1-1A6B1C9C773A}" srcOrd="1" destOrd="0" presId="urn:microsoft.com/office/officeart/2018/2/layout/IconLabelList"/>
    <dgm:cxn modelId="{A60B86FC-1375-4121-8921-B3AD520F25C4}" type="presParOf" srcId="{3FE7BDD7-E24E-426E-94DC-4B4E6E6C78DD}" destId="{33ED2984-5623-455A-AE0E-6358A250ED52}" srcOrd="2" destOrd="0" presId="urn:microsoft.com/office/officeart/2018/2/layout/IconLabelList"/>
    <dgm:cxn modelId="{B531092E-FA8A-44B2-84C2-225AFE6EDE0B}" type="presParOf" srcId="{99F1BB45-91C3-4859-BA62-05845A471A76}" destId="{6074EA58-11C6-43EF-A73F-8658C14F0BD9}" srcOrd="1" destOrd="0" presId="urn:microsoft.com/office/officeart/2018/2/layout/IconLabelList"/>
    <dgm:cxn modelId="{9E4B8612-0B32-4572-A521-3B26BB37D200}" type="presParOf" srcId="{99F1BB45-91C3-4859-BA62-05845A471A76}" destId="{13895BE6-15A0-4A79-AD10-414DD1582CE5}" srcOrd="2" destOrd="0" presId="urn:microsoft.com/office/officeart/2018/2/layout/IconLabelList"/>
    <dgm:cxn modelId="{88AE60B6-3525-4F88-A593-DD1DAB4A05A6}" type="presParOf" srcId="{13895BE6-15A0-4A79-AD10-414DD1582CE5}" destId="{6AB501E0-5B20-4A9B-8123-F1033E304FEF}" srcOrd="0" destOrd="0" presId="urn:microsoft.com/office/officeart/2018/2/layout/IconLabelList"/>
    <dgm:cxn modelId="{6DA2BE06-A787-476C-B850-F62F1D116298}" type="presParOf" srcId="{13895BE6-15A0-4A79-AD10-414DD1582CE5}" destId="{5333FF93-CCEE-4156-899E-0923C15CF1EE}" srcOrd="1" destOrd="0" presId="urn:microsoft.com/office/officeart/2018/2/layout/IconLabelList"/>
    <dgm:cxn modelId="{A3602D60-11C5-4631-BDEF-881382312476}" type="presParOf" srcId="{13895BE6-15A0-4A79-AD10-414DD1582CE5}" destId="{B694F52C-1C61-41EF-9ADC-965C0ACD740E}" srcOrd="2" destOrd="0" presId="urn:microsoft.com/office/officeart/2018/2/layout/IconLabelList"/>
    <dgm:cxn modelId="{1CF16B10-EA6F-481D-8D9A-8DFA3AA349BC}" type="presParOf" srcId="{99F1BB45-91C3-4859-BA62-05845A471A76}" destId="{78517A32-A988-4DB5-BD76-E5FB306D73E7}" srcOrd="3" destOrd="0" presId="urn:microsoft.com/office/officeart/2018/2/layout/IconLabelList"/>
    <dgm:cxn modelId="{6BD0DBD0-7F7F-4E67-9742-695DBB568F94}" type="presParOf" srcId="{99F1BB45-91C3-4859-BA62-05845A471A76}" destId="{A86F57B9-2A7A-4091-B56F-222E315AFB18}" srcOrd="4" destOrd="0" presId="urn:microsoft.com/office/officeart/2018/2/layout/IconLabelList"/>
    <dgm:cxn modelId="{E4862846-A24D-4400-B3C6-CD87C2ACB884}" type="presParOf" srcId="{A86F57B9-2A7A-4091-B56F-222E315AFB18}" destId="{548E06CE-790C-40B0-BA35-4C38132C5176}" srcOrd="0" destOrd="0" presId="urn:microsoft.com/office/officeart/2018/2/layout/IconLabelList"/>
    <dgm:cxn modelId="{51E4F047-50F6-4541-9E7C-0DE91BC4718E}" type="presParOf" srcId="{A86F57B9-2A7A-4091-B56F-222E315AFB18}" destId="{8FD52239-2D56-44FE-AD9C-22E6E39FF73E}" srcOrd="1" destOrd="0" presId="urn:microsoft.com/office/officeart/2018/2/layout/IconLabelList"/>
    <dgm:cxn modelId="{C3499D1F-D93A-466D-ACB3-922C93D07CBA}" type="presParOf" srcId="{A86F57B9-2A7A-4091-B56F-222E315AFB18}" destId="{3808B86C-C216-4E01-B94E-1F63486600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533CC5-5D3A-4657-87A6-882F9561392A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E33CDB1-AE90-4D7D-ABC7-5132765BAE6A}">
      <dgm:prSet custT="1"/>
      <dgm:spPr/>
      <dgm:t>
        <a:bodyPr/>
        <a:lstStyle/>
        <a:p>
          <a:r>
            <a:rPr lang="nb-NO" sz="2800" dirty="0"/>
            <a:t>A) Logisk Nettverkskart som beskriver min Infrastruktur over det trådløse nettverket</a:t>
          </a:r>
          <a:endParaRPr lang="en-US" sz="2800" dirty="0"/>
        </a:p>
      </dgm:t>
    </dgm:pt>
    <dgm:pt modelId="{DA03DAA2-7444-47A9-B494-7A2275520965}" type="parTrans" cxnId="{C2152AD4-2129-4BAD-A104-FC6001798CAA}">
      <dgm:prSet/>
      <dgm:spPr/>
      <dgm:t>
        <a:bodyPr/>
        <a:lstStyle/>
        <a:p>
          <a:endParaRPr lang="en-US"/>
        </a:p>
      </dgm:t>
    </dgm:pt>
    <dgm:pt modelId="{C834E512-50A9-4250-B0B2-04554CC5D120}" type="sibTrans" cxnId="{C2152AD4-2129-4BAD-A104-FC6001798CAA}">
      <dgm:prSet/>
      <dgm:spPr/>
      <dgm:t>
        <a:bodyPr/>
        <a:lstStyle/>
        <a:p>
          <a:endParaRPr lang="en-US"/>
        </a:p>
      </dgm:t>
    </dgm:pt>
    <dgm:pt modelId="{7556C798-15C6-4EC8-9E27-06E88696ECA5}">
      <dgm:prSet custT="1"/>
      <dgm:spPr/>
      <dgm:t>
        <a:bodyPr/>
        <a:lstStyle/>
        <a:p>
          <a:r>
            <a:rPr lang="nb-NO" sz="2800" dirty="0"/>
            <a:t>B) Sikkerhetstiltak mot uautoriserte brukere</a:t>
          </a:r>
          <a:endParaRPr lang="en-US" sz="4000" dirty="0"/>
        </a:p>
      </dgm:t>
    </dgm:pt>
    <dgm:pt modelId="{045FC5C3-1834-49E4-809A-10EE4BB721BF}" type="parTrans" cxnId="{BA1381E6-254F-4BA1-AF30-8B109E1AA47D}">
      <dgm:prSet/>
      <dgm:spPr/>
      <dgm:t>
        <a:bodyPr/>
        <a:lstStyle/>
        <a:p>
          <a:endParaRPr lang="en-US"/>
        </a:p>
      </dgm:t>
    </dgm:pt>
    <dgm:pt modelId="{FB043D2C-5CF7-4092-9031-93AD09D15FF0}" type="sibTrans" cxnId="{BA1381E6-254F-4BA1-AF30-8B109E1AA47D}">
      <dgm:prSet/>
      <dgm:spPr/>
      <dgm:t>
        <a:bodyPr/>
        <a:lstStyle/>
        <a:p>
          <a:endParaRPr lang="en-US"/>
        </a:p>
      </dgm:t>
    </dgm:pt>
    <dgm:pt modelId="{A132F4EC-E1F0-4E63-AB7A-A0F19E34DB52}" type="pres">
      <dgm:prSet presAssocID="{0A533CC5-5D3A-4657-87A6-882F956139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3700B7-FEBF-4098-95AC-FF7F84F7AF2A}" type="pres">
      <dgm:prSet presAssocID="{3E33CDB1-AE90-4D7D-ABC7-5132765BAE6A}" presName="hierRoot1" presStyleCnt="0"/>
      <dgm:spPr/>
    </dgm:pt>
    <dgm:pt modelId="{92D17D50-0726-4D65-9F77-0A2C01F99B3A}" type="pres">
      <dgm:prSet presAssocID="{3E33CDB1-AE90-4D7D-ABC7-5132765BAE6A}" presName="composite" presStyleCnt="0"/>
      <dgm:spPr/>
    </dgm:pt>
    <dgm:pt modelId="{872E0984-120F-44FC-A106-E4AD0CEFE86E}" type="pres">
      <dgm:prSet presAssocID="{3E33CDB1-AE90-4D7D-ABC7-5132765BAE6A}" presName="background" presStyleLbl="node0" presStyleIdx="0" presStyleCnt="2"/>
      <dgm:spPr/>
    </dgm:pt>
    <dgm:pt modelId="{90512731-5521-40D8-9AED-6DF2981CEAC6}" type="pres">
      <dgm:prSet presAssocID="{3E33CDB1-AE90-4D7D-ABC7-5132765BAE6A}" presName="text" presStyleLbl="fgAcc0" presStyleIdx="0" presStyleCnt="2">
        <dgm:presLayoutVars>
          <dgm:chPref val="3"/>
        </dgm:presLayoutVars>
      </dgm:prSet>
      <dgm:spPr/>
    </dgm:pt>
    <dgm:pt modelId="{6C9EEDC8-6957-474D-AA74-6FD5702041EB}" type="pres">
      <dgm:prSet presAssocID="{3E33CDB1-AE90-4D7D-ABC7-5132765BAE6A}" presName="hierChild2" presStyleCnt="0"/>
      <dgm:spPr/>
    </dgm:pt>
    <dgm:pt modelId="{ED796D38-2FA8-47B9-A810-EFADBCE2423C}" type="pres">
      <dgm:prSet presAssocID="{7556C798-15C6-4EC8-9E27-06E88696ECA5}" presName="hierRoot1" presStyleCnt="0"/>
      <dgm:spPr/>
    </dgm:pt>
    <dgm:pt modelId="{8CA2F9DD-143B-4B7B-8F5E-21D1477A7B54}" type="pres">
      <dgm:prSet presAssocID="{7556C798-15C6-4EC8-9E27-06E88696ECA5}" presName="composite" presStyleCnt="0"/>
      <dgm:spPr/>
    </dgm:pt>
    <dgm:pt modelId="{ACD636BB-4AA9-48E9-8AB0-CFAFE77EC9E3}" type="pres">
      <dgm:prSet presAssocID="{7556C798-15C6-4EC8-9E27-06E88696ECA5}" presName="background" presStyleLbl="node0" presStyleIdx="1" presStyleCnt="2"/>
      <dgm:spPr/>
    </dgm:pt>
    <dgm:pt modelId="{94288DA9-FE66-4E16-8D23-5B898F2B042D}" type="pres">
      <dgm:prSet presAssocID="{7556C798-15C6-4EC8-9E27-06E88696ECA5}" presName="text" presStyleLbl="fgAcc0" presStyleIdx="1" presStyleCnt="2">
        <dgm:presLayoutVars>
          <dgm:chPref val="3"/>
        </dgm:presLayoutVars>
      </dgm:prSet>
      <dgm:spPr/>
    </dgm:pt>
    <dgm:pt modelId="{07F26D3A-3893-4FD1-8BC3-683B366F30C9}" type="pres">
      <dgm:prSet presAssocID="{7556C798-15C6-4EC8-9E27-06E88696ECA5}" presName="hierChild2" presStyleCnt="0"/>
      <dgm:spPr/>
    </dgm:pt>
  </dgm:ptLst>
  <dgm:cxnLst>
    <dgm:cxn modelId="{340DE00B-0F7B-4BB6-8226-F060AA09BD46}" type="presOf" srcId="{3E33CDB1-AE90-4D7D-ABC7-5132765BAE6A}" destId="{90512731-5521-40D8-9AED-6DF2981CEAC6}" srcOrd="0" destOrd="0" presId="urn:microsoft.com/office/officeart/2005/8/layout/hierarchy1"/>
    <dgm:cxn modelId="{7C5E872A-D5F7-4F52-B3BE-D034F6BB630E}" type="presOf" srcId="{0A533CC5-5D3A-4657-87A6-882F9561392A}" destId="{A132F4EC-E1F0-4E63-AB7A-A0F19E34DB52}" srcOrd="0" destOrd="0" presId="urn:microsoft.com/office/officeart/2005/8/layout/hierarchy1"/>
    <dgm:cxn modelId="{B49CCAC7-3BEA-446B-8B50-D898D5839D8E}" type="presOf" srcId="{7556C798-15C6-4EC8-9E27-06E88696ECA5}" destId="{94288DA9-FE66-4E16-8D23-5B898F2B042D}" srcOrd="0" destOrd="0" presId="urn:microsoft.com/office/officeart/2005/8/layout/hierarchy1"/>
    <dgm:cxn modelId="{C2152AD4-2129-4BAD-A104-FC6001798CAA}" srcId="{0A533CC5-5D3A-4657-87A6-882F9561392A}" destId="{3E33CDB1-AE90-4D7D-ABC7-5132765BAE6A}" srcOrd="0" destOrd="0" parTransId="{DA03DAA2-7444-47A9-B494-7A2275520965}" sibTransId="{C834E512-50A9-4250-B0B2-04554CC5D120}"/>
    <dgm:cxn modelId="{BA1381E6-254F-4BA1-AF30-8B109E1AA47D}" srcId="{0A533CC5-5D3A-4657-87A6-882F9561392A}" destId="{7556C798-15C6-4EC8-9E27-06E88696ECA5}" srcOrd="1" destOrd="0" parTransId="{045FC5C3-1834-49E4-809A-10EE4BB721BF}" sibTransId="{FB043D2C-5CF7-4092-9031-93AD09D15FF0}"/>
    <dgm:cxn modelId="{12660DD8-4BF3-4318-B8DB-AF4314717F0F}" type="presParOf" srcId="{A132F4EC-E1F0-4E63-AB7A-A0F19E34DB52}" destId="{1B3700B7-FEBF-4098-95AC-FF7F84F7AF2A}" srcOrd="0" destOrd="0" presId="urn:microsoft.com/office/officeart/2005/8/layout/hierarchy1"/>
    <dgm:cxn modelId="{D43B7B86-B75D-4BB8-BD33-B59D979EB9D3}" type="presParOf" srcId="{1B3700B7-FEBF-4098-95AC-FF7F84F7AF2A}" destId="{92D17D50-0726-4D65-9F77-0A2C01F99B3A}" srcOrd="0" destOrd="0" presId="urn:microsoft.com/office/officeart/2005/8/layout/hierarchy1"/>
    <dgm:cxn modelId="{5E7D70E7-01AB-4C2C-BF77-854950896DFE}" type="presParOf" srcId="{92D17D50-0726-4D65-9F77-0A2C01F99B3A}" destId="{872E0984-120F-44FC-A106-E4AD0CEFE86E}" srcOrd="0" destOrd="0" presId="urn:microsoft.com/office/officeart/2005/8/layout/hierarchy1"/>
    <dgm:cxn modelId="{BB08CD61-E992-4CEA-B975-863E121D9A81}" type="presParOf" srcId="{92D17D50-0726-4D65-9F77-0A2C01F99B3A}" destId="{90512731-5521-40D8-9AED-6DF2981CEAC6}" srcOrd="1" destOrd="0" presId="urn:microsoft.com/office/officeart/2005/8/layout/hierarchy1"/>
    <dgm:cxn modelId="{36DF264D-6522-4EBA-8E54-8118DB2860A1}" type="presParOf" srcId="{1B3700B7-FEBF-4098-95AC-FF7F84F7AF2A}" destId="{6C9EEDC8-6957-474D-AA74-6FD5702041EB}" srcOrd="1" destOrd="0" presId="urn:microsoft.com/office/officeart/2005/8/layout/hierarchy1"/>
    <dgm:cxn modelId="{1577B3B5-78C2-4DBF-9A73-3EC897244F6E}" type="presParOf" srcId="{A132F4EC-E1F0-4E63-AB7A-A0F19E34DB52}" destId="{ED796D38-2FA8-47B9-A810-EFADBCE2423C}" srcOrd="1" destOrd="0" presId="urn:microsoft.com/office/officeart/2005/8/layout/hierarchy1"/>
    <dgm:cxn modelId="{2FA756F4-14A5-4F71-949F-275439067B15}" type="presParOf" srcId="{ED796D38-2FA8-47B9-A810-EFADBCE2423C}" destId="{8CA2F9DD-143B-4B7B-8F5E-21D1477A7B54}" srcOrd="0" destOrd="0" presId="urn:microsoft.com/office/officeart/2005/8/layout/hierarchy1"/>
    <dgm:cxn modelId="{DF2E67FC-D917-4C51-B012-397D1CEA9363}" type="presParOf" srcId="{8CA2F9DD-143B-4B7B-8F5E-21D1477A7B54}" destId="{ACD636BB-4AA9-48E9-8AB0-CFAFE77EC9E3}" srcOrd="0" destOrd="0" presId="urn:microsoft.com/office/officeart/2005/8/layout/hierarchy1"/>
    <dgm:cxn modelId="{C5476F83-A3C3-4910-A27A-DABEF06D6DFF}" type="presParOf" srcId="{8CA2F9DD-143B-4B7B-8F5E-21D1477A7B54}" destId="{94288DA9-FE66-4E16-8D23-5B898F2B042D}" srcOrd="1" destOrd="0" presId="urn:microsoft.com/office/officeart/2005/8/layout/hierarchy1"/>
    <dgm:cxn modelId="{F6F87A12-AD62-4EAD-964C-E7E3AB4D80CB}" type="presParOf" srcId="{ED796D38-2FA8-47B9-A810-EFADBCE2423C}" destId="{07F26D3A-3893-4FD1-8BC3-683B366F30C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58DD8D-6A5E-48AB-BDA2-7A76E0BBD6C2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B575F9A-D3E3-42C7-9950-BBC9074510D2}">
      <dgm:prSet/>
      <dgm:spPr/>
      <dgm:t>
        <a:bodyPr/>
        <a:lstStyle/>
        <a:p>
          <a:r>
            <a:rPr lang="nb-NO" b="1"/>
            <a:t>Kryptering &amp; Overvåkning av nettverkstrafikk / kommunikasjon / data</a:t>
          </a:r>
          <a:endParaRPr lang="en-US"/>
        </a:p>
      </dgm:t>
    </dgm:pt>
    <dgm:pt modelId="{9C7532F3-F154-4285-B370-7E5B5E680EF1}" type="parTrans" cxnId="{4A0A4B50-7CD1-476D-9B7E-C4721318003D}">
      <dgm:prSet/>
      <dgm:spPr/>
      <dgm:t>
        <a:bodyPr/>
        <a:lstStyle/>
        <a:p>
          <a:endParaRPr lang="en-US"/>
        </a:p>
      </dgm:t>
    </dgm:pt>
    <dgm:pt modelId="{897B980F-C131-41DC-93D2-A794DDA81F80}" type="sibTrans" cxnId="{4A0A4B50-7CD1-476D-9B7E-C4721318003D}">
      <dgm:prSet/>
      <dgm:spPr/>
      <dgm:t>
        <a:bodyPr/>
        <a:lstStyle/>
        <a:p>
          <a:endParaRPr lang="en-US"/>
        </a:p>
      </dgm:t>
    </dgm:pt>
    <dgm:pt modelId="{99C3369B-374F-48E6-BAAA-25132E1C281B}">
      <dgm:prSet custT="1"/>
      <dgm:spPr/>
      <dgm:t>
        <a:bodyPr/>
        <a:lstStyle/>
        <a:p>
          <a:r>
            <a:rPr lang="nb-NO" sz="1050" dirty="0"/>
            <a:t>WPA3 og AES – Sterke mot ordbok angrep</a:t>
          </a:r>
          <a:endParaRPr lang="en-US" sz="1050" dirty="0"/>
        </a:p>
      </dgm:t>
    </dgm:pt>
    <dgm:pt modelId="{D8AB1A1F-40A6-4614-84F5-268DF08DFAF0}" type="parTrans" cxnId="{24EC0316-CAE6-4542-8086-DC5E64EC8FE7}">
      <dgm:prSet/>
      <dgm:spPr/>
      <dgm:t>
        <a:bodyPr/>
        <a:lstStyle/>
        <a:p>
          <a:endParaRPr lang="en-US"/>
        </a:p>
      </dgm:t>
    </dgm:pt>
    <dgm:pt modelId="{F97CEC35-3FF5-460D-BFEC-F5C802AD5BBE}" type="sibTrans" cxnId="{24EC0316-CAE6-4542-8086-DC5E64EC8FE7}">
      <dgm:prSet/>
      <dgm:spPr/>
      <dgm:t>
        <a:bodyPr/>
        <a:lstStyle/>
        <a:p>
          <a:endParaRPr lang="en-US"/>
        </a:p>
      </dgm:t>
    </dgm:pt>
    <dgm:pt modelId="{B01B4DD7-66BE-4AC2-AC08-401A2F060877}">
      <dgm:prSet custT="1"/>
      <dgm:spPr/>
      <dgm:t>
        <a:bodyPr/>
        <a:lstStyle/>
        <a:p>
          <a:r>
            <a:rPr lang="nb-NO" sz="1050" dirty="0"/>
            <a:t>Overvåkning av nettverkstrafikk basert på brukernavn + gjennom ISP for blokkering av skadelige nettsider og </a:t>
          </a:r>
          <a:r>
            <a:rPr lang="nb-NO" sz="1050" dirty="0" err="1"/>
            <a:t>Iper</a:t>
          </a:r>
          <a:r>
            <a:rPr lang="nb-NO" sz="1050" dirty="0"/>
            <a:t>.</a:t>
          </a:r>
          <a:endParaRPr lang="en-US" sz="1050" dirty="0"/>
        </a:p>
      </dgm:t>
    </dgm:pt>
    <dgm:pt modelId="{20294BC4-871D-4E49-A3BE-475424488EBB}" type="parTrans" cxnId="{CF1FE5FC-DAD8-41E7-B767-5413D2B9CC19}">
      <dgm:prSet/>
      <dgm:spPr/>
      <dgm:t>
        <a:bodyPr/>
        <a:lstStyle/>
        <a:p>
          <a:endParaRPr lang="en-US"/>
        </a:p>
      </dgm:t>
    </dgm:pt>
    <dgm:pt modelId="{4E65BC47-558E-47B3-97CF-89CAC22B20A1}" type="sibTrans" cxnId="{CF1FE5FC-DAD8-41E7-B767-5413D2B9CC19}">
      <dgm:prSet/>
      <dgm:spPr/>
      <dgm:t>
        <a:bodyPr/>
        <a:lstStyle/>
        <a:p>
          <a:endParaRPr lang="en-US"/>
        </a:p>
      </dgm:t>
    </dgm:pt>
    <dgm:pt modelId="{0127593D-5931-4D3F-880A-76A9880DD72C}">
      <dgm:prSet custT="1"/>
      <dgm:spPr/>
      <dgm:t>
        <a:bodyPr/>
        <a:lstStyle/>
        <a:p>
          <a:r>
            <a:rPr lang="nb-NO" sz="1050" dirty="0"/>
            <a:t>Blokkering av IP-Adresser med mange </a:t>
          </a:r>
          <a:r>
            <a:rPr lang="nb-NO" sz="1050" dirty="0" err="1"/>
            <a:t>requests</a:t>
          </a:r>
          <a:r>
            <a:rPr lang="nb-NO" sz="1050" dirty="0"/>
            <a:t> på kort tid – DDOS Beskyttelse</a:t>
          </a:r>
          <a:endParaRPr lang="en-US" sz="1050" dirty="0"/>
        </a:p>
      </dgm:t>
    </dgm:pt>
    <dgm:pt modelId="{FF519FF3-99F3-4CAE-A833-50741900277C}" type="parTrans" cxnId="{EAFA73F1-9862-40F0-AF5C-0DD52B09C279}">
      <dgm:prSet/>
      <dgm:spPr/>
      <dgm:t>
        <a:bodyPr/>
        <a:lstStyle/>
        <a:p>
          <a:endParaRPr lang="en-US"/>
        </a:p>
      </dgm:t>
    </dgm:pt>
    <dgm:pt modelId="{9EC41B68-D5A8-49AC-AAD8-4477B7595755}" type="sibTrans" cxnId="{EAFA73F1-9862-40F0-AF5C-0DD52B09C279}">
      <dgm:prSet/>
      <dgm:spPr/>
      <dgm:t>
        <a:bodyPr/>
        <a:lstStyle/>
        <a:p>
          <a:endParaRPr lang="en-US"/>
        </a:p>
      </dgm:t>
    </dgm:pt>
    <dgm:pt modelId="{2EA541C8-0F07-4EB2-86E7-D8D94F6B8E83}">
      <dgm:prSet/>
      <dgm:spPr/>
      <dgm:t>
        <a:bodyPr/>
        <a:lstStyle/>
        <a:p>
          <a:r>
            <a:rPr lang="nb-NO" b="1"/>
            <a:t>God tilgangskontroll gjennom AD</a:t>
          </a:r>
          <a:endParaRPr lang="en-US"/>
        </a:p>
      </dgm:t>
    </dgm:pt>
    <dgm:pt modelId="{CE95798F-5C3E-42C1-93F5-2D9ECED2CD38}" type="parTrans" cxnId="{0D6C2563-0DEE-4699-8034-082F8C896BAC}">
      <dgm:prSet/>
      <dgm:spPr/>
      <dgm:t>
        <a:bodyPr/>
        <a:lstStyle/>
        <a:p>
          <a:endParaRPr lang="en-US"/>
        </a:p>
      </dgm:t>
    </dgm:pt>
    <dgm:pt modelId="{65B5D8AF-0DB1-426F-8FB3-7A8719EA638F}" type="sibTrans" cxnId="{0D6C2563-0DEE-4699-8034-082F8C896BAC}">
      <dgm:prSet/>
      <dgm:spPr/>
      <dgm:t>
        <a:bodyPr/>
        <a:lstStyle/>
        <a:p>
          <a:endParaRPr lang="en-US"/>
        </a:p>
      </dgm:t>
    </dgm:pt>
    <dgm:pt modelId="{D9813F16-C487-4100-9888-E06EBE51370E}">
      <dgm:prSet custT="1"/>
      <dgm:spPr/>
      <dgm:t>
        <a:bodyPr/>
        <a:lstStyle/>
        <a:p>
          <a:r>
            <a:rPr lang="nb-NO" sz="1050" dirty="0"/>
            <a:t>Beskyttet med MFA for innlogging til </a:t>
          </a:r>
          <a:r>
            <a:rPr lang="nb-NO" sz="1050" dirty="0" err="1"/>
            <a:t>Win</a:t>
          </a:r>
          <a:r>
            <a:rPr lang="nb-NO" sz="1050" dirty="0"/>
            <a:t> Server.</a:t>
          </a:r>
          <a:endParaRPr lang="en-US" sz="1050" dirty="0"/>
        </a:p>
      </dgm:t>
    </dgm:pt>
    <dgm:pt modelId="{C90FB230-5076-4D87-A462-1DAA2F01259A}" type="parTrans" cxnId="{235E5F6A-5C97-4A80-9D02-1F4C6168E62A}">
      <dgm:prSet/>
      <dgm:spPr/>
      <dgm:t>
        <a:bodyPr/>
        <a:lstStyle/>
        <a:p>
          <a:endParaRPr lang="en-US"/>
        </a:p>
      </dgm:t>
    </dgm:pt>
    <dgm:pt modelId="{4407F104-1EEF-4ED2-8A04-72AC209FAC6A}" type="sibTrans" cxnId="{235E5F6A-5C97-4A80-9D02-1F4C6168E62A}">
      <dgm:prSet/>
      <dgm:spPr/>
      <dgm:t>
        <a:bodyPr/>
        <a:lstStyle/>
        <a:p>
          <a:endParaRPr lang="en-US"/>
        </a:p>
      </dgm:t>
    </dgm:pt>
    <dgm:pt modelId="{2C665471-57E9-486C-B438-FCD59819150E}">
      <dgm:prSet custT="1"/>
      <dgm:spPr/>
      <dgm:t>
        <a:bodyPr/>
        <a:lstStyle/>
        <a:p>
          <a:r>
            <a:rPr lang="nb-NO" sz="1050" dirty="0"/>
            <a:t>God fysisk sikring på server – Nøkkelkort + Låste serverskap</a:t>
          </a:r>
          <a:endParaRPr lang="en-US" sz="1050" dirty="0"/>
        </a:p>
      </dgm:t>
    </dgm:pt>
    <dgm:pt modelId="{2DA7D9B2-5F1A-4075-AE07-8B29E18D6B1B}" type="parTrans" cxnId="{46AA08BC-E031-4946-98AF-C11D9CFBFB7A}">
      <dgm:prSet/>
      <dgm:spPr/>
      <dgm:t>
        <a:bodyPr/>
        <a:lstStyle/>
        <a:p>
          <a:endParaRPr lang="en-US"/>
        </a:p>
      </dgm:t>
    </dgm:pt>
    <dgm:pt modelId="{672505AA-F9CA-4C84-A8F5-094FF3FECC57}" type="sibTrans" cxnId="{46AA08BC-E031-4946-98AF-C11D9CFBFB7A}">
      <dgm:prSet/>
      <dgm:spPr/>
      <dgm:t>
        <a:bodyPr/>
        <a:lstStyle/>
        <a:p>
          <a:endParaRPr lang="en-US"/>
        </a:p>
      </dgm:t>
    </dgm:pt>
    <dgm:pt modelId="{8644D95D-C478-41B1-B27F-ADF1F409CFD1}">
      <dgm:prSet/>
      <dgm:spPr/>
      <dgm:t>
        <a:bodyPr/>
        <a:lstStyle/>
        <a:p>
          <a:r>
            <a:rPr lang="nb-NO" b="1"/>
            <a:t>Sterke Passord-protokoller til AD Brukere som har tilgang til nettverkene</a:t>
          </a:r>
          <a:endParaRPr lang="en-US"/>
        </a:p>
      </dgm:t>
    </dgm:pt>
    <dgm:pt modelId="{5B98964D-3EC9-4463-A9D4-AB9BB4DC4EA4}" type="parTrans" cxnId="{86F52816-7AF7-4635-9B7B-92DCFB405D33}">
      <dgm:prSet/>
      <dgm:spPr/>
      <dgm:t>
        <a:bodyPr/>
        <a:lstStyle/>
        <a:p>
          <a:endParaRPr lang="en-US"/>
        </a:p>
      </dgm:t>
    </dgm:pt>
    <dgm:pt modelId="{65541B76-466A-4F9F-8380-486A3E702E1E}" type="sibTrans" cxnId="{86F52816-7AF7-4635-9B7B-92DCFB405D33}">
      <dgm:prSet/>
      <dgm:spPr/>
      <dgm:t>
        <a:bodyPr/>
        <a:lstStyle/>
        <a:p>
          <a:endParaRPr lang="en-US"/>
        </a:p>
      </dgm:t>
    </dgm:pt>
    <dgm:pt modelId="{A5062BFE-6430-4623-8F20-2EF47A7A3BF2}">
      <dgm:prSet custT="1"/>
      <dgm:spPr/>
      <dgm:t>
        <a:bodyPr/>
        <a:lstStyle/>
        <a:p>
          <a:r>
            <a:rPr lang="nb-NO" sz="1050" dirty="0"/>
            <a:t>Lengre passord med flere symboler, </a:t>
          </a:r>
          <a:endParaRPr lang="en-US" sz="1050" dirty="0"/>
        </a:p>
      </dgm:t>
    </dgm:pt>
    <dgm:pt modelId="{CF5D7812-4740-46B0-B593-D37665EE2E9E}" type="parTrans" cxnId="{720CE762-1C95-4C0E-9645-8DF52894E043}">
      <dgm:prSet/>
      <dgm:spPr/>
      <dgm:t>
        <a:bodyPr/>
        <a:lstStyle/>
        <a:p>
          <a:endParaRPr lang="en-US"/>
        </a:p>
      </dgm:t>
    </dgm:pt>
    <dgm:pt modelId="{52581D06-B71A-4F68-8AA8-32F6DFB678E4}" type="sibTrans" cxnId="{720CE762-1C95-4C0E-9645-8DF52894E043}">
      <dgm:prSet/>
      <dgm:spPr/>
      <dgm:t>
        <a:bodyPr/>
        <a:lstStyle/>
        <a:p>
          <a:endParaRPr lang="en-US"/>
        </a:p>
      </dgm:t>
    </dgm:pt>
    <dgm:pt modelId="{935BC955-261C-4C5C-90AA-1BB10C416A30}">
      <dgm:prSet/>
      <dgm:spPr/>
      <dgm:t>
        <a:bodyPr/>
        <a:lstStyle/>
        <a:p>
          <a:r>
            <a:rPr lang="nb-NO" b="1"/>
            <a:t>Blokkering av skadelige nettsider &amp; Iper.</a:t>
          </a:r>
          <a:endParaRPr lang="en-US"/>
        </a:p>
      </dgm:t>
    </dgm:pt>
    <dgm:pt modelId="{5FF59C0B-502A-4A0F-AA13-31887FDC694F}" type="parTrans" cxnId="{50F1124E-0992-4A5C-BAD3-9B6DA2F4E75B}">
      <dgm:prSet/>
      <dgm:spPr/>
      <dgm:t>
        <a:bodyPr/>
        <a:lstStyle/>
        <a:p>
          <a:endParaRPr lang="en-US"/>
        </a:p>
      </dgm:t>
    </dgm:pt>
    <dgm:pt modelId="{45E4A10A-910E-474C-B4F2-83AC474EFCF2}" type="sibTrans" cxnId="{50F1124E-0992-4A5C-BAD3-9B6DA2F4E75B}">
      <dgm:prSet/>
      <dgm:spPr/>
      <dgm:t>
        <a:bodyPr/>
        <a:lstStyle/>
        <a:p>
          <a:endParaRPr lang="en-US"/>
        </a:p>
      </dgm:t>
    </dgm:pt>
    <dgm:pt modelId="{F5443D88-9EC2-4120-9EAF-02F086B70FF9}">
      <dgm:prSet custT="1"/>
      <dgm:spPr/>
      <dgm:t>
        <a:bodyPr/>
        <a:lstStyle/>
        <a:p>
          <a:r>
            <a:rPr lang="nb-NO" sz="1050" dirty="0"/>
            <a:t>På den måten kan vi sikre at uvelkomne holder seg vekk fra nettverket og får ingen kommunikasjon med det.</a:t>
          </a:r>
          <a:endParaRPr lang="en-US" sz="1050" dirty="0"/>
        </a:p>
      </dgm:t>
    </dgm:pt>
    <dgm:pt modelId="{D1E7585B-D64D-451B-AC5B-044B61DADBBE}" type="parTrans" cxnId="{1B5F9AF9-5437-40AA-88EE-A777F83C9BA6}">
      <dgm:prSet/>
      <dgm:spPr/>
      <dgm:t>
        <a:bodyPr/>
        <a:lstStyle/>
        <a:p>
          <a:endParaRPr lang="en-US"/>
        </a:p>
      </dgm:t>
    </dgm:pt>
    <dgm:pt modelId="{48A10D55-A81E-4E40-B83B-AC16EFACBAFA}" type="sibTrans" cxnId="{1B5F9AF9-5437-40AA-88EE-A777F83C9BA6}">
      <dgm:prSet/>
      <dgm:spPr/>
      <dgm:t>
        <a:bodyPr/>
        <a:lstStyle/>
        <a:p>
          <a:endParaRPr lang="en-US"/>
        </a:p>
      </dgm:t>
    </dgm:pt>
    <dgm:pt modelId="{3B08D251-FB2D-4183-AE48-7C14807A4ED2}">
      <dgm:prSet custT="1"/>
      <dgm:spPr/>
      <dgm:t>
        <a:bodyPr/>
        <a:lstStyle/>
        <a:p>
          <a:r>
            <a:rPr lang="nb-NO" sz="1050" dirty="0"/>
            <a:t>Dette gjøres via Brannmur.</a:t>
          </a:r>
          <a:endParaRPr lang="en-US" sz="1050" dirty="0"/>
        </a:p>
      </dgm:t>
    </dgm:pt>
    <dgm:pt modelId="{39971CFA-CBED-4431-A354-53B70E8FBB5E}" type="parTrans" cxnId="{E31B9A94-38FF-4871-B93F-6CFC6B05590C}">
      <dgm:prSet/>
      <dgm:spPr/>
      <dgm:t>
        <a:bodyPr/>
        <a:lstStyle/>
        <a:p>
          <a:endParaRPr lang="en-US"/>
        </a:p>
      </dgm:t>
    </dgm:pt>
    <dgm:pt modelId="{38CABAD6-E39C-48E8-920F-EAF23C0E6A31}" type="sibTrans" cxnId="{E31B9A94-38FF-4871-B93F-6CFC6B05590C}">
      <dgm:prSet/>
      <dgm:spPr/>
      <dgm:t>
        <a:bodyPr/>
        <a:lstStyle/>
        <a:p>
          <a:endParaRPr lang="en-US"/>
        </a:p>
      </dgm:t>
    </dgm:pt>
    <dgm:pt modelId="{16555F6C-20BB-48A4-BB60-8E54737445ED}">
      <dgm:prSet/>
      <dgm:spPr/>
      <dgm:t>
        <a:bodyPr/>
        <a:lstStyle/>
        <a:p>
          <a:r>
            <a:rPr lang="nb-NO" b="1"/>
            <a:t>Hashing av Epost og Passord i Databaser</a:t>
          </a:r>
          <a:endParaRPr lang="en-US"/>
        </a:p>
      </dgm:t>
    </dgm:pt>
    <dgm:pt modelId="{83A377E5-48D2-45FE-B187-D22D2151D7CD}" type="parTrans" cxnId="{37B5DDA5-9A5E-4084-AE30-17B3777CA8D2}">
      <dgm:prSet/>
      <dgm:spPr/>
      <dgm:t>
        <a:bodyPr/>
        <a:lstStyle/>
        <a:p>
          <a:endParaRPr lang="en-US"/>
        </a:p>
      </dgm:t>
    </dgm:pt>
    <dgm:pt modelId="{827F237B-548B-4B47-8CE9-7A6A54EA7EE8}" type="sibTrans" cxnId="{37B5DDA5-9A5E-4084-AE30-17B3777CA8D2}">
      <dgm:prSet/>
      <dgm:spPr/>
      <dgm:t>
        <a:bodyPr/>
        <a:lstStyle/>
        <a:p>
          <a:endParaRPr lang="en-US"/>
        </a:p>
      </dgm:t>
    </dgm:pt>
    <dgm:pt modelId="{90E8DF2F-2AA4-4298-AA90-2FF7B819BA13}">
      <dgm:prSet custT="1"/>
      <dgm:spPr/>
      <dgm:t>
        <a:bodyPr/>
        <a:lstStyle/>
        <a:p>
          <a:r>
            <a:rPr lang="nb-NO" sz="1100"/>
            <a:t>I både Active Directory og Web-Databasen lagrer vi passord og epost opplysninger av ansatte og gjester. </a:t>
          </a:r>
          <a:endParaRPr lang="en-US" sz="1100"/>
        </a:p>
      </dgm:t>
    </dgm:pt>
    <dgm:pt modelId="{037D3BD3-091B-4632-A20C-0FF01B10D1E9}" type="parTrans" cxnId="{1B640954-8230-4FA7-9826-1FD945FB223E}">
      <dgm:prSet/>
      <dgm:spPr/>
      <dgm:t>
        <a:bodyPr/>
        <a:lstStyle/>
        <a:p>
          <a:endParaRPr lang="en-US"/>
        </a:p>
      </dgm:t>
    </dgm:pt>
    <dgm:pt modelId="{7EC29C81-7E1F-46B5-BA5F-76A2A43052FD}" type="sibTrans" cxnId="{1B640954-8230-4FA7-9826-1FD945FB223E}">
      <dgm:prSet/>
      <dgm:spPr/>
      <dgm:t>
        <a:bodyPr/>
        <a:lstStyle/>
        <a:p>
          <a:endParaRPr lang="en-US"/>
        </a:p>
      </dgm:t>
    </dgm:pt>
    <dgm:pt modelId="{8087292B-5C39-45CB-89B4-1EF32A16D4C4}">
      <dgm:prSet custT="1"/>
      <dgm:spPr/>
      <dgm:t>
        <a:bodyPr/>
        <a:lstStyle/>
        <a:p>
          <a:r>
            <a:rPr lang="nb-NO" sz="1100" dirty="0" err="1"/>
            <a:t>Hashing</a:t>
          </a:r>
          <a:r>
            <a:rPr lang="nb-NO" sz="1100" dirty="0"/>
            <a:t> av Informasjon (</a:t>
          </a:r>
          <a:r>
            <a:rPr lang="nb-NO" sz="1100" dirty="0" err="1"/>
            <a:t>Hash</a:t>
          </a:r>
          <a:r>
            <a:rPr lang="nb-NO" sz="1100" dirty="0"/>
            <a:t> + Salt) – Kun Serveren som kan krypteringsnøkkelen</a:t>
          </a:r>
          <a:endParaRPr lang="en-US" sz="1100" dirty="0"/>
        </a:p>
      </dgm:t>
    </dgm:pt>
    <dgm:pt modelId="{943A4DF4-F095-4BA4-B93D-094913B70F66}" type="parTrans" cxnId="{BCD7C600-2B51-442F-9624-63178C8E8604}">
      <dgm:prSet/>
      <dgm:spPr/>
      <dgm:t>
        <a:bodyPr/>
        <a:lstStyle/>
        <a:p>
          <a:endParaRPr lang="en-US"/>
        </a:p>
      </dgm:t>
    </dgm:pt>
    <dgm:pt modelId="{B2D0459A-8810-43F7-B617-5EC81F8B2BB9}" type="sibTrans" cxnId="{BCD7C600-2B51-442F-9624-63178C8E8604}">
      <dgm:prSet/>
      <dgm:spPr/>
      <dgm:t>
        <a:bodyPr/>
        <a:lstStyle/>
        <a:p>
          <a:endParaRPr lang="en-US"/>
        </a:p>
      </dgm:t>
    </dgm:pt>
    <dgm:pt modelId="{0E20D94B-A460-4BFD-8E8A-8D2FC6AE637C}">
      <dgm:prSet custT="1"/>
      <dgm:spPr/>
      <dgm:t>
        <a:bodyPr/>
        <a:lstStyle/>
        <a:p>
          <a:r>
            <a:rPr lang="nb-NO" sz="1100" dirty="0"/>
            <a:t>Sikrer at ingen ansatte eller uautoriserte kan lese passord og annen info</a:t>
          </a:r>
          <a:endParaRPr lang="en-US" sz="1100" dirty="0"/>
        </a:p>
      </dgm:t>
    </dgm:pt>
    <dgm:pt modelId="{4EC90DF7-E100-4CEA-ABC1-0238D2DA6CE6}" type="parTrans" cxnId="{293D1546-9015-41E3-8425-0C6E576D1A14}">
      <dgm:prSet/>
      <dgm:spPr/>
      <dgm:t>
        <a:bodyPr/>
        <a:lstStyle/>
        <a:p>
          <a:endParaRPr lang="en-US"/>
        </a:p>
      </dgm:t>
    </dgm:pt>
    <dgm:pt modelId="{F36B4793-E34B-4334-ABB2-7E23332C0BAF}" type="sibTrans" cxnId="{293D1546-9015-41E3-8425-0C6E576D1A14}">
      <dgm:prSet/>
      <dgm:spPr/>
      <dgm:t>
        <a:bodyPr/>
        <a:lstStyle/>
        <a:p>
          <a:endParaRPr lang="en-US"/>
        </a:p>
      </dgm:t>
    </dgm:pt>
    <dgm:pt modelId="{CCBE20E2-1B0E-406D-A242-06D08FE73039}">
      <dgm:prSet/>
      <dgm:spPr/>
      <dgm:t>
        <a:bodyPr/>
        <a:lstStyle/>
        <a:p>
          <a:r>
            <a:rPr lang="nb-NO" b="1"/>
            <a:t>Fysisk Sikring</a:t>
          </a:r>
          <a:endParaRPr lang="en-US"/>
        </a:p>
      </dgm:t>
    </dgm:pt>
    <dgm:pt modelId="{D7CB3202-41D7-43BB-B6D4-E0A5FE7E8BAB}" type="parTrans" cxnId="{5428A773-5A85-439A-B6A6-3A68AE9F229D}">
      <dgm:prSet/>
      <dgm:spPr/>
      <dgm:t>
        <a:bodyPr/>
        <a:lstStyle/>
        <a:p>
          <a:endParaRPr lang="en-US"/>
        </a:p>
      </dgm:t>
    </dgm:pt>
    <dgm:pt modelId="{3E79A841-D065-42D6-8F5A-130CE6E3D7AC}" type="sibTrans" cxnId="{5428A773-5A85-439A-B6A6-3A68AE9F229D}">
      <dgm:prSet/>
      <dgm:spPr/>
      <dgm:t>
        <a:bodyPr/>
        <a:lstStyle/>
        <a:p>
          <a:endParaRPr lang="en-US"/>
        </a:p>
      </dgm:t>
    </dgm:pt>
    <dgm:pt modelId="{E114C421-CBE8-43C5-B3BE-97AD1D7DB356}">
      <dgm:prSet custT="1"/>
      <dgm:spPr/>
      <dgm:t>
        <a:bodyPr/>
        <a:lstStyle/>
        <a:p>
          <a:r>
            <a:rPr lang="nb-NO" sz="1100" b="0" dirty="0"/>
            <a:t>Rekkevidde + Plassering &amp; Nøkkelkort</a:t>
          </a:r>
          <a:endParaRPr lang="en-US" sz="1100" b="0" dirty="0"/>
        </a:p>
      </dgm:t>
    </dgm:pt>
    <dgm:pt modelId="{82CEE4D5-CE00-4BCE-B797-BFF091330115}" type="parTrans" cxnId="{58A75049-2407-40A8-9313-2B150EEE8472}">
      <dgm:prSet/>
      <dgm:spPr/>
      <dgm:t>
        <a:bodyPr/>
        <a:lstStyle/>
        <a:p>
          <a:endParaRPr lang="en-US"/>
        </a:p>
      </dgm:t>
    </dgm:pt>
    <dgm:pt modelId="{1826E495-6545-4F4A-910A-DB2B578A4F00}" type="sibTrans" cxnId="{58A75049-2407-40A8-9313-2B150EEE8472}">
      <dgm:prSet/>
      <dgm:spPr/>
      <dgm:t>
        <a:bodyPr/>
        <a:lstStyle/>
        <a:p>
          <a:endParaRPr lang="en-US"/>
        </a:p>
      </dgm:t>
    </dgm:pt>
    <dgm:pt modelId="{7A64288F-95E9-491E-81AB-D0B0A0475EC8}">
      <dgm:prSet custT="1"/>
      <dgm:spPr/>
      <dgm:t>
        <a:bodyPr/>
        <a:lstStyle/>
        <a:p>
          <a:r>
            <a:rPr lang="nb-NO" sz="1050" dirty="0"/>
            <a:t>Ikke være et privat brukt passord</a:t>
          </a:r>
          <a:endParaRPr lang="en-US" sz="1050" dirty="0"/>
        </a:p>
      </dgm:t>
    </dgm:pt>
    <dgm:pt modelId="{EE7D7726-9D21-406A-AF47-171710D06BC2}" type="parTrans" cxnId="{AE237638-3200-4570-82F0-C881481E0B29}">
      <dgm:prSet/>
      <dgm:spPr/>
      <dgm:t>
        <a:bodyPr/>
        <a:lstStyle/>
        <a:p>
          <a:endParaRPr lang="nb-NO"/>
        </a:p>
      </dgm:t>
    </dgm:pt>
    <dgm:pt modelId="{E9FEAAD6-C091-4986-BB03-42970AD388E6}" type="sibTrans" cxnId="{AE237638-3200-4570-82F0-C881481E0B29}">
      <dgm:prSet/>
      <dgm:spPr/>
      <dgm:t>
        <a:bodyPr/>
        <a:lstStyle/>
        <a:p>
          <a:endParaRPr lang="nb-NO"/>
        </a:p>
      </dgm:t>
    </dgm:pt>
    <dgm:pt modelId="{680E6F8B-733E-44CD-A6FD-A36CD6A68FBE}">
      <dgm:prSet custT="1"/>
      <dgm:spPr/>
      <dgm:t>
        <a:bodyPr/>
        <a:lstStyle/>
        <a:p>
          <a:r>
            <a:rPr lang="nb-NO" sz="1050" dirty="0"/>
            <a:t>Kan ikke inneholde noe som kan gjettes frem til.</a:t>
          </a:r>
          <a:endParaRPr lang="en-US" sz="1050" dirty="0"/>
        </a:p>
      </dgm:t>
    </dgm:pt>
    <dgm:pt modelId="{CF3A1D28-290F-4A4A-86AC-A9321D718E7F}" type="parTrans" cxnId="{03E2885B-F470-4CAA-A015-540B109EC2FB}">
      <dgm:prSet/>
      <dgm:spPr/>
      <dgm:t>
        <a:bodyPr/>
        <a:lstStyle/>
        <a:p>
          <a:endParaRPr lang="nb-NO"/>
        </a:p>
      </dgm:t>
    </dgm:pt>
    <dgm:pt modelId="{E2254A2A-A6DA-475C-9D56-CC2A1083E099}" type="sibTrans" cxnId="{03E2885B-F470-4CAA-A015-540B109EC2FB}">
      <dgm:prSet/>
      <dgm:spPr/>
      <dgm:t>
        <a:bodyPr/>
        <a:lstStyle/>
        <a:p>
          <a:endParaRPr lang="nb-NO"/>
        </a:p>
      </dgm:t>
    </dgm:pt>
    <dgm:pt modelId="{8B8C8919-9684-4D36-850C-20DD6339839A}" type="pres">
      <dgm:prSet presAssocID="{6D58DD8D-6A5E-48AB-BDA2-7A76E0BBD6C2}" presName="Name0" presStyleCnt="0">
        <dgm:presLayoutVars>
          <dgm:dir/>
          <dgm:animLvl val="lvl"/>
          <dgm:resizeHandles val="exact"/>
        </dgm:presLayoutVars>
      </dgm:prSet>
      <dgm:spPr/>
    </dgm:pt>
    <dgm:pt modelId="{EE08EBB0-29A6-47E0-96CC-8A1A8F654C25}" type="pres">
      <dgm:prSet presAssocID="{9B575F9A-D3E3-42C7-9950-BBC9074510D2}" presName="linNode" presStyleCnt="0"/>
      <dgm:spPr/>
    </dgm:pt>
    <dgm:pt modelId="{4B9D92A2-3EC8-4BA5-9BA0-C70C29AF5415}" type="pres">
      <dgm:prSet presAssocID="{9B575F9A-D3E3-42C7-9950-BBC9074510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47E2F25B-4607-43A9-9513-A2B23C812749}" type="pres">
      <dgm:prSet presAssocID="{9B575F9A-D3E3-42C7-9950-BBC9074510D2}" presName="descendantText" presStyleLbl="alignAccFollowNode1" presStyleIdx="0" presStyleCnt="6">
        <dgm:presLayoutVars>
          <dgm:bulletEnabled val="1"/>
        </dgm:presLayoutVars>
      </dgm:prSet>
      <dgm:spPr/>
    </dgm:pt>
    <dgm:pt modelId="{A04CFA57-E436-428D-A0EF-CA16849D7B3F}" type="pres">
      <dgm:prSet presAssocID="{897B980F-C131-41DC-93D2-A794DDA81F80}" presName="sp" presStyleCnt="0"/>
      <dgm:spPr/>
    </dgm:pt>
    <dgm:pt modelId="{387679CD-F3DD-4712-A80F-625CFF562EBD}" type="pres">
      <dgm:prSet presAssocID="{2EA541C8-0F07-4EB2-86E7-D8D94F6B8E83}" presName="linNode" presStyleCnt="0"/>
      <dgm:spPr/>
    </dgm:pt>
    <dgm:pt modelId="{50CBA737-94F9-4E42-8306-3A3B762AC7B6}" type="pres">
      <dgm:prSet presAssocID="{2EA541C8-0F07-4EB2-86E7-D8D94F6B8E83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9749789-D227-40F8-8FC1-FA02EED6BEE5}" type="pres">
      <dgm:prSet presAssocID="{2EA541C8-0F07-4EB2-86E7-D8D94F6B8E83}" presName="descendantText" presStyleLbl="alignAccFollowNode1" presStyleIdx="1" presStyleCnt="6">
        <dgm:presLayoutVars>
          <dgm:bulletEnabled val="1"/>
        </dgm:presLayoutVars>
      </dgm:prSet>
      <dgm:spPr/>
    </dgm:pt>
    <dgm:pt modelId="{93730782-EB3F-488B-9A56-A44730F86AA1}" type="pres">
      <dgm:prSet presAssocID="{65B5D8AF-0DB1-426F-8FB3-7A8719EA638F}" presName="sp" presStyleCnt="0"/>
      <dgm:spPr/>
    </dgm:pt>
    <dgm:pt modelId="{8BAEFD3F-96EA-4512-AA2F-6E3D7A89761D}" type="pres">
      <dgm:prSet presAssocID="{8644D95D-C478-41B1-B27F-ADF1F409CFD1}" presName="linNode" presStyleCnt="0"/>
      <dgm:spPr/>
    </dgm:pt>
    <dgm:pt modelId="{0BE875A4-00F1-4CB7-B8E1-E41E7AA45137}" type="pres">
      <dgm:prSet presAssocID="{8644D95D-C478-41B1-B27F-ADF1F409CFD1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9370C52E-F6D2-4A4E-A9A2-3DAD797D4192}" type="pres">
      <dgm:prSet presAssocID="{8644D95D-C478-41B1-B27F-ADF1F409CFD1}" presName="descendantText" presStyleLbl="alignAccFollowNode1" presStyleIdx="2" presStyleCnt="6">
        <dgm:presLayoutVars>
          <dgm:bulletEnabled val="1"/>
        </dgm:presLayoutVars>
      </dgm:prSet>
      <dgm:spPr/>
    </dgm:pt>
    <dgm:pt modelId="{0839032D-561A-456B-9B96-997A5CC53408}" type="pres">
      <dgm:prSet presAssocID="{65541B76-466A-4F9F-8380-486A3E702E1E}" presName="sp" presStyleCnt="0"/>
      <dgm:spPr/>
    </dgm:pt>
    <dgm:pt modelId="{C83E24AB-8E86-48E5-931B-20BFEC4E063D}" type="pres">
      <dgm:prSet presAssocID="{935BC955-261C-4C5C-90AA-1BB10C416A30}" presName="linNode" presStyleCnt="0"/>
      <dgm:spPr/>
    </dgm:pt>
    <dgm:pt modelId="{C3FD4E60-C5B5-407D-9506-142EAF47781F}" type="pres">
      <dgm:prSet presAssocID="{935BC955-261C-4C5C-90AA-1BB10C416A30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9F25A0FB-DE33-4940-BE59-17695334652B}" type="pres">
      <dgm:prSet presAssocID="{935BC955-261C-4C5C-90AA-1BB10C416A30}" presName="descendantText" presStyleLbl="alignAccFollowNode1" presStyleIdx="3" presStyleCnt="6">
        <dgm:presLayoutVars>
          <dgm:bulletEnabled val="1"/>
        </dgm:presLayoutVars>
      </dgm:prSet>
      <dgm:spPr/>
    </dgm:pt>
    <dgm:pt modelId="{0103634D-86BB-41C5-A2C3-C4FF5E961A3E}" type="pres">
      <dgm:prSet presAssocID="{45E4A10A-910E-474C-B4F2-83AC474EFCF2}" presName="sp" presStyleCnt="0"/>
      <dgm:spPr/>
    </dgm:pt>
    <dgm:pt modelId="{E6FC0F31-8D50-488D-A220-1E7B6F6DC52B}" type="pres">
      <dgm:prSet presAssocID="{16555F6C-20BB-48A4-BB60-8E54737445ED}" presName="linNode" presStyleCnt="0"/>
      <dgm:spPr/>
    </dgm:pt>
    <dgm:pt modelId="{3C20EA31-43E6-4A60-B4EA-DDF463FD8D90}" type="pres">
      <dgm:prSet presAssocID="{16555F6C-20BB-48A4-BB60-8E54737445ED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488B36F-F7D5-4AE3-B177-84F4E85F0520}" type="pres">
      <dgm:prSet presAssocID="{16555F6C-20BB-48A4-BB60-8E54737445ED}" presName="descendantText" presStyleLbl="alignAccFollowNode1" presStyleIdx="4" presStyleCnt="6">
        <dgm:presLayoutVars>
          <dgm:bulletEnabled val="1"/>
        </dgm:presLayoutVars>
      </dgm:prSet>
      <dgm:spPr/>
    </dgm:pt>
    <dgm:pt modelId="{9ABEF6A7-C377-4B92-ACE5-99033A7A5882}" type="pres">
      <dgm:prSet presAssocID="{827F237B-548B-4B47-8CE9-7A6A54EA7EE8}" presName="sp" presStyleCnt="0"/>
      <dgm:spPr/>
    </dgm:pt>
    <dgm:pt modelId="{473A56F0-19A1-45F0-B94A-850C1DCE2714}" type="pres">
      <dgm:prSet presAssocID="{CCBE20E2-1B0E-406D-A242-06D08FE73039}" presName="linNode" presStyleCnt="0"/>
      <dgm:spPr/>
    </dgm:pt>
    <dgm:pt modelId="{01B9D28D-9766-4A50-9D22-5952628E31DE}" type="pres">
      <dgm:prSet presAssocID="{CCBE20E2-1B0E-406D-A242-06D08FE73039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26E2F4E7-DF3D-4560-9339-C72B86BAB73D}" type="pres">
      <dgm:prSet presAssocID="{CCBE20E2-1B0E-406D-A242-06D08FE73039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BCD7C600-2B51-442F-9624-63178C8E8604}" srcId="{16555F6C-20BB-48A4-BB60-8E54737445ED}" destId="{8087292B-5C39-45CB-89B4-1EF32A16D4C4}" srcOrd="1" destOrd="0" parTransId="{943A4DF4-F095-4BA4-B93D-094913B70F66}" sibTransId="{B2D0459A-8810-43F7-B617-5EC81F8B2BB9}"/>
    <dgm:cxn modelId="{96E7FC05-F3F4-4AA5-9E31-9A226DE600D8}" type="presOf" srcId="{3B08D251-FB2D-4183-AE48-7C14807A4ED2}" destId="{9F25A0FB-DE33-4940-BE59-17695334652B}" srcOrd="0" destOrd="1" presId="urn:microsoft.com/office/officeart/2005/8/layout/vList5"/>
    <dgm:cxn modelId="{32599210-2112-46C2-A6E6-61FCBA3ABEAD}" type="presOf" srcId="{16555F6C-20BB-48A4-BB60-8E54737445ED}" destId="{3C20EA31-43E6-4A60-B4EA-DDF463FD8D90}" srcOrd="0" destOrd="0" presId="urn:microsoft.com/office/officeart/2005/8/layout/vList5"/>
    <dgm:cxn modelId="{F956A313-D106-4A2D-BA44-7603DEF9EB7F}" type="presOf" srcId="{B01B4DD7-66BE-4AC2-AC08-401A2F060877}" destId="{47E2F25B-4607-43A9-9513-A2B23C812749}" srcOrd="0" destOrd="1" presId="urn:microsoft.com/office/officeart/2005/8/layout/vList5"/>
    <dgm:cxn modelId="{24EC0316-CAE6-4542-8086-DC5E64EC8FE7}" srcId="{9B575F9A-D3E3-42C7-9950-BBC9074510D2}" destId="{99C3369B-374F-48E6-BAAA-25132E1C281B}" srcOrd="0" destOrd="0" parTransId="{D8AB1A1F-40A6-4614-84F5-268DF08DFAF0}" sibTransId="{F97CEC35-3FF5-460D-BFEC-F5C802AD5BBE}"/>
    <dgm:cxn modelId="{86F52816-7AF7-4635-9B7B-92DCFB405D33}" srcId="{6D58DD8D-6A5E-48AB-BDA2-7A76E0BBD6C2}" destId="{8644D95D-C478-41B1-B27F-ADF1F409CFD1}" srcOrd="2" destOrd="0" parTransId="{5B98964D-3EC9-4463-A9D4-AB9BB4DC4EA4}" sibTransId="{65541B76-466A-4F9F-8380-486A3E702E1E}"/>
    <dgm:cxn modelId="{3ACF631A-C38B-44BC-831D-CB51A512BCCC}" type="presOf" srcId="{7A64288F-95E9-491E-81AB-D0B0A0475EC8}" destId="{9370C52E-F6D2-4A4E-A9A2-3DAD797D4192}" srcOrd="0" destOrd="1" presId="urn:microsoft.com/office/officeart/2005/8/layout/vList5"/>
    <dgm:cxn modelId="{1FAFCF1C-9EB8-4246-A74A-9519F3C7FD7F}" type="presOf" srcId="{6D58DD8D-6A5E-48AB-BDA2-7A76E0BBD6C2}" destId="{8B8C8919-9684-4D36-850C-20DD6339839A}" srcOrd="0" destOrd="0" presId="urn:microsoft.com/office/officeart/2005/8/layout/vList5"/>
    <dgm:cxn modelId="{B4137721-9263-458A-8D68-9FACAF62D19F}" type="presOf" srcId="{F5443D88-9EC2-4120-9EAF-02F086B70FF9}" destId="{9F25A0FB-DE33-4940-BE59-17695334652B}" srcOrd="0" destOrd="0" presId="urn:microsoft.com/office/officeart/2005/8/layout/vList5"/>
    <dgm:cxn modelId="{AE237638-3200-4570-82F0-C881481E0B29}" srcId="{8644D95D-C478-41B1-B27F-ADF1F409CFD1}" destId="{7A64288F-95E9-491E-81AB-D0B0A0475EC8}" srcOrd="1" destOrd="0" parTransId="{EE7D7726-9D21-406A-AF47-171710D06BC2}" sibTransId="{E9FEAAD6-C091-4986-BB03-42970AD388E6}"/>
    <dgm:cxn modelId="{02C4253C-5C6F-4549-B3B5-CBA38FA9F2BE}" type="presOf" srcId="{8644D95D-C478-41B1-B27F-ADF1F409CFD1}" destId="{0BE875A4-00F1-4CB7-B8E1-E41E7AA45137}" srcOrd="0" destOrd="0" presId="urn:microsoft.com/office/officeart/2005/8/layout/vList5"/>
    <dgm:cxn modelId="{07CC1B5B-B13D-4C76-AC2D-E067D6433C88}" type="presOf" srcId="{935BC955-261C-4C5C-90AA-1BB10C416A30}" destId="{C3FD4E60-C5B5-407D-9506-142EAF47781F}" srcOrd="0" destOrd="0" presId="urn:microsoft.com/office/officeart/2005/8/layout/vList5"/>
    <dgm:cxn modelId="{03E2885B-F470-4CAA-A015-540B109EC2FB}" srcId="{8644D95D-C478-41B1-B27F-ADF1F409CFD1}" destId="{680E6F8B-733E-44CD-A6FD-A36CD6A68FBE}" srcOrd="2" destOrd="0" parTransId="{CF3A1D28-290F-4A4A-86AC-A9321D718E7F}" sibTransId="{E2254A2A-A6DA-475C-9D56-CC2A1083E099}"/>
    <dgm:cxn modelId="{720CE762-1C95-4C0E-9645-8DF52894E043}" srcId="{8644D95D-C478-41B1-B27F-ADF1F409CFD1}" destId="{A5062BFE-6430-4623-8F20-2EF47A7A3BF2}" srcOrd="0" destOrd="0" parTransId="{CF5D7812-4740-46B0-B593-D37665EE2E9E}" sibTransId="{52581D06-B71A-4F68-8AA8-32F6DFB678E4}"/>
    <dgm:cxn modelId="{0D6C2563-0DEE-4699-8034-082F8C896BAC}" srcId="{6D58DD8D-6A5E-48AB-BDA2-7A76E0BBD6C2}" destId="{2EA541C8-0F07-4EB2-86E7-D8D94F6B8E83}" srcOrd="1" destOrd="0" parTransId="{CE95798F-5C3E-42C1-93F5-2D9ECED2CD38}" sibTransId="{65B5D8AF-0DB1-426F-8FB3-7A8719EA638F}"/>
    <dgm:cxn modelId="{94F22B45-3C22-471F-BC01-59FAB21003CB}" type="presOf" srcId="{E114C421-CBE8-43C5-B3BE-97AD1D7DB356}" destId="{26E2F4E7-DF3D-4560-9339-C72B86BAB73D}" srcOrd="0" destOrd="0" presId="urn:microsoft.com/office/officeart/2005/8/layout/vList5"/>
    <dgm:cxn modelId="{748BCB45-84AF-4371-B108-EBF9CF1A8D73}" type="presOf" srcId="{8087292B-5C39-45CB-89B4-1EF32A16D4C4}" destId="{3488B36F-F7D5-4AE3-B177-84F4E85F0520}" srcOrd="0" destOrd="1" presId="urn:microsoft.com/office/officeart/2005/8/layout/vList5"/>
    <dgm:cxn modelId="{293D1546-9015-41E3-8425-0C6E576D1A14}" srcId="{16555F6C-20BB-48A4-BB60-8E54737445ED}" destId="{0E20D94B-A460-4BFD-8E8A-8D2FC6AE637C}" srcOrd="2" destOrd="0" parTransId="{4EC90DF7-E100-4CEA-ABC1-0238D2DA6CE6}" sibTransId="{F36B4793-E34B-4334-ABB2-7E23332C0BAF}"/>
    <dgm:cxn modelId="{58A75049-2407-40A8-9313-2B150EEE8472}" srcId="{CCBE20E2-1B0E-406D-A242-06D08FE73039}" destId="{E114C421-CBE8-43C5-B3BE-97AD1D7DB356}" srcOrd="0" destOrd="0" parTransId="{82CEE4D5-CE00-4BCE-B797-BFF091330115}" sibTransId="{1826E495-6545-4F4A-910A-DB2B578A4F00}"/>
    <dgm:cxn modelId="{235E5F6A-5C97-4A80-9D02-1F4C6168E62A}" srcId="{2EA541C8-0F07-4EB2-86E7-D8D94F6B8E83}" destId="{D9813F16-C487-4100-9888-E06EBE51370E}" srcOrd="0" destOrd="0" parTransId="{C90FB230-5076-4D87-A462-1DAA2F01259A}" sibTransId="{4407F104-1EEF-4ED2-8A04-72AC209FAC6A}"/>
    <dgm:cxn modelId="{50F1124E-0992-4A5C-BAD3-9B6DA2F4E75B}" srcId="{6D58DD8D-6A5E-48AB-BDA2-7A76E0BBD6C2}" destId="{935BC955-261C-4C5C-90AA-1BB10C416A30}" srcOrd="3" destOrd="0" parTransId="{5FF59C0B-502A-4A0F-AA13-31887FDC694F}" sibTransId="{45E4A10A-910E-474C-B4F2-83AC474EFCF2}"/>
    <dgm:cxn modelId="{4A0A4B50-7CD1-476D-9B7E-C4721318003D}" srcId="{6D58DD8D-6A5E-48AB-BDA2-7A76E0BBD6C2}" destId="{9B575F9A-D3E3-42C7-9950-BBC9074510D2}" srcOrd="0" destOrd="0" parTransId="{9C7532F3-F154-4285-B370-7E5B5E680EF1}" sibTransId="{897B980F-C131-41DC-93D2-A794DDA81F80}"/>
    <dgm:cxn modelId="{5428A773-5A85-439A-B6A6-3A68AE9F229D}" srcId="{6D58DD8D-6A5E-48AB-BDA2-7A76E0BBD6C2}" destId="{CCBE20E2-1B0E-406D-A242-06D08FE73039}" srcOrd="5" destOrd="0" parTransId="{D7CB3202-41D7-43BB-B6D4-E0A5FE7E8BAB}" sibTransId="{3E79A841-D065-42D6-8F5A-130CE6E3D7AC}"/>
    <dgm:cxn modelId="{1B640954-8230-4FA7-9826-1FD945FB223E}" srcId="{16555F6C-20BB-48A4-BB60-8E54737445ED}" destId="{90E8DF2F-2AA4-4298-AA90-2FF7B819BA13}" srcOrd="0" destOrd="0" parTransId="{037D3BD3-091B-4632-A20C-0FF01B10D1E9}" sibTransId="{7EC29C81-7E1F-46B5-BA5F-76A2A43052FD}"/>
    <dgm:cxn modelId="{C7CF7079-9B27-4870-8773-8ECA82C8D564}" type="presOf" srcId="{CCBE20E2-1B0E-406D-A242-06D08FE73039}" destId="{01B9D28D-9766-4A50-9D22-5952628E31DE}" srcOrd="0" destOrd="0" presId="urn:microsoft.com/office/officeart/2005/8/layout/vList5"/>
    <dgm:cxn modelId="{32488085-CC0E-4BAB-BA89-F475034C5FA9}" type="presOf" srcId="{9B575F9A-D3E3-42C7-9950-BBC9074510D2}" destId="{4B9D92A2-3EC8-4BA5-9BA0-C70C29AF5415}" srcOrd="0" destOrd="0" presId="urn:microsoft.com/office/officeart/2005/8/layout/vList5"/>
    <dgm:cxn modelId="{72648B86-5CE4-494D-844D-EEE60777B4BE}" type="presOf" srcId="{2C665471-57E9-486C-B438-FCD59819150E}" destId="{89749789-D227-40F8-8FC1-FA02EED6BEE5}" srcOrd="0" destOrd="1" presId="urn:microsoft.com/office/officeart/2005/8/layout/vList5"/>
    <dgm:cxn modelId="{E31B9A94-38FF-4871-B93F-6CFC6B05590C}" srcId="{935BC955-261C-4C5C-90AA-1BB10C416A30}" destId="{3B08D251-FB2D-4183-AE48-7C14807A4ED2}" srcOrd="1" destOrd="0" parTransId="{39971CFA-CBED-4431-A354-53B70E8FBB5E}" sibTransId="{38CABAD6-E39C-48E8-920F-EAF23C0E6A31}"/>
    <dgm:cxn modelId="{CF1A6897-689F-4513-8526-3481A2E33F44}" type="presOf" srcId="{0127593D-5931-4D3F-880A-76A9880DD72C}" destId="{47E2F25B-4607-43A9-9513-A2B23C812749}" srcOrd="0" destOrd="2" presId="urn:microsoft.com/office/officeart/2005/8/layout/vList5"/>
    <dgm:cxn modelId="{37B5DDA5-9A5E-4084-AE30-17B3777CA8D2}" srcId="{6D58DD8D-6A5E-48AB-BDA2-7A76E0BBD6C2}" destId="{16555F6C-20BB-48A4-BB60-8E54737445ED}" srcOrd="4" destOrd="0" parTransId="{83A377E5-48D2-45FE-B187-D22D2151D7CD}" sibTransId="{827F237B-548B-4B47-8CE9-7A6A54EA7EE8}"/>
    <dgm:cxn modelId="{54EBE9A6-0AAC-4DFF-8D25-43A0AB1865BC}" type="presOf" srcId="{0E20D94B-A460-4BFD-8E8A-8D2FC6AE637C}" destId="{3488B36F-F7D5-4AE3-B177-84F4E85F0520}" srcOrd="0" destOrd="2" presId="urn:microsoft.com/office/officeart/2005/8/layout/vList5"/>
    <dgm:cxn modelId="{46AA08BC-E031-4946-98AF-C11D9CFBFB7A}" srcId="{2EA541C8-0F07-4EB2-86E7-D8D94F6B8E83}" destId="{2C665471-57E9-486C-B438-FCD59819150E}" srcOrd="1" destOrd="0" parTransId="{2DA7D9B2-5F1A-4075-AE07-8B29E18D6B1B}" sibTransId="{672505AA-F9CA-4C84-A8F5-094FF3FECC57}"/>
    <dgm:cxn modelId="{407B54BF-95C0-4520-9467-7C54B85933EB}" type="presOf" srcId="{680E6F8B-733E-44CD-A6FD-A36CD6A68FBE}" destId="{9370C52E-F6D2-4A4E-A9A2-3DAD797D4192}" srcOrd="0" destOrd="2" presId="urn:microsoft.com/office/officeart/2005/8/layout/vList5"/>
    <dgm:cxn modelId="{A38674CC-B149-4118-8523-1A3F4206E63D}" type="presOf" srcId="{A5062BFE-6430-4623-8F20-2EF47A7A3BF2}" destId="{9370C52E-F6D2-4A4E-A9A2-3DAD797D4192}" srcOrd="0" destOrd="0" presId="urn:microsoft.com/office/officeart/2005/8/layout/vList5"/>
    <dgm:cxn modelId="{1773E4DF-CEFC-40E7-90F4-53903F063E84}" type="presOf" srcId="{99C3369B-374F-48E6-BAAA-25132E1C281B}" destId="{47E2F25B-4607-43A9-9513-A2B23C812749}" srcOrd="0" destOrd="0" presId="urn:microsoft.com/office/officeart/2005/8/layout/vList5"/>
    <dgm:cxn modelId="{7D5D61EA-F01E-4926-874A-E4F6B4A63CCC}" type="presOf" srcId="{2EA541C8-0F07-4EB2-86E7-D8D94F6B8E83}" destId="{50CBA737-94F9-4E42-8306-3A3B762AC7B6}" srcOrd="0" destOrd="0" presId="urn:microsoft.com/office/officeart/2005/8/layout/vList5"/>
    <dgm:cxn modelId="{57FCDDEF-733A-43FC-9461-61BB3DFBAB55}" type="presOf" srcId="{D9813F16-C487-4100-9888-E06EBE51370E}" destId="{89749789-D227-40F8-8FC1-FA02EED6BEE5}" srcOrd="0" destOrd="0" presId="urn:microsoft.com/office/officeart/2005/8/layout/vList5"/>
    <dgm:cxn modelId="{EAFA73F1-9862-40F0-AF5C-0DD52B09C279}" srcId="{9B575F9A-D3E3-42C7-9950-BBC9074510D2}" destId="{0127593D-5931-4D3F-880A-76A9880DD72C}" srcOrd="2" destOrd="0" parTransId="{FF519FF3-99F3-4CAE-A833-50741900277C}" sibTransId="{9EC41B68-D5A8-49AC-AAD8-4477B7595755}"/>
    <dgm:cxn modelId="{332ABEF1-F0AD-4A4C-AAAE-1B29D8E64DB4}" type="presOf" srcId="{90E8DF2F-2AA4-4298-AA90-2FF7B819BA13}" destId="{3488B36F-F7D5-4AE3-B177-84F4E85F0520}" srcOrd="0" destOrd="0" presId="urn:microsoft.com/office/officeart/2005/8/layout/vList5"/>
    <dgm:cxn modelId="{1B5F9AF9-5437-40AA-88EE-A777F83C9BA6}" srcId="{935BC955-261C-4C5C-90AA-1BB10C416A30}" destId="{F5443D88-9EC2-4120-9EAF-02F086B70FF9}" srcOrd="0" destOrd="0" parTransId="{D1E7585B-D64D-451B-AC5B-044B61DADBBE}" sibTransId="{48A10D55-A81E-4E40-B83B-AC16EFACBAFA}"/>
    <dgm:cxn modelId="{CF1FE5FC-DAD8-41E7-B767-5413D2B9CC19}" srcId="{9B575F9A-D3E3-42C7-9950-BBC9074510D2}" destId="{B01B4DD7-66BE-4AC2-AC08-401A2F060877}" srcOrd="1" destOrd="0" parTransId="{20294BC4-871D-4E49-A3BE-475424488EBB}" sibTransId="{4E65BC47-558E-47B3-97CF-89CAC22B20A1}"/>
    <dgm:cxn modelId="{45DE66F0-B45E-413B-A392-961629261938}" type="presParOf" srcId="{8B8C8919-9684-4D36-850C-20DD6339839A}" destId="{EE08EBB0-29A6-47E0-96CC-8A1A8F654C25}" srcOrd="0" destOrd="0" presId="urn:microsoft.com/office/officeart/2005/8/layout/vList5"/>
    <dgm:cxn modelId="{341DA3A5-E9C0-4A52-A27B-BBA49CC2C2B4}" type="presParOf" srcId="{EE08EBB0-29A6-47E0-96CC-8A1A8F654C25}" destId="{4B9D92A2-3EC8-4BA5-9BA0-C70C29AF5415}" srcOrd="0" destOrd="0" presId="urn:microsoft.com/office/officeart/2005/8/layout/vList5"/>
    <dgm:cxn modelId="{A9E12C47-3F43-4285-83B6-46274730AAE0}" type="presParOf" srcId="{EE08EBB0-29A6-47E0-96CC-8A1A8F654C25}" destId="{47E2F25B-4607-43A9-9513-A2B23C812749}" srcOrd="1" destOrd="0" presId="urn:microsoft.com/office/officeart/2005/8/layout/vList5"/>
    <dgm:cxn modelId="{EB78752F-3986-476F-839F-46144521F04C}" type="presParOf" srcId="{8B8C8919-9684-4D36-850C-20DD6339839A}" destId="{A04CFA57-E436-428D-A0EF-CA16849D7B3F}" srcOrd="1" destOrd="0" presId="urn:microsoft.com/office/officeart/2005/8/layout/vList5"/>
    <dgm:cxn modelId="{EEF84DAD-137D-4044-902C-9E7F88AE87DB}" type="presParOf" srcId="{8B8C8919-9684-4D36-850C-20DD6339839A}" destId="{387679CD-F3DD-4712-A80F-625CFF562EBD}" srcOrd="2" destOrd="0" presId="urn:microsoft.com/office/officeart/2005/8/layout/vList5"/>
    <dgm:cxn modelId="{7BB97FD6-36BD-4C24-9AA7-4D1032D193EB}" type="presParOf" srcId="{387679CD-F3DD-4712-A80F-625CFF562EBD}" destId="{50CBA737-94F9-4E42-8306-3A3B762AC7B6}" srcOrd="0" destOrd="0" presId="urn:microsoft.com/office/officeart/2005/8/layout/vList5"/>
    <dgm:cxn modelId="{3355EACE-1C34-439C-84D3-877C8DE9262B}" type="presParOf" srcId="{387679CD-F3DD-4712-A80F-625CFF562EBD}" destId="{89749789-D227-40F8-8FC1-FA02EED6BEE5}" srcOrd="1" destOrd="0" presId="urn:microsoft.com/office/officeart/2005/8/layout/vList5"/>
    <dgm:cxn modelId="{FCC6FF86-85FA-4B1F-9EF4-F1C543289C47}" type="presParOf" srcId="{8B8C8919-9684-4D36-850C-20DD6339839A}" destId="{93730782-EB3F-488B-9A56-A44730F86AA1}" srcOrd="3" destOrd="0" presId="urn:microsoft.com/office/officeart/2005/8/layout/vList5"/>
    <dgm:cxn modelId="{8295277F-16B6-41F2-A9E6-8A80B9E9420A}" type="presParOf" srcId="{8B8C8919-9684-4D36-850C-20DD6339839A}" destId="{8BAEFD3F-96EA-4512-AA2F-6E3D7A89761D}" srcOrd="4" destOrd="0" presId="urn:microsoft.com/office/officeart/2005/8/layout/vList5"/>
    <dgm:cxn modelId="{6CBEBB66-E32D-4FB0-84F6-62A7C57806C6}" type="presParOf" srcId="{8BAEFD3F-96EA-4512-AA2F-6E3D7A89761D}" destId="{0BE875A4-00F1-4CB7-B8E1-E41E7AA45137}" srcOrd="0" destOrd="0" presId="urn:microsoft.com/office/officeart/2005/8/layout/vList5"/>
    <dgm:cxn modelId="{D05D0988-FC26-4492-9F84-F8B8B3B84876}" type="presParOf" srcId="{8BAEFD3F-96EA-4512-AA2F-6E3D7A89761D}" destId="{9370C52E-F6D2-4A4E-A9A2-3DAD797D4192}" srcOrd="1" destOrd="0" presId="urn:microsoft.com/office/officeart/2005/8/layout/vList5"/>
    <dgm:cxn modelId="{A6C4711B-84B5-44AF-B5CE-6881B16D095D}" type="presParOf" srcId="{8B8C8919-9684-4D36-850C-20DD6339839A}" destId="{0839032D-561A-456B-9B96-997A5CC53408}" srcOrd="5" destOrd="0" presId="urn:microsoft.com/office/officeart/2005/8/layout/vList5"/>
    <dgm:cxn modelId="{29FB354A-31D9-45E4-8EB3-1CF0ECA07D11}" type="presParOf" srcId="{8B8C8919-9684-4D36-850C-20DD6339839A}" destId="{C83E24AB-8E86-48E5-931B-20BFEC4E063D}" srcOrd="6" destOrd="0" presId="urn:microsoft.com/office/officeart/2005/8/layout/vList5"/>
    <dgm:cxn modelId="{94B8123F-D737-482F-9A28-1DE4193CF6B9}" type="presParOf" srcId="{C83E24AB-8E86-48E5-931B-20BFEC4E063D}" destId="{C3FD4E60-C5B5-407D-9506-142EAF47781F}" srcOrd="0" destOrd="0" presId="urn:microsoft.com/office/officeart/2005/8/layout/vList5"/>
    <dgm:cxn modelId="{D606EB35-0657-4AFE-A2D0-C62F4413A7E1}" type="presParOf" srcId="{C83E24AB-8E86-48E5-931B-20BFEC4E063D}" destId="{9F25A0FB-DE33-4940-BE59-17695334652B}" srcOrd="1" destOrd="0" presId="urn:microsoft.com/office/officeart/2005/8/layout/vList5"/>
    <dgm:cxn modelId="{587F66C5-D155-4F3C-AE6A-418DE86BA0DE}" type="presParOf" srcId="{8B8C8919-9684-4D36-850C-20DD6339839A}" destId="{0103634D-86BB-41C5-A2C3-C4FF5E961A3E}" srcOrd="7" destOrd="0" presId="urn:microsoft.com/office/officeart/2005/8/layout/vList5"/>
    <dgm:cxn modelId="{E272F909-02CC-4B7E-8EE4-1E3F1276182B}" type="presParOf" srcId="{8B8C8919-9684-4D36-850C-20DD6339839A}" destId="{E6FC0F31-8D50-488D-A220-1E7B6F6DC52B}" srcOrd="8" destOrd="0" presId="urn:microsoft.com/office/officeart/2005/8/layout/vList5"/>
    <dgm:cxn modelId="{0092EF22-87A9-4945-A531-746B77122080}" type="presParOf" srcId="{E6FC0F31-8D50-488D-A220-1E7B6F6DC52B}" destId="{3C20EA31-43E6-4A60-B4EA-DDF463FD8D90}" srcOrd="0" destOrd="0" presId="urn:microsoft.com/office/officeart/2005/8/layout/vList5"/>
    <dgm:cxn modelId="{D374D27C-5073-404B-89CF-7D05873E9918}" type="presParOf" srcId="{E6FC0F31-8D50-488D-A220-1E7B6F6DC52B}" destId="{3488B36F-F7D5-4AE3-B177-84F4E85F0520}" srcOrd="1" destOrd="0" presId="urn:microsoft.com/office/officeart/2005/8/layout/vList5"/>
    <dgm:cxn modelId="{39FD9BC9-90F7-4A7A-9BCB-80F748D1C981}" type="presParOf" srcId="{8B8C8919-9684-4D36-850C-20DD6339839A}" destId="{9ABEF6A7-C377-4B92-ACE5-99033A7A5882}" srcOrd="9" destOrd="0" presId="urn:microsoft.com/office/officeart/2005/8/layout/vList5"/>
    <dgm:cxn modelId="{C5BC0078-9DF4-4BBA-A4D2-EB16FCD60ABF}" type="presParOf" srcId="{8B8C8919-9684-4D36-850C-20DD6339839A}" destId="{473A56F0-19A1-45F0-B94A-850C1DCE2714}" srcOrd="10" destOrd="0" presId="urn:microsoft.com/office/officeart/2005/8/layout/vList5"/>
    <dgm:cxn modelId="{3DE3F894-E3DB-4173-A5C9-16B0FD16054B}" type="presParOf" srcId="{473A56F0-19A1-45F0-B94A-850C1DCE2714}" destId="{01B9D28D-9766-4A50-9D22-5952628E31DE}" srcOrd="0" destOrd="0" presId="urn:microsoft.com/office/officeart/2005/8/layout/vList5"/>
    <dgm:cxn modelId="{688E9F3C-7768-4F1E-BB1F-39CAD7A614FA}" type="presParOf" srcId="{473A56F0-19A1-45F0-B94A-850C1DCE2714}" destId="{26E2F4E7-DF3D-4560-9339-C72B86BAB73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2BFF2A-4D56-46F9-B948-1ED35534B6B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3F32D7-553C-4D1F-9737-EA5CC46BF759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A) Skisse/Prototype + Forklaring av mine viktigste funksjoner</a:t>
          </a:r>
          <a:endParaRPr lang="en-US" dirty="0"/>
        </a:p>
      </dgm:t>
    </dgm:pt>
    <dgm:pt modelId="{A103BF15-EE26-4D80-9EA7-4F5ECB97552E}" type="parTrans" cxnId="{2FDDFA77-50F2-449D-BC59-890B3894D56E}">
      <dgm:prSet/>
      <dgm:spPr/>
      <dgm:t>
        <a:bodyPr/>
        <a:lstStyle/>
        <a:p>
          <a:endParaRPr lang="en-US"/>
        </a:p>
      </dgm:t>
    </dgm:pt>
    <dgm:pt modelId="{A56880BA-4F3C-474C-A6DF-366F3F61A00C}" type="sibTrans" cxnId="{2FDDFA77-50F2-449D-BC59-890B3894D56E}">
      <dgm:prSet/>
      <dgm:spPr/>
      <dgm:t>
        <a:bodyPr/>
        <a:lstStyle/>
        <a:p>
          <a:endParaRPr lang="en-US"/>
        </a:p>
      </dgm:t>
    </dgm:pt>
    <dgm:pt modelId="{8B25F310-A7BA-4371-BF5B-5A4CC2A27080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B) Beskriv mitt Database Design, Hva jeg lagrer, Organisering &amp; Struktur.</a:t>
          </a:r>
          <a:endParaRPr lang="en-US"/>
        </a:p>
      </dgm:t>
    </dgm:pt>
    <dgm:pt modelId="{19FE0983-A7B8-45D8-A541-6E5F592449ED}" type="parTrans" cxnId="{D9BF62CC-5EA5-4FB2-8992-73B002490924}">
      <dgm:prSet/>
      <dgm:spPr/>
      <dgm:t>
        <a:bodyPr/>
        <a:lstStyle/>
        <a:p>
          <a:endParaRPr lang="en-US"/>
        </a:p>
      </dgm:t>
    </dgm:pt>
    <dgm:pt modelId="{F37AAFA1-A0E9-409A-BF0A-4082F218AD91}" type="sibTrans" cxnId="{D9BF62CC-5EA5-4FB2-8992-73B002490924}">
      <dgm:prSet/>
      <dgm:spPr/>
      <dgm:t>
        <a:bodyPr/>
        <a:lstStyle/>
        <a:p>
          <a:endParaRPr lang="en-US"/>
        </a:p>
      </dgm:t>
    </dgm:pt>
    <dgm:pt modelId="{D35D74EE-F4B1-4909-B097-E7D387D66E26}" type="pres">
      <dgm:prSet presAssocID="{4B2BFF2A-4D56-46F9-B948-1ED35534B6BF}" presName="root" presStyleCnt="0">
        <dgm:presLayoutVars>
          <dgm:dir/>
          <dgm:resizeHandles val="exact"/>
        </dgm:presLayoutVars>
      </dgm:prSet>
      <dgm:spPr/>
    </dgm:pt>
    <dgm:pt modelId="{73B6C093-BF26-4591-AC46-32D5A5DF9525}" type="pres">
      <dgm:prSet presAssocID="{0A3F32D7-553C-4D1F-9737-EA5CC46BF759}" presName="compNode" presStyleCnt="0"/>
      <dgm:spPr/>
    </dgm:pt>
    <dgm:pt modelId="{B10CD6AF-9499-4F81-9DFA-4234019E0DB9}" type="pres">
      <dgm:prSet presAssocID="{0A3F32D7-553C-4D1F-9737-EA5CC46BF7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yant"/>
        </a:ext>
      </dgm:extLst>
    </dgm:pt>
    <dgm:pt modelId="{7C8C8BED-786B-44AA-A5DF-FBC6D0FAD52B}" type="pres">
      <dgm:prSet presAssocID="{0A3F32D7-553C-4D1F-9737-EA5CC46BF759}" presName="spaceRect" presStyleCnt="0"/>
      <dgm:spPr/>
    </dgm:pt>
    <dgm:pt modelId="{51AE986D-64A4-4A01-B5AD-1BC46BDF7D74}" type="pres">
      <dgm:prSet presAssocID="{0A3F32D7-553C-4D1F-9737-EA5CC46BF759}" presName="textRect" presStyleLbl="revTx" presStyleIdx="0" presStyleCnt="2">
        <dgm:presLayoutVars>
          <dgm:chMax val="1"/>
          <dgm:chPref val="1"/>
        </dgm:presLayoutVars>
      </dgm:prSet>
      <dgm:spPr/>
    </dgm:pt>
    <dgm:pt modelId="{82036DAF-4471-4126-8355-2A4B7B2A43F5}" type="pres">
      <dgm:prSet presAssocID="{A56880BA-4F3C-474C-A6DF-366F3F61A00C}" presName="sibTrans" presStyleCnt="0"/>
      <dgm:spPr/>
    </dgm:pt>
    <dgm:pt modelId="{237B1C21-9CD6-4CAE-8C13-69DEFA033ED2}" type="pres">
      <dgm:prSet presAssocID="{8B25F310-A7BA-4371-BF5B-5A4CC2A27080}" presName="compNode" presStyleCnt="0"/>
      <dgm:spPr/>
    </dgm:pt>
    <dgm:pt modelId="{F4CCB5A3-99EC-481A-A744-47BE30E98D8D}" type="pres">
      <dgm:prSet presAssocID="{8B25F310-A7BA-4371-BF5B-5A4CC2A270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BB7A890-8414-4038-92F6-2938FAAC2F24}" type="pres">
      <dgm:prSet presAssocID="{8B25F310-A7BA-4371-BF5B-5A4CC2A27080}" presName="spaceRect" presStyleCnt="0"/>
      <dgm:spPr/>
    </dgm:pt>
    <dgm:pt modelId="{A3EF2576-1FAF-4EC6-B1B9-6273E25851E0}" type="pres">
      <dgm:prSet presAssocID="{8B25F310-A7BA-4371-BF5B-5A4CC2A270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9C72670-F3E5-4E96-A41A-5F416E549693}" type="presOf" srcId="{4B2BFF2A-4D56-46F9-B948-1ED35534B6BF}" destId="{D35D74EE-F4B1-4909-B097-E7D387D66E26}" srcOrd="0" destOrd="0" presId="urn:microsoft.com/office/officeart/2018/2/layout/IconLabelList"/>
    <dgm:cxn modelId="{73312454-2BE9-43FC-ADE1-A52DDFA65076}" type="presOf" srcId="{0A3F32D7-553C-4D1F-9737-EA5CC46BF759}" destId="{51AE986D-64A4-4A01-B5AD-1BC46BDF7D74}" srcOrd="0" destOrd="0" presId="urn:microsoft.com/office/officeart/2018/2/layout/IconLabelList"/>
    <dgm:cxn modelId="{2FDDFA77-50F2-449D-BC59-890B3894D56E}" srcId="{4B2BFF2A-4D56-46F9-B948-1ED35534B6BF}" destId="{0A3F32D7-553C-4D1F-9737-EA5CC46BF759}" srcOrd="0" destOrd="0" parTransId="{A103BF15-EE26-4D80-9EA7-4F5ECB97552E}" sibTransId="{A56880BA-4F3C-474C-A6DF-366F3F61A00C}"/>
    <dgm:cxn modelId="{D9BF62CC-5EA5-4FB2-8992-73B002490924}" srcId="{4B2BFF2A-4D56-46F9-B948-1ED35534B6BF}" destId="{8B25F310-A7BA-4371-BF5B-5A4CC2A27080}" srcOrd="1" destOrd="0" parTransId="{19FE0983-A7B8-45D8-A541-6E5F592449ED}" sibTransId="{F37AAFA1-A0E9-409A-BF0A-4082F218AD91}"/>
    <dgm:cxn modelId="{02E594CF-4C0E-4A72-B51F-9024E9FA129F}" type="presOf" srcId="{8B25F310-A7BA-4371-BF5B-5A4CC2A27080}" destId="{A3EF2576-1FAF-4EC6-B1B9-6273E25851E0}" srcOrd="0" destOrd="0" presId="urn:microsoft.com/office/officeart/2018/2/layout/IconLabelList"/>
    <dgm:cxn modelId="{816B0236-3A7F-46DD-A514-8B3CB44C0ECF}" type="presParOf" srcId="{D35D74EE-F4B1-4909-B097-E7D387D66E26}" destId="{73B6C093-BF26-4591-AC46-32D5A5DF9525}" srcOrd="0" destOrd="0" presId="urn:microsoft.com/office/officeart/2018/2/layout/IconLabelList"/>
    <dgm:cxn modelId="{B68E9C97-410F-4C07-AB7A-33A380128F81}" type="presParOf" srcId="{73B6C093-BF26-4591-AC46-32D5A5DF9525}" destId="{B10CD6AF-9499-4F81-9DFA-4234019E0DB9}" srcOrd="0" destOrd="0" presId="urn:microsoft.com/office/officeart/2018/2/layout/IconLabelList"/>
    <dgm:cxn modelId="{3710ADB0-7E5F-41E5-B383-2EF7C0522A64}" type="presParOf" srcId="{73B6C093-BF26-4591-AC46-32D5A5DF9525}" destId="{7C8C8BED-786B-44AA-A5DF-FBC6D0FAD52B}" srcOrd="1" destOrd="0" presId="urn:microsoft.com/office/officeart/2018/2/layout/IconLabelList"/>
    <dgm:cxn modelId="{AA03409E-9722-4A67-9560-3EE1D29A67EC}" type="presParOf" srcId="{73B6C093-BF26-4591-AC46-32D5A5DF9525}" destId="{51AE986D-64A4-4A01-B5AD-1BC46BDF7D74}" srcOrd="2" destOrd="0" presId="urn:microsoft.com/office/officeart/2018/2/layout/IconLabelList"/>
    <dgm:cxn modelId="{B037C801-3BBB-4922-9DD7-63461AC2DA94}" type="presParOf" srcId="{D35D74EE-F4B1-4909-B097-E7D387D66E26}" destId="{82036DAF-4471-4126-8355-2A4B7B2A43F5}" srcOrd="1" destOrd="0" presId="urn:microsoft.com/office/officeart/2018/2/layout/IconLabelList"/>
    <dgm:cxn modelId="{D4752589-A801-4FC2-81A7-5CE5EFC4AB24}" type="presParOf" srcId="{D35D74EE-F4B1-4909-B097-E7D387D66E26}" destId="{237B1C21-9CD6-4CAE-8C13-69DEFA033ED2}" srcOrd="2" destOrd="0" presId="urn:microsoft.com/office/officeart/2018/2/layout/IconLabelList"/>
    <dgm:cxn modelId="{BD815036-EC80-4108-AEF3-A8EFD4408AB1}" type="presParOf" srcId="{237B1C21-9CD6-4CAE-8C13-69DEFA033ED2}" destId="{F4CCB5A3-99EC-481A-A744-47BE30E98D8D}" srcOrd="0" destOrd="0" presId="urn:microsoft.com/office/officeart/2018/2/layout/IconLabelList"/>
    <dgm:cxn modelId="{CCA888D4-0FDD-4D65-8469-EABFD5950BB5}" type="presParOf" srcId="{237B1C21-9CD6-4CAE-8C13-69DEFA033ED2}" destId="{2BB7A890-8414-4038-92F6-2938FAAC2F24}" srcOrd="1" destOrd="0" presId="urn:microsoft.com/office/officeart/2018/2/layout/IconLabelList"/>
    <dgm:cxn modelId="{16752E98-6C7A-43EF-89E8-2C9B882F0D5A}" type="presParOf" srcId="{237B1C21-9CD6-4CAE-8C13-69DEFA033ED2}" destId="{A3EF2576-1FAF-4EC6-B1B9-6273E25851E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B8B0D-0068-4978-9916-F9DF8FAB30B7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D2984-5623-455A-AE0E-6358A250ED52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 dirty="0"/>
            <a:t>Del 1: IT/Nettverk Infrastruktur</a:t>
          </a:r>
          <a:endParaRPr lang="en-US" sz="2300" kern="1200" dirty="0"/>
        </a:p>
      </dsp:txBody>
      <dsp:txXfrm>
        <a:off x="417971" y="2644140"/>
        <a:ext cx="2889450" cy="720000"/>
      </dsp:txXfrm>
    </dsp:sp>
    <dsp:sp modelId="{6AB501E0-5B20-4A9B-8123-F1033E304FEF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4F52C-1C61-41EF-9ADC-965C0ACD740E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Del 2: Nettside/App Utvikling</a:t>
          </a:r>
          <a:endParaRPr lang="en-US" sz="2300" kern="1200"/>
        </a:p>
      </dsp:txBody>
      <dsp:txXfrm>
        <a:off x="3813075" y="2644140"/>
        <a:ext cx="2889450" cy="720000"/>
      </dsp:txXfrm>
    </dsp:sp>
    <dsp:sp modelId="{548E06CE-790C-40B0-BA35-4C38132C5176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8B86C-C216-4E01-B94E-1F63486600E7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Del 3: Personvern</a:t>
          </a:r>
          <a:endParaRPr lang="en-US" sz="2300" kern="1200"/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E0984-120F-44FC-A106-E4AD0CEFE86E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12731-5521-40D8-9AED-6DF2981CEAC6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800" kern="1200" dirty="0"/>
            <a:t>A) Logisk Nettverkskart som beskriver min Infrastruktur over det trådløse nettverket</a:t>
          </a:r>
          <a:endParaRPr lang="en-US" sz="2800" kern="1200" dirty="0"/>
        </a:p>
      </dsp:txBody>
      <dsp:txXfrm>
        <a:off x="608661" y="692298"/>
        <a:ext cx="4508047" cy="2799040"/>
      </dsp:txXfrm>
    </dsp:sp>
    <dsp:sp modelId="{ACD636BB-4AA9-48E9-8AB0-CFAFE77EC9E3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88DA9-FE66-4E16-8D23-5B898F2B042D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800" kern="1200" dirty="0"/>
            <a:t>B) Sikkerhetstiltak mot uautoriserte brukere</a:t>
          </a:r>
          <a:endParaRPr lang="en-US" sz="4000" kern="1200" dirty="0"/>
        </a:p>
      </dsp:txBody>
      <dsp:txXfrm>
        <a:off x="6331365" y="692298"/>
        <a:ext cx="4508047" cy="2799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2F25B-4607-43A9-9513-A2B23C812749}">
      <dsp:nvSpPr>
        <dsp:cNvPr id="0" name=""/>
        <dsp:cNvSpPr/>
      </dsp:nvSpPr>
      <dsp:spPr>
        <a:xfrm rot="5400000">
          <a:off x="6786082" y="-2907770"/>
          <a:ext cx="729050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050" kern="1200" dirty="0"/>
            <a:t>WPA3 og AES – Sterke mot ordbok angrep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050" kern="1200" dirty="0"/>
            <a:t>Overvåkning av nettverkstrafikk basert på brukernavn + gjennom ISP for blokkering av skadelige nettsider og </a:t>
          </a:r>
          <a:r>
            <a:rPr lang="nb-NO" sz="1050" kern="1200" dirty="0" err="1"/>
            <a:t>Iper</a:t>
          </a:r>
          <a:r>
            <a:rPr lang="nb-NO" sz="1050" kern="1200" dirty="0"/>
            <a:t>.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050" kern="1200" dirty="0"/>
            <a:t>Blokkering av IP-Adresser med mange </a:t>
          </a:r>
          <a:r>
            <a:rPr lang="nb-NO" sz="1050" kern="1200" dirty="0" err="1"/>
            <a:t>requests</a:t>
          </a:r>
          <a:r>
            <a:rPr lang="nb-NO" sz="1050" kern="1200" dirty="0"/>
            <a:t> på kort tid – DDOS Beskyttelse</a:t>
          </a:r>
          <a:endParaRPr lang="en-US" sz="1050" kern="1200" dirty="0"/>
        </a:p>
      </dsp:txBody>
      <dsp:txXfrm rot="-5400000">
        <a:off x="3785616" y="128285"/>
        <a:ext cx="6694395" cy="657872"/>
      </dsp:txXfrm>
    </dsp:sp>
    <dsp:sp modelId="{4B9D92A2-3EC8-4BA5-9BA0-C70C29AF5415}">
      <dsp:nvSpPr>
        <dsp:cNvPr id="0" name=""/>
        <dsp:cNvSpPr/>
      </dsp:nvSpPr>
      <dsp:spPr>
        <a:xfrm>
          <a:off x="0" y="1565"/>
          <a:ext cx="3785616" cy="9113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b="1" kern="1200"/>
            <a:t>Kryptering &amp; Overvåkning av nettverkstrafikk / kommunikasjon / data</a:t>
          </a:r>
          <a:endParaRPr lang="en-US" sz="1800" kern="1200"/>
        </a:p>
      </dsp:txBody>
      <dsp:txXfrm>
        <a:off x="44487" y="46052"/>
        <a:ext cx="3696642" cy="822339"/>
      </dsp:txXfrm>
    </dsp:sp>
    <dsp:sp modelId="{89749789-D227-40F8-8FC1-FA02EED6BEE5}">
      <dsp:nvSpPr>
        <dsp:cNvPr id="0" name=""/>
        <dsp:cNvSpPr/>
      </dsp:nvSpPr>
      <dsp:spPr>
        <a:xfrm rot="5400000">
          <a:off x="6786082" y="-1950891"/>
          <a:ext cx="729050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050" kern="1200" dirty="0"/>
            <a:t>Beskyttet med MFA for innlogging til </a:t>
          </a:r>
          <a:r>
            <a:rPr lang="nb-NO" sz="1050" kern="1200" dirty="0" err="1"/>
            <a:t>Win</a:t>
          </a:r>
          <a:r>
            <a:rPr lang="nb-NO" sz="1050" kern="1200" dirty="0"/>
            <a:t> Server.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050" kern="1200" dirty="0"/>
            <a:t>God fysisk sikring på server – Nøkkelkort + Låste serverskap</a:t>
          </a:r>
          <a:endParaRPr lang="en-US" sz="1050" kern="1200" dirty="0"/>
        </a:p>
      </dsp:txBody>
      <dsp:txXfrm rot="-5400000">
        <a:off x="3785616" y="1085164"/>
        <a:ext cx="6694395" cy="657872"/>
      </dsp:txXfrm>
    </dsp:sp>
    <dsp:sp modelId="{50CBA737-94F9-4E42-8306-3A3B762AC7B6}">
      <dsp:nvSpPr>
        <dsp:cNvPr id="0" name=""/>
        <dsp:cNvSpPr/>
      </dsp:nvSpPr>
      <dsp:spPr>
        <a:xfrm>
          <a:off x="0" y="958443"/>
          <a:ext cx="3785616" cy="9113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b="1" kern="1200"/>
            <a:t>God tilgangskontroll gjennom AD</a:t>
          </a:r>
          <a:endParaRPr lang="en-US" sz="1800" kern="1200"/>
        </a:p>
      </dsp:txBody>
      <dsp:txXfrm>
        <a:off x="44487" y="1002930"/>
        <a:ext cx="3696642" cy="822339"/>
      </dsp:txXfrm>
    </dsp:sp>
    <dsp:sp modelId="{9370C52E-F6D2-4A4E-A9A2-3DAD797D4192}">
      <dsp:nvSpPr>
        <dsp:cNvPr id="0" name=""/>
        <dsp:cNvSpPr/>
      </dsp:nvSpPr>
      <dsp:spPr>
        <a:xfrm rot="5400000">
          <a:off x="6786082" y="-994012"/>
          <a:ext cx="729050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050" kern="1200" dirty="0"/>
            <a:t>Lengre passord med flere symboler, 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050" kern="1200" dirty="0"/>
            <a:t>Ikke være et privat brukt passord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050" kern="1200" dirty="0"/>
            <a:t>Kan ikke inneholde noe som kan gjettes frem til.</a:t>
          </a:r>
          <a:endParaRPr lang="en-US" sz="1050" kern="1200" dirty="0"/>
        </a:p>
      </dsp:txBody>
      <dsp:txXfrm rot="-5400000">
        <a:off x="3785616" y="2042043"/>
        <a:ext cx="6694395" cy="657872"/>
      </dsp:txXfrm>
    </dsp:sp>
    <dsp:sp modelId="{0BE875A4-00F1-4CB7-B8E1-E41E7AA45137}">
      <dsp:nvSpPr>
        <dsp:cNvPr id="0" name=""/>
        <dsp:cNvSpPr/>
      </dsp:nvSpPr>
      <dsp:spPr>
        <a:xfrm>
          <a:off x="0" y="1915322"/>
          <a:ext cx="3785616" cy="9113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b="1" kern="1200"/>
            <a:t>Sterke Passord-protokoller til AD Brukere som har tilgang til nettverkene</a:t>
          </a:r>
          <a:endParaRPr lang="en-US" sz="1800" kern="1200"/>
        </a:p>
      </dsp:txBody>
      <dsp:txXfrm>
        <a:off x="44487" y="1959809"/>
        <a:ext cx="3696642" cy="822339"/>
      </dsp:txXfrm>
    </dsp:sp>
    <dsp:sp modelId="{9F25A0FB-DE33-4940-BE59-17695334652B}">
      <dsp:nvSpPr>
        <dsp:cNvPr id="0" name=""/>
        <dsp:cNvSpPr/>
      </dsp:nvSpPr>
      <dsp:spPr>
        <a:xfrm rot="5400000">
          <a:off x="6786082" y="-37134"/>
          <a:ext cx="729050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050" kern="1200" dirty="0"/>
            <a:t>På den måten kan vi sikre at uvelkomne holder seg vekk fra nettverket og får ingen kommunikasjon med det.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050" kern="1200" dirty="0"/>
            <a:t>Dette gjøres via Brannmur.</a:t>
          </a:r>
          <a:endParaRPr lang="en-US" sz="1050" kern="1200" dirty="0"/>
        </a:p>
      </dsp:txBody>
      <dsp:txXfrm rot="-5400000">
        <a:off x="3785616" y="2998921"/>
        <a:ext cx="6694395" cy="657872"/>
      </dsp:txXfrm>
    </dsp:sp>
    <dsp:sp modelId="{C3FD4E60-C5B5-407D-9506-142EAF47781F}">
      <dsp:nvSpPr>
        <dsp:cNvPr id="0" name=""/>
        <dsp:cNvSpPr/>
      </dsp:nvSpPr>
      <dsp:spPr>
        <a:xfrm>
          <a:off x="0" y="2872201"/>
          <a:ext cx="3785616" cy="9113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b="1" kern="1200"/>
            <a:t>Blokkering av skadelige nettsider &amp; Iper.</a:t>
          </a:r>
          <a:endParaRPr lang="en-US" sz="1800" kern="1200"/>
        </a:p>
      </dsp:txBody>
      <dsp:txXfrm>
        <a:off x="44487" y="2916688"/>
        <a:ext cx="3696642" cy="822339"/>
      </dsp:txXfrm>
    </dsp:sp>
    <dsp:sp modelId="{3488B36F-F7D5-4AE3-B177-84F4E85F0520}">
      <dsp:nvSpPr>
        <dsp:cNvPr id="0" name=""/>
        <dsp:cNvSpPr/>
      </dsp:nvSpPr>
      <dsp:spPr>
        <a:xfrm rot="5400000">
          <a:off x="6786082" y="919744"/>
          <a:ext cx="729050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/>
            <a:t>I både Active Directory og Web-Databasen lagrer vi passord og epost opplysninger av ansatte og gjester.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 dirty="0" err="1"/>
            <a:t>Hashing</a:t>
          </a:r>
          <a:r>
            <a:rPr lang="nb-NO" sz="1100" kern="1200" dirty="0"/>
            <a:t> av Informasjon (</a:t>
          </a:r>
          <a:r>
            <a:rPr lang="nb-NO" sz="1100" kern="1200" dirty="0" err="1"/>
            <a:t>Hash</a:t>
          </a:r>
          <a:r>
            <a:rPr lang="nb-NO" sz="1100" kern="1200" dirty="0"/>
            <a:t> + Salt) – Kun Serveren som kan krypteringsnøkkelen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kern="1200" dirty="0"/>
            <a:t>Sikrer at ingen ansatte eller uautoriserte kan lese passord og annen info</a:t>
          </a:r>
          <a:endParaRPr lang="en-US" sz="1100" kern="1200" dirty="0"/>
        </a:p>
      </dsp:txBody>
      <dsp:txXfrm rot="-5400000">
        <a:off x="3785616" y="3955800"/>
        <a:ext cx="6694395" cy="657872"/>
      </dsp:txXfrm>
    </dsp:sp>
    <dsp:sp modelId="{3C20EA31-43E6-4A60-B4EA-DDF463FD8D90}">
      <dsp:nvSpPr>
        <dsp:cNvPr id="0" name=""/>
        <dsp:cNvSpPr/>
      </dsp:nvSpPr>
      <dsp:spPr>
        <a:xfrm>
          <a:off x="0" y="3829080"/>
          <a:ext cx="3785616" cy="9113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b="1" kern="1200"/>
            <a:t>Hashing av Epost og Passord i Databaser</a:t>
          </a:r>
          <a:endParaRPr lang="en-US" sz="1800" kern="1200"/>
        </a:p>
      </dsp:txBody>
      <dsp:txXfrm>
        <a:off x="44487" y="3873567"/>
        <a:ext cx="3696642" cy="822339"/>
      </dsp:txXfrm>
    </dsp:sp>
    <dsp:sp modelId="{26E2F4E7-DF3D-4560-9339-C72B86BAB73D}">
      <dsp:nvSpPr>
        <dsp:cNvPr id="0" name=""/>
        <dsp:cNvSpPr/>
      </dsp:nvSpPr>
      <dsp:spPr>
        <a:xfrm rot="5400000">
          <a:off x="6786082" y="1876623"/>
          <a:ext cx="729050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100" b="0" kern="1200" dirty="0"/>
            <a:t>Rekkevidde + Plassering &amp; Nøkkelkort</a:t>
          </a:r>
          <a:endParaRPr lang="en-US" sz="1100" b="0" kern="1200" dirty="0"/>
        </a:p>
      </dsp:txBody>
      <dsp:txXfrm rot="-5400000">
        <a:off x="3785616" y="4912679"/>
        <a:ext cx="6694395" cy="657872"/>
      </dsp:txXfrm>
    </dsp:sp>
    <dsp:sp modelId="{01B9D28D-9766-4A50-9D22-5952628E31DE}">
      <dsp:nvSpPr>
        <dsp:cNvPr id="0" name=""/>
        <dsp:cNvSpPr/>
      </dsp:nvSpPr>
      <dsp:spPr>
        <a:xfrm>
          <a:off x="0" y="4785958"/>
          <a:ext cx="3785616" cy="9113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b="1" kern="1200"/>
            <a:t>Fysisk Sikring</a:t>
          </a:r>
          <a:endParaRPr lang="en-US" sz="1800" kern="1200"/>
        </a:p>
      </dsp:txBody>
      <dsp:txXfrm>
        <a:off x="44487" y="4830445"/>
        <a:ext cx="3696642" cy="8223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CD6AF-9499-4F81-9DFA-4234019E0DB9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E986D-64A4-4A01-B5AD-1BC46BDF7D74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A) Skisse/Prototype + Forklaring av mine viktigste funksjoner</a:t>
          </a:r>
          <a:endParaRPr lang="en-US" sz="2200" kern="1200" dirty="0"/>
        </a:p>
      </dsp:txBody>
      <dsp:txXfrm>
        <a:off x="559800" y="3022743"/>
        <a:ext cx="4320000" cy="720000"/>
      </dsp:txXfrm>
    </dsp:sp>
    <dsp:sp modelId="{F4CCB5A3-99EC-481A-A744-47BE30E98D8D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F2576-1FAF-4EC6-B1B9-6273E25851E0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/>
            <a:t>B) Beskriv mitt Database Design, Hva jeg lagrer, Organisering &amp; Struktur.</a:t>
          </a:r>
          <a:endParaRPr lang="en-US" sz="2200" kern="1200"/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8E15-3AE7-4E5A-ABDA-F42306842717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C5454-B905-4279-95A2-9931570FC2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685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C5454-B905-4279-95A2-9931570FC21F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020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5CB11E-7CBE-2604-955C-BB4800999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4DC1D35-312C-4F86-9EC9-524773B06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FF2F756-0E32-1A90-7730-D6A9E8D0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053B-DE80-4EA0-A43C-D31412F8A3F7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A5F4A25-3A34-0F97-280C-8D80672B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2D30742-F4FE-D649-37E9-88864105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FC0F-6C09-44AC-9305-60EC00723A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130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15002D-0A86-C8D1-0322-4100EB52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F2AEE9C-BA16-CBF0-724E-BF41A045A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0CC00CD-9427-DE3C-974D-8EBA1B57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053B-DE80-4EA0-A43C-D31412F8A3F7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AEFD836-E349-8747-52BA-F30CD666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4DBCAB-9EFE-B971-2CBD-3F333E2E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FC0F-6C09-44AC-9305-60EC00723A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423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CDEDC51F-1F99-80A8-199E-4D828E332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B1EB9D7-D8E2-A901-C069-5FE8D12C5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5BA45B4-F2BD-6B09-E289-A0CC9CD1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053B-DE80-4EA0-A43C-D31412F8A3F7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7CD5A15-2927-C8B1-7D86-1C18302D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EDCA69B-824E-A5CB-EB5C-37574711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FC0F-6C09-44AC-9305-60EC00723A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60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C1D5DF-B5D1-94C1-54C9-6E77230C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2D070C5-4CBE-0FCA-C78D-14D0B668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DB7FD97-AC87-5F88-429B-0073DC80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053B-DE80-4EA0-A43C-D31412F8A3F7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0E1D15D-B88C-C0F5-DA89-41FCE89F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9E91957-77B8-60D3-4E7A-BC6189E7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FC0F-6C09-44AC-9305-60EC00723A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5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CD8E7B-E8DB-A0E4-53C7-A345A42E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48F5BC1-6689-6849-BAD3-C7ED8F882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CD897D3-99E5-0136-41AE-7A630715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053B-DE80-4EA0-A43C-D31412F8A3F7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9CE3773-B5F9-36D6-49FF-ECE6F808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FAF59F9-672B-9BC0-DE13-62DFF8FA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FC0F-6C09-44AC-9305-60EC00723A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594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275A2FF-C34B-4002-E92E-502A24D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6107ADB-A510-66C7-45A9-880ED2357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7D4DE04-5C39-4EFB-B4D3-F322B7F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9A4D9E2-5275-DD29-3C7F-5CB18F98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053B-DE80-4EA0-A43C-D31412F8A3F7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627635F-6CDE-15EB-E768-453A32D0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C572AE9-8A39-FBDD-65A5-94FDDCE7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FC0F-6C09-44AC-9305-60EC00723A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157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7A518D-C26D-95EE-9E9A-464ABA05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24F8F1F-2576-EC12-7141-6E6C2D413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FD39F60-3880-6F5A-BE4E-381D4536E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F9EA616-EEAE-2071-4997-4A4A08978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AD32933-ACEE-B735-C8F5-0A4336A6E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7180A9E-3A83-9D2A-D2C5-AC44A5D5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053B-DE80-4EA0-A43C-D31412F8A3F7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715AAB8-9630-D5F1-B7D9-A7728A64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F2816CF-6897-75C6-C985-7F23319B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FC0F-6C09-44AC-9305-60EC00723A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344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92F305-D710-3096-FE8B-100C93EC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AD08368-C21D-9FD9-8E11-941ED62E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053B-DE80-4EA0-A43C-D31412F8A3F7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4D3C48A-6D2F-3D20-40E1-5ECFA536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079FDDF-80DF-44D4-3492-2BAB0DAC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FC0F-6C09-44AC-9305-60EC00723A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824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2DA684A-D271-2EF7-B6A5-31AAA4D9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053B-DE80-4EA0-A43C-D31412F8A3F7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6C20B285-39E5-64E1-5FE8-85E0DDAB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CB5397D-4659-0549-8980-850075F7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FC0F-6C09-44AC-9305-60EC00723A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076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6E413D-2C83-3215-5F73-B1D69B01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E194C5C-F510-58CD-AA5B-370A33EEB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5DBCDAC-0FE6-E3E0-1495-CA0CD8A64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1104228-C161-879B-E7B1-059C7112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053B-DE80-4EA0-A43C-D31412F8A3F7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F068ED0-C7FD-C3EE-A0CA-BB7166FA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2F0DB79-E826-230D-29EC-1710560C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FC0F-6C09-44AC-9305-60EC00723A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956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7FEF4F-F1C2-E78F-ED01-76E2A6F5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C483B1B-55CE-8B67-CB72-7337DD08A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B9456D9-F659-1E97-AA22-3202CCB4D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F76E1FF-9399-0602-182E-DE68FAED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053B-DE80-4EA0-A43C-D31412F8A3F7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1F5E34A-E6D9-DAA7-A51B-859D38E6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5BBBE00-F836-484A-5C65-1F5A491C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CFC0F-6C09-44AC-9305-60EC00723A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680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6E77EDF-4C1D-CFE5-7DEB-E170880C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52466C4-7F46-4DC3-ED40-811E9968C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8A2CC50-2546-6DB3-8F63-761DD85A8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053B-DE80-4EA0-A43C-D31412F8A3F7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8E65E6B-197F-9F36-677C-997F7511E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7395D94-57A3-571C-2808-9B8EAA6F8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FC0F-6C09-44AC-9305-60EC00723A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4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E8235815-6BDB-9438-6998-E9422CE08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666351"/>
            <a:ext cx="10558405" cy="3044335"/>
          </a:xfrm>
        </p:spPr>
        <p:txBody>
          <a:bodyPr anchor="b">
            <a:normAutofit/>
          </a:bodyPr>
          <a:lstStyle/>
          <a:p>
            <a:r>
              <a:rPr lang="nb-NO" sz="4800">
                <a:solidFill>
                  <a:schemeClr val="bg1"/>
                </a:solidFill>
              </a:rPr>
              <a:t>Case 3: Skyggefjell Skibakker AS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371D640-B2A1-61EB-0057-7DC323DF7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866064"/>
            <a:ext cx="10558405" cy="2234485"/>
          </a:xfrm>
        </p:spPr>
        <p:txBody>
          <a:bodyPr anchor="t">
            <a:normAutofit/>
          </a:bodyPr>
          <a:lstStyle/>
          <a:p>
            <a:r>
              <a:rPr lang="nb-NO">
                <a:solidFill>
                  <a:schemeClr val="bg1"/>
                </a:solidFill>
              </a:rPr>
              <a:t>Løsningsforslag – Sander Wettermann Rasmussen</a:t>
            </a:r>
          </a:p>
        </p:txBody>
      </p:sp>
    </p:spTree>
    <p:extLst>
      <p:ext uri="{BB962C8B-B14F-4D97-AF65-F5344CB8AC3E}">
        <p14:creationId xmlns:p14="http://schemas.microsoft.com/office/powerpoint/2010/main" val="308512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91AFB23-A8B7-06FC-8E43-4BAE57FE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3400" dirty="0">
                <a:solidFill>
                  <a:srgbClr val="FFFFFF"/>
                </a:solidFill>
              </a:rPr>
              <a:t>Del 3: Personvern – Fordeler og Ulemper med Datainnsamling &amp; Hvordan informere brukerne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613A838A-4119-E932-7360-53F754830712}"/>
              </a:ext>
            </a:extLst>
          </p:cNvPr>
          <p:cNvSpPr txBox="1">
            <a:spLocks/>
          </p:cNvSpPr>
          <p:nvPr/>
        </p:nvSpPr>
        <p:spPr>
          <a:xfrm>
            <a:off x="326136" y="1775145"/>
            <a:ext cx="4904232" cy="2116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1800" b="1" dirty="0"/>
              <a:t>Fordeler: </a:t>
            </a:r>
          </a:p>
          <a:p>
            <a:pPr>
              <a:buFontTx/>
              <a:buChar char="-"/>
            </a:pPr>
            <a:r>
              <a:rPr lang="nb-NO" sz="1800" dirty="0"/>
              <a:t>Bedre oversikt over populære og ikke populære bakker og heiser</a:t>
            </a:r>
          </a:p>
          <a:p>
            <a:pPr>
              <a:buFontTx/>
              <a:buChar char="-"/>
            </a:pPr>
            <a:r>
              <a:rPr lang="nb-NO" sz="1800" dirty="0"/>
              <a:t>Kan bruke oversikt for planlegging av vedlikehold</a:t>
            </a:r>
          </a:p>
          <a:p>
            <a:pPr>
              <a:buFontTx/>
              <a:buChar char="-"/>
            </a:pPr>
            <a:r>
              <a:rPr lang="nb-NO" sz="1800" dirty="0"/>
              <a:t>Markedsføring (Forbedre bakker med mindre popularitet + reklamasjon for hvor mange som har tatt skiturer.)</a:t>
            </a:r>
          </a:p>
        </p:txBody>
      </p:sp>
      <p:sp>
        <p:nvSpPr>
          <p:cNvPr id="7" name="Plassholder for innhold 2">
            <a:extLst>
              <a:ext uri="{FF2B5EF4-FFF2-40B4-BE49-F238E27FC236}">
                <a16:creationId xmlns:a16="http://schemas.microsoft.com/office/drawing/2014/main" id="{386B0077-2D43-6AC8-5521-BE285DB21FB3}"/>
              </a:ext>
            </a:extLst>
          </p:cNvPr>
          <p:cNvSpPr txBox="1">
            <a:spLocks/>
          </p:cNvSpPr>
          <p:nvPr/>
        </p:nvSpPr>
        <p:spPr>
          <a:xfrm>
            <a:off x="7062216" y="1775144"/>
            <a:ext cx="4904232" cy="2116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sz="1800" b="1" dirty="0"/>
              <a:t>Ulemper: </a:t>
            </a:r>
          </a:p>
          <a:p>
            <a:pPr>
              <a:buFontTx/>
              <a:buChar char="-"/>
            </a:pPr>
            <a:r>
              <a:rPr lang="nb-NO" sz="1800" dirty="0"/>
              <a:t>Ressurser, Tid og Penger må bli brukt til oppfølging av </a:t>
            </a:r>
            <a:r>
              <a:rPr lang="nb-NO" sz="1800" dirty="0" err="1"/>
              <a:t>personvernslover</a:t>
            </a:r>
            <a:r>
              <a:rPr lang="nb-NO" sz="1800" dirty="0"/>
              <a:t> + GDPR og passe på at man følger alle lovgivninger</a:t>
            </a:r>
          </a:p>
          <a:p>
            <a:pPr>
              <a:buFontTx/>
              <a:buChar char="-"/>
            </a:pPr>
            <a:r>
              <a:rPr lang="nb-NO" sz="1800" dirty="0"/>
              <a:t>Dataen kan bli misbrukt til å spore opp folks bevegelser rundt om på resorten, med andre ord må denne sikres kraftig. </a:t>
            </a:r>
            <a:r>
              <a:rPr lang="nb-NO" sz="1800" b="1" dirty="0"/>
              <a:t>Kan bli sett på som sensitivt med andre opplysninger tilføyd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E09AF015-661B-A173-2E00-696BD49CA587}"/>
              </a:ext>
            </a:extLst>
          </p:cNvPr>
          <p:cNvSpPr txBox="1">
            <a:spLocks/>
          </p:cNvSpPr>
          <p:nvPr/>
        </p:nvSpPr>
        <p:spPr>
          <a:xfrm>
            <a:off x="3333750" y="4446819"/>
            <a:ext cx="4904232" cy="2116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b-NO" sz="1800" b="1" dirty="0"/>
              <a:t>Hvordan informere og sikre?:</a:t>
            </a:r>
          </a:p>
          <a:p>
            <a:pPr algn="ctr">
              <a:buFontTx/>
              <a:buChar char="-"/>
            </a:pPr>
            <a:r>
              <a:rPr lang="nb-NO" sz="1600" dirty="0"/>
              <a:t>Samtykke og informasjon over nett og muntlig under innsjekk/oppmøte</a:t>
            </a:r>
          </a:p>
          <a:p>
            <a:pPr algn="ctr">
              <a:buFontTx/>
              <a:buChar char="-"/>
            </a:pPr>
            <a:r>
              <a:rPr lang="nb-NO" sz="1600" dirty="0"/>
              <a:t>Tilgangskontroll (AD, MFA) på alle nettverk og databaser som lagrer informasjonen om brukeren. Informasjonen må være høyt beskyttet.</a:t>
            </a:r>
          </a:p>
          <a:p>
            <a:pPr algn="ctr">
              <a:buFontTx/>
              <a:buChar char="-"/>
            </a:pPr>
            <a:r>
              <a:rPr lang="nb-NO" sz="1600" dirty="0"/>
              <a:t>Følg personvernsprinsippene og oppbevar dataen forsvarlig</a:t>
            </a:r>
          </a:p>
          <a:p>
            <a:pPr algn="ctr">
              <a:buFontTx/>
              <a:buChar char="-"/>
            </a:pP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374067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CA136B9F-FEAF-445D-88E4-7D69EDBF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96886571-1553-4F14-B847-99BF7B625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301ACB83-6234-46D1-803C-5D5077727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1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5" name="Freeform: Shape 1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1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5D0F1A1F-9F57-B006-BD54-A3FCDE69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383456"/>
            <a:ext cx="10158984" cy="3045543"/>
          </a:xfrm>
        </p:spPr>
        <p:txBody>
          <a:bodyPr anchor="b">
            <a:normAutofit/>
          </a:bodyPr>
          <a:lstStyle/>
          <a:p>
            <a:pPr algn="ctr"/>
            <a:r>
              <a:rPr lang="nb-NO" sz="4800">
                <a:solidFill>
                  <a:schemeClr val="bg1"/>
                </a:solidFill>
              </a:rPr>
              <a:t>Takk for meg</a:t>
            </a:r>
          </a:p>
        </p:txBody>
      </p:sp>
    </p:spTree>
    <p:extLst>
      <p:ext uri="{BB962C8B-B14F-4D97-AF65-F5344CB8AC3E}">
        <p14:creationId xmlns:p14="http://schemas.microsoft.com/office/powerpoint/2010/main" val="61906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8686B5-3423-FC25-6397-F5E11530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er casen/presentasjonen oppdelt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435B224D-9B06-86F0-2D16-8988FD463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8565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51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A3342E9-96F5-313B-3BDC-955ECA20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Del 1: IT/Nettverks-infrastruktur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36DEE2D5-1137-2324-14F5-F9C656634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836220"/>
              </p:ext>
            </p:extLst>
          </p:nvPr>
        </p:nvGraphicFramePr>
        <p:xfrm>
          <a:off x="632085" y="2423955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648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139141-1055-37EF-F1D8-C5FCA5CD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3" y="-931755"/>
            <a:ext cx="7454507" cy="1616203"/>
          </a:xfrm>
        </p:spPr>
        <p:txBody>
          <a:bodyPr anchor="b">
            <a:normAutofit/>
          </a:bodyPr>
          <a:lstStyle/>
          <a:p>
            <a:r>
              <a:rPr lang="nb-NO" sz="3200" dirty="0"/>
              <a:t>A) Kart over mitt Infrastruktur Forslag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3730E1-B890-E21D-CCA9-544F6254C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77" y="1006765"/>
            <a:ext cx="5319062" cy="4974544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- ISP -&gt; Modem -&gt; </a:t>
            </a:r>
            <a:r>
              <a:rPr lang="en-US" sz="1600" b="1" dirty="0" err="1"/>
              <a:t>Brannmur</a:t>
            </a:r>
            <a:r>
              <a:rPr lang="en-US" sz="1600" b="1" dirty="0"/>
              <a:t> -&gt; </a:t>
            </a:r>
            <a:r>
              <a:rPr lang="en-US" sz="1600" b="1" dirty="0" err="1"/>
              <a:t>Ruter</a:t>
            </a:r>
            <a:r>
              <a:rPr lang="en-US" sz="1600" b="1" dirty="0"/>
              <a:t> -&gt; Switch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600" b="1" dirty="0"/>
              <a:t>Win 2024 Server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1600" dirty="0"/>
              <a:t>Domain </a:t>
            </a:r>
            <a:r>
              <a:rPr lang="en-US" sz="1600" dirty="0" err="1"/>
              <a:t>Contoller</a:t>
            </a:r>
            <a:r>
              <a:rPr lang="en-US" sz="1600" dirty="0"/>
              <a:t> / AD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600" b="1" dirty="0"/>
              <a:t>VLAN </a:t>
            </a:r>
            <a:r>
              <a:rPr lang="en-US" sz="1600" b="1" dirty="0" err="1"/>
              <a:t>Nettverk</a:t>
            </a:r>
            <a:r>
              <a:rPr lang="en-US" sz="1600" b="1" dirty="0"/>
              <a:t> </a:t>
            </a:r>
            <a:r>
              <a:rPr lang="en-US" sz="1600" b="1" dirty="0" err="1"/>
              <a:t>gjennom</a:t>
            </a:r>
            <a:r>
              <a:rPr lang="en-US" sz="1600" b="1" dirty="0"/>
              <a:t> Switch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/>
              <a:t>- </a:t>
            </a:r>
            <a:r>
              <a:rPr lang="en-US" sz="1600" dirty="0" err="1"/>
              <a:t>Kostnadsbesparende</a:t>
            </a:r>
            <a:endParaRPr lang="en-US" sz="16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600" b="1" dirty="0"/>
              <a:t>Admin </a:t>
            </a:r>
            <a:r>
              <a:rPr lang="en-US" sz="1600" b="1" dirty="0" err="1"/>
              <a:t>Nett</a:t>
            </a:r>
            <a:r>
              <a:rPr lang="en-US" sz="1600" b="1" dirty="0"/>
              <a:t> &amp; </a:t>
            </a:r>
            <a:r>
              <a:rPr lang="en-US" sz="1600" b="1" dirty="0" err="1"/>
              <a:t>Gjestenettverk</a:t>
            </a:r>
            <a:r>
              <a:rPr lang="en-US" sz="1600" b="1" dirty="0"/>
              <a:t>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1600" dirty="0"/>
              <a:t>Krever AD </a:t>
            </a:r>
            <a:r>
              <a:rPr lang="en-US" sz="1600" dirty="0" err="1"/>
              <a:t>Grupper</a:t>
            </a:r>
            <a:r>
              <a:rPr lang="en-US" sz="1600" dirty="0"/>
              <a:t> </a:t>
            </a:r>
            <a:r>
              <a:rPr lang="en-US" sz="1600" dirty="0" err="1"/>
              <a:t>og</a:t>
            </a:r>
            <a:r>
              <a:rPr lang="en-US" sz="1600" dirty="0"/>
              <a:t> </a:t>
            </a:r>
            <a:r>
              <a:rPr lang="en-US" sz="1600" dirty="0" err="1"/>
              <a:t>rettigheter</a:t>
            </a:r>
            <a:endParaRPr lang="en-US" sz="16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600" b="1" dirty="0" err="1"/>
              <a:t>Basestasjoner</a:t>
            </a:r>
            <a:r>
              <a:rPr lang="en-US" sz="1600" b="1" dirty="0"/>
              <a:t> </a:t>
            </a:r>
            <a:r>
              <a:rPr lang="en-US" sz="1600" b="1" dirty="0" err="1"/>
              <a:t>som</a:t>
            </a:r>
            <a:r>
              <a:rPr lang="en-US" sz="1600" b="1" dirty="0"/>
              <a:t> </a:t>
            </a:r>
            <a:r>
              <a:rPr lang="en-US" sz="1600" b="1" dirty="0" err="1"/>
              <a:t>strømmer</a:t>
            </a:r>
            <a:r>
              <a:rPr lang="en-US" sz="1600" b="1" dirty="0"/>
              <a:t> </a:t>
            </a:r>
            <a:r>
              <a:rPr lang="en-US" sz="1600" b="1" dirty="0" err="1"/>
              <a:t>Gjestenettverket</a:t>
            </a:r>
            <a:r>
              <a:rPr lang="en-US" sz="1600" b="1" dirty="0"/>
              <a:t> </a:t>
            </a:r>
            <a:r>
              <a:rPr lang="en-US" sz="1600" b="1" dirty="0" err="1"/>
              <a:t>rundt</a:t>
            </a:r>
            <a:r>
              <a:rPr lang="en-US" sz="1600" b="1" dirty="0"/>
              <a:t> I alle </a:t>
            </a:r>
            <a:r>
              <a:rPr lang="en-US" sz="1600" b="1" dirty="0" err="1"/>
              <a:t>bakker</a:t>
            </a:r>
            <a:r>
              <a:rPr lang="en-US" sz="1600" b="1" dirty="0"/>
              <a:t> (450-500 meter+) – Fiber Optic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1600" dirty="0" err="1"/>
              <a:t>Kamera</a:t>
            </a:r>
            <a:r>
              <a:rPr lang="en-US" sz="1600" dirty="0"/>
              <a:t> </a:t>
            </a:r>
            <a:r>
              <a:rPr lang="en-US" sz="1600" dirty="0" err="1"/>
              <a:t>tilkoblet</a:t>
            </a:r>
            <a:r>
              <a:rPr lang="en-US" sz="1600" dirty="0"/>
              <a:t> I </a:t>
            </a:r>
            <a:r>
              <a:rPr lang="en-US" sz="1600" dirty="0" err="1"/>
              <a:t>basestasjonene</a:t>
            </a:r>
            <a:r>
              <a:rPr lang="en-US" sz="1600" dirty="0"/>
              <a:t> med </a:t>
            </a:r>
            <a:r>
              <a:rPr lang="en-US" sz="1600" dirty="0" err="1"/>
              <a:t>Etherne</a:t>
            </a:r>
            <a:endParaRPr lang="en-US" sz="16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600" b="1" dirty="0"/>
              <a:t>Admin </a:t>
            </a:r>
            <a:r>
              <a:rPr lang="en-US" sz="1600" b="1" dirty="0" err="1"/>
              <a:t>nett</a:t>
            </a:r>
            <a:r>
              <a:rPr lang="en-US" sz="1600" b="1" dirty="0"/>
              <a:t> </a:t>
            </a:r>
            <a:r>
              <a:rPr lang="en-US" sz="1600" b="1" dirty="0" err="1"/>
              <a:t>har</a:t>
            </a:r>
            <a:r>
              <a:rPr lang="en-US" sz="1600" b="1" dirty="0"/>
              <a:t> </a:t>
            </a:r>
            <a:r>
              <a:rPr lang="en-US" sz="1600" b="1" dirty="0" err="1"/>
              <a:t>tilgang</a:t>
            </a:r>
            <a:r>
              <a:rPr lang="en-US" sz="1600" b="1" dirty="0"/>
              <a:t> </a:t>
            </a:r>
            <a:r>
              <a:rPr lang="en-US" sz="1600" b="1" dirty="0" err="1"/>
              <a:t>til</a:t>
            </a:r>
            <a:r>
              <a:rPr lang="en-US" sz="1600" b="1" dirty="0"/>
              <a:t> interne </a:t>
            </a:r>
            <a:r>
              <a:rPr lang="en-US" sz="1600" b="1" dirty="0" err="1"/>
              <a:t>ressurser</a:t>
            </a:r>
            <a:r>
              <a:rPr lang="en-US" sz="1600" b="1" dirty="0"/>
              <a:t> </a:t>
            </a:r>
            <a:r>
              <a:rPr lang="en-US" sz="1600" b="1" dirty="0" err="1"/>
              <a:t>som</a:t>
            </a:r>
            <a:r>
              <a:rPr lang="en-US" sz="1600" b="1" dirty="0"/>
              <a:t> Database etc.</a:t>
            </a:r>
          </a:p>
        </p:txBody>
      </p:sp>
      <p:pic>
        <p:nvPicPr>
          <p:cNvPr id="5" name="Plassholder for innhold 4" descr="Et bilde som inneholder diagram, tekst, skjermbilde, design&#10;&#10;Automatisk generert beskrivelse">
            <a:extLst>
              <a:ext uri="{FF2B5EF4-FFF2-40B4-BE49-F238E27FC236}">
                <a16:creationId xmlns:a16="http://schemas.microsoft.com/office/drawing/2014/main" id="{10F1F782-889E-5AAB-6176-052A6769D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95473"/>
            <a:ext cx="5319062" cy="299197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55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1FF6C33-C8CC-C607-B6CC-588139D3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-141877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nb-NO" sz="3600" dirty="0"/>
              <a:t>B) Sikkerhetstiltak mot uautoriserte brukere</a:t>
            </a:r>
          </a:p>
        </p:txBody>
      </p:sp>
      <p:graphicFrame>
        <p:nvGraphicFramePr>
          <p:cNvPr id="61" name="Plassholder for innhold 2">
            <a:extLst>
              <a:ext uri="{FF2B5EF4-FFF2-40B4-BE49-F238E27FC236}">
                <a16:creationId xmlns:a16="http://schemas.microsoft.com/office/drawing/2014/main" id="{39995D62-3067-E326-3B12-B7E382214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63016"/>
              </p:ext>
            </p:extLst>
          </p:nvPr>
        </p:nvGraphicFramePr>
        <p:xfrm>
          <a:off x="838200" y="849745"/>
          <a:ext cx="10515600" cy="5698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242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1A6BA7-822C-C654-7156-0FFA9861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Del 2: Nettside/App Utvikling</a:t>
            </a:r>
            <a:endParaRPr lang="nb-NO" dirty="0"/>
          </a:p>
        </p:txBody>
      </p:sp>
      <p:graphicFrame>
        <p:nvGraphicFramePr>
          <p:cNvPr id="17" name="Plassholder for innhold 2">
            <a:extLst>
              <a:ext uri="{FF2B5EF4-FFF2-40B4-BE49-F238E27FC236}">
                <a16:creationId xmlns:a16="http://schemas.microsoft.com/office/drawing/2014/main" id="{5436AE1B-1D3B-D7EB-C8A8-3950960F1C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43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F0CCC29-1ADF-400B-B2E2-87AE5F0F3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09" name="Color">
              <a:extLst>
                <a:ext uri="{FF2B5EF4-FFF2-40B4-BE49-F238E27FC236}">
                  <a16:creationId xmlns:a16="http://schemas.microsoft.com/office/drawing/2014/main" id="{BD9615F1-E1A8-4B27-A6A8-4F50A77B2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Color">
              <a:extLst>
                <a:ext uri="{FF2B5EF4-FFF2-40B4-BE49-F238E27FC236}">
                  <a16:creationId xmlns:a16="http://schemas.microsoft.com/office/drawing/2014/main" id="{BE138890-F764-4F96-86CE-30B4D8713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Bilde 3" descr="Et bilde som inneholder tekst, skjermbilde, programvare, Font&#10;&#10;Automatisk generert beskrivelse">
            <a:extLst>
              <a:ext uri="{FF2B5EF4-FFF2-40B4-BE49-F238E27FC236}">
                <a16:creationId xmlns:a16="http://schemas.microsoft.com/office/drawing/2014/main" id="{D363940B-32ED-1948-B5DD-4104CC8B35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2172" y="828252"/>
            <a:ext cx="4756760" cy="2354596"/>
          </a:xfrm>
          <a:prstGeom prst="rect">
            <a:avLst/>
          </a:prstGeom>
          <a:noFill/>
        </p:spPr>
      </p:pic>
      <p:pic>
        <p:nvPicPr>
          <p:cNvPr id="5" name="Bilde 4" descr="Et bilde som inneholder tekst, bakke, skisport, skjermbilde&#10;&#10;Automatisk generert beskrivelse">
            <a:extLst>
              <a:ext uri="{FF2B5EF4-FFF2-40B4-BE49-F238E27FC236}">
                <a16:creationId xmlns:a16="http://schemas.microsoft.com/office/drawing/2014/main" id="{780B1CCE-97FF-70EA-49E0-2B4C20AB33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2172" y="3694411"/>
            <a:ext cx="4756760" cy="2354596"/>
          </a:xfrm>
          <a:prstGeom prst="rect">
            <a:avLst/>
          </a:prstGeom>
          <a:noFill/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A219AB28-F07A-0C9A-8F20-69E372BE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69" y="1453918"/>
            <a:ext cx="7960451" cy="802824"/>
          </a:xfrm>
        </p:spPr>
        <p:txBody>
          <a:bodyPr anchor="b">
            <a:normAutofit/>
          </a:bodyPr>
          <a:lstStyle/>
          <a:p>
            <a:r>
              <a:rPr lang="nb-NO" sz="4800" dirty="0">
                <a:solidFill>
                  <a:schemeClr val="bg1"/>
                </a:solidFill>
              </a:rPr>
              <a:t>Skisse av Nettside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549D647-95F7-69CF-A939-81516BA39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015" y="2292227"/>
            <a:ext cx="5074368" cy="3628281"/>
          </a:xfrm>
        </p:spPr>
        <p:txBody>
          <a:bodyPr anchor="t">
            <a:normAutofit/>
          </a:bodyPr>
          <a:lstStyle/>
          <a:p>
            <a:r>
              <a:rPr lang="nb-NO" sz="1800" dirty="0">
                <a:solidFill>
                  <a:schemeClr val="bg1"/>
                </a:solidFill>
              </a:rPr>
              <a:t>Laget med HTML, CSS, JS og </a:t>
            </a:r>
            <a:r>
              <a:rPr lang="nb-NO" sz="1800" dirty="0" err="1">
                <a:solidFill>
                  <a:schemeClr val="bg1"/>
                </a:solidFill>
              </a:rPr>
              <a:t>NodeJS</a:t>
            </a:r>
            <a:endParaRPr lang="nb-NO" sz="1800" dirty="0">
              <a:solidFill>
                <a:schemeClr val="bg1"/>
              </a:solidFill>
            </a:endParaRPr>
          </a:p>
          <a:p>
            <a:r>
              <a:rPr lang="nb-NO" sz="1800" dirty="0">
                <a:solidFill>
                  <a:schemeClr val="bg1"/>
                </a:solidFill>
              </a:rPr>
              <a:t>Henter Hotellrom fra Firebase og viser dem frem på «landing </a:t>
            </a:r>
            <a:r>
              <a:rPr lang="nb-NO" sz="1800" dirty="0" err="1">
                <a:solidFill>
                  <a:schemeClr val="bg1"/>
                </a:solidFill>
              </a:rPr>
              <a:t>page</a:t>
            </a:r>
            <a:r>
              <a:rPr lang="nb-NO" sz="1800" dirty="0">
                <a:solidFill>
                  <a:schemeClr val="bg1"/>
                </a:solidFill>
              </a:rPr>
              <a:t>» dynamisk.</a:t>
            </a:r>
          </a:p>
          <a:p>
            <a:r>
              <a:rPr lang="nb-NO" sz="1800" dirty="0">
                <a:solidFill>
                  <a:schemeClr val="bg1"/>
                </a:solidFill>
              </a:rPr>
              <a:t>Min side tar for seg hjelpe funksjoner, Kontoinformasjon, meldinger og Digitalt Skikort.</a:t>
            </a:r>
          </a:p>
          <a:p>
            <a:pPr lvl="1"/>
            <a:r>
              <a:rPr lang="nb-NO" sz="1400" dirty="0">
                <a:solidFill>
                  <a:schemeClr val="bg1"/>
                </a:solidFill>
              </a:rPr>
              <a:t>Når man oppretter bruker og bestiller rom blir en AD-Bruker Opprettet uten rettigheter. Da innsjekk datoen kommer blir digitalt skikort med QR-Kode aktivert og mottar gjesterettigheter i AD for nettverk. </a:t>
            </a:r>
          </a:p>
          <a:p>
            <a:pPr lvl="1"/>
            <a:r>
              <a:rPr lang="nb-NO" sz="1400" dirty="0">
                <a:solidFill>
                  <a:schemeClr val="bg1"/>
                </a:solidFill>
              </a:rPr>
              <a:t>Vil også få fysisk, men digitalt går fortere å ta med seg oppe i bakkene og vanskeligere å miste </a:t>
            </a:r>
            <a:r>
              <a:rPr lang="nb-NO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nb-N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3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48F5E6-4377-481A-9615-8B26AF96A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D8552057-9E04-4499-916A-649BB6B51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D1194A2F-4E63-4228-A833-4D86528EA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Bilde 3" descr="Et bilde som inneholder tekst, skjermbilde, Font&#10;&#10;Automatisk generert beskrivelse">
            <a:extLst>
              <a:ext uri="{FF2B5EF4-FFF2-40B4-BE49-F238E27FC236}">
                <a16:creationId xmlns:a16="http://schemas.microsoft.com/office/drawing/2014/main" id="{911BEAA6-9265-A645-A214-D94B5CADE9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385" y="2844636"/>
            <a:ext cx="5270026" cy="2608663"/>
          </a:xfrm>
          <a:prstGeom prst="rect">
            <a:avLst/>
          </a:prstGeom>
          <a:noFill/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E3BC4A33-DA9A-F1D2-60CE-1EFF7610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7" y="1197809"/>
            <a:ext cx="10377484" cy="1546533"/>
          </a:xfrm>
        </p:spPr>
        <p:txBody>
          <a:bodyPr anchor="t">
            <a:normAutofit/>
          </a:bodyPr>
          <a:lstStyle/>
          <a:p>
            <a:r>
              <a:rPr lang="nb-NO" sz="4800" dirty="0">
                <a:solidFill>
                  <a:schemeClr val="bg1"/>
                </a:solidFill>
              </a:rPr>
              <a:t>Skisse av Nettside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39D45E-91E4-B3F5-FDDD-DC5269080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09" y="2197386"/>
            <a:ext cx="4699459" cy="3903163"/>
          </a:xfrm>
        </p:spPr>
        <p:txBody>
          <a:bodyPr anchor="ctr">
            <a:normAutofit/>
          </a:bodyPr>
          <a:lstStyle/>
          <a:p>
            <a:r>
              <a:rPr lang="nb-NO" sz="1800" dirty="0">
                <a:solidFill>
                  <a:schemeClr val="bg1"/>
                </a:solidFill>
              </a:rPr>
              <a:t>Ski Statistikk som viser data over turene.</a:t>
            </a:r>
          </a:p>
          <a:p>
            <a:pPr lvl="1"/>
            <a:r>
              <a:rPr lang="nb-NO" sz="1400" dirty="0">
                <a:solidFill>
                  <a:schemeClr val="bg1"/>
                </a:solidFill>
              </a:rPr>
              <a:t>Kan fylles opp med mye mer, men dette er for eksempel for hva kan være med</a:t>
            </a:r>
          </a:p>
          <a:p>
            <a:endParaRPr lang="nb-NO" sz="1800" dirty="0">
              <a:solidFill>
                <a:schemeClr val="bg1"/>
              </a:solidFill>
            </a:endParaRPr>
          </a:p>
          <a:p>
            <a:r>
              <a:rPr lang="nb-NO" sz="1800" dirty="0">
                <a:solidFill>
                  <a:schemeClr val="bg1"/>
                </a:solidFill>
              </a:rPr>
              <a:t>Nettsiden kan bli gjort om til en App som bare viser frem et </a:t>
            </a:r>
            <a:r>
              <a:rPr lang="nb-NO" sz="1800" dirty="0" err="1">
                <a:solidFill>
                  <a:schemeClr val="bg1"/>
                </a:solidFill>
              </a:rPr>
              <a:t>Iframe</a:t>
            </a:r>
            <a:r>
              <a:rPr lang="nb-NO" sz="1800" dirty="0">
                <a:solidFill>
                  <a:schemeClr val="bg1"/>
                </a:solidFill>
              </a:rPr>
              <a:t> av den faktiske nettsiden og enkelt passe inn i telefon layout og være dermed </a:t>
            </a:r>
            <a:r>
              <a:rPr lang="nb-NO" sz="1800" dirty="0" err="1">
                <a:solidFill>
                  <a:schemeClr val="bg1"/>
                </a:solidFill>
              </a:rPr>
              <a:t>responsive</a:t>
            </a:r>
            <a:r>
              <a:rPr lang="nb-NO" sz="1800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nb-N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9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32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80662EE-52B0-82F9-DCD9-1598760F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47" y="163646"/>
            <a:ext cx="3986155" cy="617805"/>
          </a:xfrm>
        </p:spPr>
        <p:txBody>
          <a:bodyPr anchor="b">
            <a:normAutofit fontScale="90000"/>
          </a:bodyPr>
          <a:lstStyle/>
          <a:p>
            <a:r>
              <a:rPr lang="nb-NO" sz="4000" dirty="0"/>
              <a:t>Database Designet</a:t>
            </a:r>
          </a:p>
        </p:txBody>
      </p:sp>
      <p:pic>
        <p:nvPicPr>
          <p:cNvPr id="1028" name="Picture 4" descr="Et bilde som inneholder tekst, skjermbilde, programvare&#10;&#10;Automatisk generert beskrivelse">
            <a:extLst>
              <a:ext uri="{FF2B5EF4-FFF2-40B4-BE49-F238E27FC236}">
                <a16:creationId xmlns:a16="http://schemas.microsoft.com/office/drawing/2014/main" id="{0FD769AE-4A70-3C0A-88DF-75C69AE0E4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690"/>
          <a:stretch/>
        </p:blipFill>
        <p:spPr bwMode="auto">
          <a:xfrm>
            <a:off x="5186554" y="163646"/>
            <a:ext cx="6806703" cy="262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14BC226-807A-BDA2-D5A2-3C8CB4E67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7" y="849704"/>
            <a:ext cx="3986155" cy="5724831"/>
          </a:xfrm>
        </p:spPr>
        <p:txBody>
          <a:bodyPr>
            <a:normAutofit/>
          </a:bodyPr>
          <a:lstStyle/>
          <a:p>
            <a:r>
              <a:rPr lang="nb-NO" sz="2000" dirty="0"/>
              <a:t>Firebase // </a:t>
            </a:r>
            <a:r>
              <a:rPr lang="nb-NO" sz="2000" dirty="0" err="1"/>
              <a:t>NoSQL</a:t>
            </a:r>
            <a:r>
              <a:rPr lang="nb-NO" sz="2000" dirty="0"/>
              <a:t> Database</a:t>
            </a:r>
          </a:p>
          <a:p>
            <a:pPr lvl="1"/>
            <a:r>
              <a:rPr lang="nb-NO" sz="1600" dirty="0"/>
              <a:t>Dokumenter istedenfor Rader og Kolonner</a:t>
            </a:r>
          </a:p>
          <a:p>
            <a:pPr lvl="1"/>
            <a:r>
              <a:rPr lang="nb-NO" sz="1600" dirty="0"/>
              <a:t>Fleksibelt og enkelt for enhver som ser på det. Mye mer oversiktlig</a:t>
            </a:r>
          </a:p>
          <a:p>
            <a:pPr lvl="1"/>
            <a:r>
              <a:rPr lang="nb-NO" sz="1600" dirty="0"/>
              <a:t>Trenger ikke SQL Queries for å hente ut data.</a:t>
            </a:r>
          </a:p>
          <a:p>
            <a:pPr lvl="1"/>
            <a:r>
              <a:rPr lang="nb-NO" sz="1600" dirty="0"/>
              <a:t>Mer tøyelige regler i motsetning til SQL.</a:t>
            </a:r>
          </a:p>
          <a:p>
            <a:pPr lvl="1"/>
            <a:endParaRPr lang="nb-NO" sz="1600" dirty="0"/>
          </a:p>
          <a:p>
            <a:r>
              <a:rPr lang="nb-NO" sz="2000" dirty="0"/>
              <a:t>Hva lagrer jeg</a:t>
            </a:r>
          </a:p>
          <a:p>
            <a:pPr lvl="1"/>
            <a:r>
              <a:rPr lang="nb-NO" sz="1600" dirty="0"/>
              <a:t>Brukerinformasjon</a:t>
            </a:r>
          </a:p>
          <a:p>
            <a:pPr lvl="2"/>
            <a:r>
              <a:rPr lang="nb-NO" sz="1200" dirty="0" err="1"/>
              <a:t>Hashing</a:t>
            </a:r>
            <a:r>
              <a:rPr lang="nb-NO" sz="1200" dirty="0"/>
              <a:t> av persondata som passord + email</a:t>
            </a:r>
          </a:p>
          <a:p>
            <a:pPr lvl="1"/>
            <a:r>
              <a:rPr lang="nb-NO" sz="1600" dirty="0"/>
              <a:t>Ordreinformasjon/Historikk</a:t>
            </a:r>
          </a:p>
          <a:p>
            <a:pPr lvl="2"/>
            <a:r>
              <a:rPr lang="nb-NO" sz="1200" dirty="0"/>
              <a:t>Alle ordre, tjenester og annet som er bestilt for enkel </a:t>
            </a:r>
            <a:r>
              <a:rPr lang="nb-NO" sz="1200"/>
              <a:t>økonomisk oversikt</a:t>
            </a:r>
            <a:endParaRPr lang="nb-NO" sz="1200" dirty="0"/>
          </a:p>
          <a:p>
            <a:pPr lvl="1"/>
            <a:r>
              <a:rPr lang="nb-NO" sz="1600" dirty="0"/>
              <a:t>Ski-Statistikk</a:t>
            </a:r>
          </a:p>
          <a:p>
            <a:pPr lvl="2"/>
            <a:r>
              <a:rPr lang="nb-NO" sz="1200" dirty="0"/>
              <a:t>Slettes etter 1-2 Uker for dataminimering.</a:t>
            </a:r>
          </a:p>
          <a:p>
            <a:pPr lvl="1"/>
            <a:r>
              <a:rPr lang="nb-NO" sz="1600" dirty="0"/>
              <a:t>Hotellromsinformasjon</a:t>
            </a:r>
          </a:p>
          <a:p>
            <a:pPr lvl="2"/>
            <a:r>
              <a:rPr lang="nb-NO" sz="1200" dirty="0"/>
              <a:t>Pris, Romtype, Beskrivelse etc.</a:t>
            </a:r>
          </a:p>
          <a:p>
            <a:pPr marL="457200" lvl="1" indent="0">
              <a:buNone/>
            </a:pPr>
            <a:endParaRPr lang="nb-NO" sz="1600" dirty="0"/>
          </a:p>
        </p:txBody>
      </p:sp>
      <p:pic>
        <p:nvPicPr>
          <p:cNvPr id="1026" name="Picture 2" descr="Et bilde som inneholder tekst, skjermbilde, programvare&#10;&#10;Automatisk generert beskrivelse">
            <a:extLst>
              <a:ext uri="{FF2B5EF4-FFF2-40B4-BE49-F238E27FC236}">
                <a16:creationId xmlns:a16="http://schemas.microsoft.com/office/drawing/2014/main" id="{6A41A8C0-032B-6AE8-F22E-D8DB4C9E8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360"/>
          <a:stretch/>
        </p:blipFill>
        <p:spPr bwMode="auto">
          <a:xfrm>
            <a:off x="5186554" y="2956875"/>
            <a:ext cx="6806703" cy="335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65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0DB39C949DFC4A96FD6B6D0EBCCF0E" ma:contentTypeVersion="15" ma:contentTypeDescription="Opprett et nytt dokument." ma:contentTypeScope="" ma:versionID="802c25d9741954711b7ce04a496f0224">
  <xsd:schema xmlns:xsd="http://www.w3.org/2001/XMLSchema" xmlns:xs="http://www.w3.org/2001/XMLSchema" xmlns:p="http://schemas.microsoft.com/office/2006/metadata/properties" xmlns:ns3="c31c59b3-4941-4bc9-a99d-ab1c41d5dd80" xmlns:ns4="66cf7855-39dd-4935-9b7e-ffdcbffb76c0" targetNamespace="http://schemas.microsoft.com/office/2006/metadata/properties" ma:root="true" ma:fieldsID="3222d68806efde74d71040accb616120" ns3:_="" ns4:_="">
    <xsd:import namespace="c31c59b3-4941-4bc9-a99d-ab1c41d5dd80"/>
    <xsd:import namespace="66cf7855-39dd-4935-9b7e-ffdcbffb76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c59b3-4941-4bc9-a99d-ab1c41d5dd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cf7855-39dd-4935-9b7e-ffdcbffb76c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for deling av tip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1c59b3-4941-4bc9-a99d-ab1c41d5dd80" xsi:nil="true"/>
  </documentManagement>
</p:properties>
</file>

<file path=customXml/itemProps1.xml><?xml version="1.0" encoding="utf-8"?>
<ds:datastoreItem xmlns:ds="http://schemas.openxmlformats.org/officeDocument/2006/customXml" ds:itemID="{20E60084-9C26-4923-8FFF-84D4049EC3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1c59b3-4941-4bc9-a99d-ab1c41d5dd80"/>
    <ds:schemaRef ds:uri="66cf7855-39dd-4935-9b7e-ffdcbffb7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25D385-5377-46CD-A1A0-4945719B15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863410-9192-4FD7-87A1-D223F8F424B9}">
  <ds:schemaRefs>
    <ds:schemaRef ds:uri="http://schemas.microsoft.com/office/infopath/2007/PartnerControls"/>
    <ds:schemaRef ds:uri="c31c59b3-4941-4bc9-a99d-ab1c41d5dd80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66cf7855-39dd-4935-9b7e-ffdcbffb76c0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753</Words>
  <Application>Microsoft Office PowerPoint</Application>
  <PresentationFormat>Widescreen</PresentationFormat>
  <Paragraphs>85</Paragraphs>
  <Slides>11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Office-tema</vt:lpstr>
      <vt:lpstr>Case 3: Skyggefjell Skibakker AS</vt:lpstr>
      <vt:lpstr>Hvordan er casen/presentasjonen oppdelt</vt:lpstr>
      <vt:lpstr>Del 1: IT/Nettverks-infrastruktur</vt:lpstr>
      <vt:lpstr>A) Kart over mitt Infrastruktur Forslag</vt:lpstr>
      <vt:lpstr>B) Sikkerhetstiltak mot uautoriserte brukere</vt:lpstr>
      <vt:lpstr>Del 2: Nettside/App Utvikling</vt:lpstr>
      <vt:lpstr>Skisse av Nettside</vt:lpstr>
      <vt:lpstr>Skisse av Nettside</vt:lpstr>
      <vt:lpstr>Database Designet</vt:lpstr>
      <vt:lpstr>Del 3: Personvern – Fordeler og Ulemper med Datainnsamling &amp; Hvordan informere brukerne</vt:lpstr>
      <vt:lpstr>Takk for meg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3: Skyggefjell Skibakker AS</dc:title>
  <dc:creator>Sander Wettermann Rasmussen</dc:creator>
  <cp:lastModifiedBy>Sander Wettermann Rasmussen</cp:lastModifiedBy>
  <cp:revision>2</cp:revision>
  <dcterms:created xsi:type="dcterms:W3CDTF">2024-04-18T13:58:02Z</dcterms:created>
  <dcterms:modified xsi:type="dcterms:W3CDTF">2024-04-18T20:48:51Z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0x0101006C0DB39C949DFC4A96FD6B6D0EBCCF0E</vt:lpwstr>
  </property>
</Properties>
</file>