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83" r:id="rId16"/>
    <p:sldId id="266" r:id="rId17"/>
    <p:sldId id="267" r:id="rId18"/>
    <p:sldId id="268" r:id="rId19"/>
    <p:sldId id="276" r:id="rId20"/>
    <p:sldId id="269" r:id="rId21"/>
    <p:sldId id="273" r:id="rId22"/>
    <p:sldId id="282" r:id="rId23"/>
    <p:sldId id="274" r:id="rId24"/>
    <p:sldId id="284" r:id="rId25"/>
    <p:sldId id="288" r:id="rId26"/>
    <p:sldId id="289" r:id="rId27"/>
    <p:sldId id="290" r:id="rId28"/>
    <p:sldId id="279" r:id="rId29"/>
    <p:sldId id="280" r:id="rId30"/>
    <p:sldId id="285" r:id="rId31"/>
    <p:sldId id="286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8625536735965556"/>
          <c:y val="2.37023370397674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608762250042486"/>
          <c:y val="0.14163839405335293"/>
          <c:w val="0.3099023395456863"/>
          <c:h val="0.72929424891719774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Verse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0F-40A6-8B8E-19107582F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0F-40A6-8B8E-19107582FE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0F-40A6-8B8E-19107582FE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0F-40A6-8B8E-19107582FECF}"/>
              </c:ext>
            </c:extLst>
          </c:dPt>
          <c:cat>
            <c:strRef>
              <c:f>Feuil1!$A$2:$A$5</c:f>
              <c:strCache>
                <c:ptCount val="4"/>
                <c:pt idx="0">
                  <c:v>Passion</c:v>
                </c:pt>
                <c:pt idx="1">
                  <c:v>DEV</c:v>
                </c:pt>
                <c:pt idx="2">
                  <c:v>Présentation</c:v>
                </c:pt>
                <c:pt idx="3">
                  <c:v>Réflexion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  <c:pt idx="3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0-451C-ABA5-E91DF4B3E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851696595479521E-2"/>
          <c:y val="0.29043788001391746"/>
          <c:w val="0.22259865178723165"/>
          <c:h val="0.47055031280952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3FCF-9B2A-424F-8A45-84EA3F96C1ED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1CAA2-6F62-467D-B06F-FE020A6D6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9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A85A64-BF42-4810-9A83-858079862C3B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74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0246-6DF4-4E0B-9364-BD28C8D0236A}" type="datetime1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86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D858-877C-4352-AB61-B82F6E1F929D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13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66EB-DD41-42B7-AC61-099BF67F2504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8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67F-750F-4C8F-A53A-E204C24D9355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2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6BD6-4669-405A-A5B3-1A384EE124C1}" type="datetime1">
              <a:rPr lang="fr-FR" smtClean="0"/>
              <a:t>02/03/2022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303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DACA-26F3-47C7-B6A5-988BF67210D4}" type="datetime1">
              <a:rPr lang="fr-FR" smtClean="0"/>
              <a:t>02/03/2022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22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FAF9EB2-ED6A-4A05-B5C7-509840A0264F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85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5A6DCD-F284-4070-9982-ECDBFAF27290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5DE5-F58D-4C99-8F46-2837CA249177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2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2B2A-F166-4DFF-8E2F-C8366387ADE7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2270-C043-4488-AE96-824D24105AB1}" type="datetime1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35F-B134-4C55-9AC2-85DE5C1FCF7B}" type="datetime1">
              <a:rPr lang="fr-FR" smtClean="0"/>
              <a:t>02/03/2022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67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AEEC-26CF-464B-B45F-6764D172AA31}" type="datetime1">
              <a:rPr lang="fr-FR" smtClean="0"/>
              <a:t>02/03/2022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F6-4FA0-4DCB-8C44-DA4AF5643B14}" type="datetime1">
              <a:rPr lang="fr-FR" smtClean="0"/>
              <a:t>02/03/2022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34FA-DB95-4C24-92A3-47247DF303E2}" type="datetime1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1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B90-6608-45AD-B3BF-D1A8D1DFB74B}" type="datetime1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500">
              <a:srgbClr val="F37EBB"/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8B9BEB-BD50-40B5-AAA8-CF4609091A4F}" type="datetime1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73BB1B-14E7-4CB5-BF52-D9EA028B6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04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500">
              <a:srgbClr val="E6E6E6"/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8F500-5675-40A6-B0DA-85C692EC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36" y="1842857"/>
            <a:ext cx="9222829" cy="1599590"/>
          </a:xfrm>
        </p:spPr>
        <p:txBody>
          <a:bodyPr/>
          <a:lstStyle/>
          <a:p>
            <a:pPr algn="ctr"/>
            <a:r>
              <a:rPr lang="fr-FR" sz="7200" dirty="0"/>
              <a:t>Verse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916C25-B97C-40D8-A62A-245599F7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497" y="4893651"/>
            <a:ext cx="8825658" cy="861420"/>
          </a:xfrm>
        </p:spPr>
        <p:txBody>
          <a:bodyPr>
            <a:normAutofit/>
          </a:bodyPr>
          <a:lstStyle/>
          <a:p>
            <a:r>
              <a:rPr lang="fr-FR" sz="2400" dirty="0"/>
              <a:t>Aventures, péripéties, les hauts et les bas d’un projet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9FFAE7-6719-422D-9FB6-7BD15ABD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76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ACD74-71F4-4CC7-A285-83B746FC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EA2E1-FCEF-43DD-A8BC-E87C566D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en dates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CBE5F-F318-4F88-BBDE-9416ADA0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CE65C3-8F0A-4504-8D1C-D5465CC8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6" y="3481584"/>
            <a:ext cx="10990867" cy="20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6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D5775-1A6E-42A0-B27E-FEFA054A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17" y="679572"/>
            <a:ext cx="4351025" cy="2283824"/>
          </a:xfrm>
        </p:spPr>
        <p:txBody>
          <a:bodyPr/>
          <a:lstStyle/>
          <a:p>
            <a:r>
              <a:rPr lang="fr-FR" dirty="0"/>
              <a:t>3. UML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19B85-A8A4-493C-96E6-C8964C81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A90CDA-3681-47B5-ACEE-7E3A0C65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31" y="-4665"/>
            <a:ext cx="5560309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4234E54-64BD-4271-A50F-9CC25B9E8031}"/>
              </a:ext>
            </a:extLst>
          </p:cNvPr>
          <p:cNvSpPr txBox="1"/>
          <p:nvPr/>
        </p:nvSpPr>
        <p:spPr>
          <a:xfrm>
            <a:off x="1628927" y="3424335"/>
            <a:ext cx="247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diagramme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1430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67BD819D-FD9A-4D06-980B-7AFE238F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418252"/>
            <a:ext cx="8825660" cy="1026367"/>
          </a:xfrm>
        </p:spPr>
        <p:txBody>
          <a:bodyPr/>
          <a:lstStyle/>
          <a:p>
            <a:r>
              <a:rPr lang="fr-FR" dirty="0"/>
              <a:t>4. MCD / MLD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131A781-8AC5-48F6-A9FC-6D3E55176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EBA22F-12A0-4DD0-A22E-99955D14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28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BFD68-5CE1-4BD9-9A46-976E46A7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679572"/>
            <a:ext cx="8761413" cy="706964"/>
          </a:xfrm>
        </p:spPr>
        <p:txBody>
          <a:bodyPr/>
          <a:lstStyle/>
          <a:p>
            <a:r>
              <a:rPr lang="fr-FR" dirty="0"/>
              <a:t>3. MCD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65BD57-D10B-45B2-8D2A-B27A7433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13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F3B8C11-41CB-458D-A8D2-7B793D79B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1" y="1386535"/>
            <a:ext cx="10153908" cy="5283205"/>
          </a:xfrm>
        </p:spPr>
      </p:pic>
    </p:spTree>
    <p:extLst>
      <p:ext uri="{BB962C8B-B14F-4D97-AF65-F5344CB8AC3E}">
        <p14:creationId xmlns:p14="http://schemas.microsoft.com/office/powerpoint/2010/main" val="9647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8CF06-0261-40F9-BC3B-1C42A1C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709934"/>
            <a:ext cx="8761413" cy="706964"/>
          </a:xfrm>
        </p:spPr>
        <p:txBody>
          <a:bodyPr/>
          <a:lstStyle/>
          <a:p>
            <a:r>
              <a:rPr lang="fr-FR" dirty="0"/>
              <a:t>3. MLD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3EA22C-72AB-42A9-9DE3-F59E8633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14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8689BEA-5B4E-4862-AD32-FAC746804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1" y="1416898"/>
            <a:ext cx="9756386" cy="5007267"/>
          </a:xfrm>
        </p:spPr>
      </p:pic>
    </p:spTree>
    <p:extLst>
      <p:ext uri="{BB962C8B-B14F-4D97-AF65-F5344CB8AC3E}">
        <p14:creationId xmlns:p14="http://schemas.microsoft.com/office/powerpoint/2010/main" val="139131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39F-9A6A-4640-8982-90CF1A5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MySQL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B74ADEA-5906-4997-940A-5A94381E3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53156"/>
            <a:ext cx="10099285" cy="175168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134E8E-4ED5-4531-8202-E21CCAA6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029F49-FB14-484E-BCA4-40467413C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581971"/>
            <a:ext cx="1003578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E710C-7EC9-4F73-B03E-1242A19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-231685"/>
            <a:ext cx="8825660" cy="1822514"/>
          </a:xfrm>
        </p:spPr>
        <p:txBody>
          <a:bodyPr/>
          <a:lstStyle/>
          <a:p>
            <a:r>
              <a:rPr lang="fr-FR" dirty="0"/>
              <a:t>6. 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C58C3-EA4C-4EE0-8473-47615614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6881" y="2568600"/>
            <a:ext cx="8825659" cy="8604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Présentation des diagrammes d’activités et de séquences des fonctionnalités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C56C28-B24B-4414-A904-DE1A5E16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509CB1-DBF5-4784-A025-BC5842E8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66EC5-3776-44BA-BC48-6A066508C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9" y="1063416"/>
            <a:ext cx="9636723" cy="52997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B9B25D2-6E5E-496F-BA22-C6653A6E0F65}"/>
              </a:ext>
            </a:extLst>
          </p:cNvPr>
          <p:cNvSpPr txBox="1"/>
          <p:nvPr/>
        </p:nvSpPr>
        <p:spPr>
          <a:xfrm>
            <a:off x="1001261" y="578224"/>
            <a:ext cx="50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Création de compte </a:t>
            </a:r>
          </a:p>
        </p:txBody>
      </p:sp>
    </p:spTree>
    <p:extLst>
      <p:ext uri="{BB962C8B-B14F-4D97-AF65-F5344CB8AC3E}">
        <p14:creationId xmlns:p14="http://schemas.microsoft.com/office/powerpoint/2010/main" val="114516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15722-E07A-4F27-92DE-826EB10A8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726ED8-E834-4DE7-BBE1-B2970B8E8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A5B88E-F6D9-4968-8519-A104EA73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18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D047171-D196-4FB2-9CCA-1A5896C0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28" y="551328"/>
            <a:ext cx="8761413" cy="59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0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F806C2C-8F7E-40B2-8F86-1C19A42E8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CFBB971-58FB-4AF6-BF31-C54EE15BE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F55468-A29C-4B00-937F-835E646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19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7400375-99BB-4FF2-B6DF-FD33842BA5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6" y="1063416"/>
            <a:ext cx="9350375" cy="568850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9439CC-05CB-4868-A80C-83FDBA336854}"/>
              </a:ext>
            </a:extLst>
          </p:cNvPr>
          <p:cNvSpPr txBox="1"/>
          <p:nvPr/>
        </p:nvSpPr>
        <p:spPr>
          <a:xfrm>
            <a:off x="1001261" y="578224"/>
            <a:ext cx="50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Modification de compte</a:t>
            </a:r>
          </a:p>
        </p:txBody>
      </p:sp>
    </p:spTree>
    <p:extLst>
      <p:ext uri="{BB962C8B-B14F-4D97-AF65-F5344CB8AC3E}">
        <p14:creationId xmlns:p14="http://schemas.microsoft.com/office/powerpoint/2010/main" val="12737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6EB3E-879B-480C-9875-125EA89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325" y="1063416"/>
            <a:ext cx="2998458" cy="2696632"/>
          </a:xfrm>
        </p:spPr>
        <p:txBody>
          <a:bodyPr/>
          <a:lstStyle/>
          <a:p>
            <a:r>
              <a:rPr lang="fr-FR" dirty="0"/>
              <a:t>Qui suis-je?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828676-C472-435A-8AAB-26E38BDA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0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E14B8-03F2-4AA9-B086-72666C5F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2C410E3-583C-425A-95F6-221B5925E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" y="578498"/>
            <a:ext cx="9512154" cy="627950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1BD712-FC51-40BD-87B0-78DED83A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44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FF03D-551A-475E-A180-ACD11951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679572"/>
            <a:ext cx="8761413" cy="706964"/>
          </a:xfrm>
        </p:spPr>
        <p:txBody>
          <a:bodyPr/>
          <a:lstStyle/>
          <a:p>
            <a:r>
              <a:rPr lang="fr-FR" dirty="0"/>
              <a:t>6. Maquettage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89074E4-DD3F-478C-BE09-CE0F2F885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93" y="1386536"/>
            <a:ext cx="9531446" cy="520048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487BD0-7802-4058-977D-EDA57C19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6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6074D3-F715-4D67-BEFA-A557F44F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8" y="1063416"/>
            <a:ext cx="9671222" cy="508176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25070A-B021-43DC-B397-BE6D1160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7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DD7007E-7D88-486B-8F14-E4DA540A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9" y="772604"/>
            <a:ext cx="4351025" cy="2283824"/>
          </a:xfrm>
        </p:spPr>
        <p:txBody>
          <a:bodyPr/>
          <a:lstStyle/>
          <a:p>
            <a:r>
              <a:rPr lang="fr-FR" dirty="0"/>
              <a:t>6. Les fonctionnalités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B9F8093-5D64-4059-AAA9-5B554C25F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2745C7-E70A-40C5-AA4C-8AB25F5E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23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A9EA131-8148-43FB-BE48-6C610ED9F67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04" y="149291"/>
            <a:ext cx="5387736" cy="6490756"/>
          </a:xfrm>
        </p:spPr>
      </p:pic>
    </p:spTree>
    <p:extLst>
      <p:ext uri="{BB962C8B-B14F-4D97-AF65-F5344CB8AC3E}">
        <p14:creationId xmlns:p14="http://schemas.microsoft.com/office/powerpoint/2010/main" val="86611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BC34D23-A436-4C0B-8836-504BEEE7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0D2BEF5-FA9F-4791-A3C8-2A82C1467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8" y="591671"/>
            <a:ext cx="9360632" cy="607807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47608-962A-4C7C-AD5E-B857936A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9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A0A932C-51A5-4448-9530-D00F89030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9" y="1912465"/>
            <a:ext cx="5994865" cy="303306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3F251C-7B8E-421C-8FA6-ED528BAC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022ACF-8A62-4D93-85EF-ABCE8ED0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04" y="4406969"/>
            <a:ext cx="5715437" cy="15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1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B8406-4799-4BFD-9F55-B7FA30AC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82A046B-FDD1-4725-966F-62C8ED28A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3" y="679572"/>
            <a:ext cx="8301919" cy="544785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25A127-6CF2-43E4-B7E2-80E3414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8EB8CE-E0C4-49D3-9B2E-0DD5D1036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36" y="2212244"/>
            <a:ext cx="911020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8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1CA2D-D8EE-421D-AFF6-9AF0F21E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3DB397E-7DC0-44C5-9ED5-8DA2EB2C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5" y="535193"/>
            <a:ext cx="9740672" cy="396882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8B5FB8-8402-4F18-9651-BD55D4C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21B5E9-DAF7-4431-A077-EE7730DD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8" y="2258968"/>
            <a:ext cx="5942850" cy="45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8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730B6-088F-4A31-B76F-CEEE2AEA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C67B25-4090-434E-B973-1EE42513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35" y="147864"/>
            <a:ext cx="5076505" cy="656227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F032C45-EAC3-4906-BF88-B7839BA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49" y="915498"/>
            <a:ext cx="4541123" cy="1155349"/>
          </a:xfrm>
        </p:spPr>
        <p:txBody>
          <a:bodyPr/>
          <a:lstStyle/>
          <a:p>
            <a:r>
              <a:rPr lang="fr-FR" dirty="0"/>
              <a:t>6. Les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278177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C2087-06E7-40C4-ABF3-50AA06E3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29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F6D43B1-53EA-4B18-AFCE-720FB806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A3BEE3D-55C2-4D19-8E8D-9E07CAB10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3" y="631013"/>
            <a:ext cx="9421086" cy="5837021"/>
          </a:xfrm>
        </p:spPr>
      </p:pic>
    </p:spTree>
    <p:extLst>
      <p:ext uri="{BB962C8B-B14F-4D97-AF65-F5344CB8AC3E}">
        <p14:creationId xmlns:p14="http://schemas.microsoft.com/office/powerpoint/2010/main" val="264483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59DB70-0E22-454B-90F5-001A72ED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18883"/>
            <a:ext cx="2793158" cy="443753"/>
          </a:xfrm>
        </p:spPr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EBBD8E-C890-4FA6-B5DD-5F3F9E6D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Présentation du projet</a:t>
            </a:r>
          </a:p>
          <a:p>
            <a:r>
              <a:rPr lang="fr-FR" dirty="0"/>
              <a:t>2. Cahier des charges</a:t>
            </a:r>
          </a:p>
          <a:p>
            <a:r>
              <a:rPr lang="fr-FR" dirty="0"/>
              <a:t>3. UML</a:t>
            </a:r>
          </a:p>
          <a:p>
            <a:r>
              <a:rPr lang="fr-FR" dirty="0"/>
              <a:t>4. MCD / MLD</a:t>
            </a:r>
          </a:p>
          <a:p>
            <a:r>
              <a:rPr lang="fr-FR" dirty="0"/>
              <a:t>5. MySQL</a:t>
            </a:r>
          </a:p>
          <a:p>
            <a:r>
              <a:rPr lang="fr-FR" dirty="0"/>
              <a:t>6. UML</a:t>
            </a:r>
          </a:p>
          <a:p>
            <a:r>
              <a:rPr lang="fr-FR" dirty="0"/>
              <a:t>7. Les fonctionnalités</a:t>
            </a:r>
          </a:p>
          <a:p>
            <a:r>
              <a:rPr lang="fr-FR" dirty="0"/>
              <a:t>8. Conclusion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505D5-1901-40AE-AB50-7FBDC117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10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39EB0E-FF45-4EFF-BD0E-523182D54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4" y="1333010"/>
            <a:ext cx="9576251" cy="455132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70D87-38BB-49FD-9498-BC351E0E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5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47154A9-62FE-4BB4-8D9F-952BBF66B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1" y="973668"/>
            <a:ext cx="8824913" cy="324756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C6428-5EB6-48E4-8677-E2FA12B5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31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6C30CF-6E6E-4BFC-9993-576A95A8E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16" y="3217350"/>
            <a:ext cx="8356098" cy="32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8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0600A-5BAA-4F6D-8312-186BAAFCB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22217"/>
            <a:ext cx="8825658" cy="2677648"/>
          </a:xfrm>
        </p:spPr>
        <p:txBody>
          <a:bodyPr/>
          <a:lstStyle/>
          <a:p>
            <a:r>
              <a:rPr lang="fr-FR" dirty="0"/>
              <a:t>Fin de la présentation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94C1BB3-CEBB-4D80-B0E1-5F5DD2F8C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0573" y="4905073"/>
            <a:ext cx="5711066" cy="430710"/>
          </a:xfrm>
        </p:spPr>
        <p:txBody>
          <a:bodyPr/>
          <a:lstStyle/>
          <a:p>
            <a:r>
              <a:rPr lang="fr-FR" dirty="0"/>
              <a:t>Merci pour votre écoute et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F2DAC8-C2EF-4C2F-940F-584619DC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3971-18C2-4722-8407-2B5DB01E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Présentation du projet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13EC12B-8BE1-44AE-A017-CC475142F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51357"/>
              </p:ext>
            </p:extLst>
          </p:nvPr>
        </p:nvGraphicFramePr>
        <p:xfrm>
          <a:off x="1682750" y="2523640"/>
          <a:ext cx="8826500" cy="375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5DF9A6-698E-49CE-86C2-155208B4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7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82CFA-55EF-4E2E-885E-EFF8053E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7940B-E112-47D7-906D-081FE65E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64" y="2635584"/>
            <a:ext cx="8825659" cy="3416300"/>
          </a:xfrm>
        </p:spPr>
        <p:txBody>
          <a:bodyPr/>
          <a:lstStyle/>
          <a:p>
            <a:r>
              <a:rPr lang="fr-FR" u="sng" dirty="0"/>
              <a:t>Présentation fonctionnelle du projet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4E5A74-7F9B-42D4-9B1C-3708DF8A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49F09C-05BC-422F-994F-633952A15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40" y="2979962"/>
            <a:ext cx="6430272" cy="15718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8E18265-8BBE-413D-94CE-4B5F7CF30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40" y="4382651"/>
            <a:ext cx="6182588" cy="1124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04ABE1-0DC1-4612-892B-1427972A2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6" y="5382192"/>
            <a:ext cx="5756635" cy="7335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ECE72C7-2C5C-453C-BBB7-63AD6F2E9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9" y="5875647"/>
            <a:ext cx="4734586" cy="3524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86877CC-09B3-4904-968A-301F15526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304" y="3765884"/>
            <a:ext cx="2197813" cy="11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A9CFF-8162-4847-8FB5-2AE2CE8E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A1E03-ECC8-40F0-BB3F-EB1F117E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SWOT :</a:t>
            </a:r>
          </a:p>
          <a:p>
            <a:endParaRPr lang="fr-FR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EF9692-44AB-4D41-B6AD-18CC7DB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B74A0-0DB1-4CBB-ABAF-7431BB6B21C3}"/>
              </a:ext>
            </a:extLst>
          </p:cNvPr>
          <p:cNvSpPr txBox="1"/>
          <p:nvPr/>
        </p:nvSpPr>
        <p:spPr>
          <a:xfrm>
            <a:off x="896336" y="3244334"/>
            <a:ext cx="14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Forces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94074E-2222-4CBA-B83F-023FC91E89C6}"/>
              </a:ext>
            </a:extLst>
          </p:cNvPr>
          <p:cNvSpPr txBox="1"/>
          <p:nvPr/>
        </p:nvSpPr>
        <p:spPr>
          <a:xfrm>
            <a:off x="1621186" y="3613666"/>
            <a:ext cx="769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modèle qui fonctionne boosté par la popularité croissante et la démocratisation de l’univers du divertissement en ligne. </a:t>
            </a:r>
          </a:p>
          <a:p>
            <a:r>
              <a:rPr lang="fr-FR" dirty="0"/>
              <a:t>Auquel on introduit à la dimension virtuelle de son propre espace.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AC40DF-B074-4C13-99F3-01B7AF8AB44C}"/>
              </a:ext>
            </a:extLst>
          </p:cNvPr>
          <p:cNvSpPr txBox="1"/>
          <p:nvPr/>
        </p:nvSpPr>
        <p:spPr>
          <a:xfrm>
            <a:off x="868627" y="4964067"/>
            <a:ext cx="184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Faiblesses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E8B9C3-9C89-4153-A1FD-97F6D82A6B60}"/>
              </a:ext>
            </a:extLst>
          </p:cNvPr>
          <p:cNvSpPr txBox="1"/>
          <p:nvPr/>
        </p:nvSpPr>
        <p:spPr>
          <a:xfrm>
            <a:off x="1621186" y="5333399"/>
            <a:ext cx="769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L’arrivée d’autres grands acteurs dans le domaine du divertissement en ligne ainsi que du </a:t>
            </a:r>
            <a:r>
              <a:rPr lang="fr-FR" dirty="0" err="1"/>
              <a:t>métaverse</a:t>
            </a:r>
            <a:r>
              <a:rPr lang="fr-FR" dirty="0"/>
              <a:t>.</a:t>
            </a:r>
          </a:p>
          <a:p>
            <a:r>
              <a:rPr lang="fr-FR" dirty="0"/>
              <a:t>Sans compter qu’on se base sur un modèle semblable à celui déjà existant.</a:t>
            </a:r>
          </a:p>
        </p:txBody>
      </p:sp>
    </p:spTree>
    <p:extLst>
      <p:ext uri="{BB962C8B-B14F-4D97-AF65-F5344CB8AC3E}">
        <p14:creationId xmlns:p14="http://schemas.microsoft.com/office/powerpoint/2010/main" val="100572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1DDF8-058C-4A76-A202-EFB9DE5E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FD600-9622-46B4-B135-590F8647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4511B1A-329D-42AE-8BB5-49CE402C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fr-FR" u="sng" dirty="0"/>
              <a:t>SWOT :</a:t>
            </a:r>
          </a:p>
          <a:p>
            <a:endParaRPr lang="fr-FR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27DD0E-1A71-4E45-8439-D91FC2B46D88}"/>
              </a:ext>
            </a:extLst>
          </p:cNvPr>
          <p:cNvSpPr txBox="1"/>
          <p:nvPr/>
        </p:nvSpPr>
        <p:spPr>
          <a:xfrm>
            <a:off x="896335" y="3244334"/>
            <a:ext cx="24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Opportunités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6CEA31-3240-4C71-854C-D56BDC778C2A}"/>
              </a:ext>
            </a:extLst>
          </p:cNvPr>
          <p:cNvSpPr txBox="1"/>
          <p:nvPr/>
        </p:nvSpPr>
        <p:spPr>
          <a:xfrm>
            <a:off x="1621186" y="3613666"/>
            <a:ext cx="769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nouveau marché qui prend place avec la possibilité de changer la face du divertissement online et lui donner une toute autre dimension.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EED04-F173-4A87-9097-FA19DEDA035E}"/>
              </a:ext>
            </a:extLst>
          </p:cNvPr>
          <p:cNvSpPr txBox="1"/>
          <p:nvPr/>
        </p:nvSpPr>
        <p:spPr>
          <a:xfrm>
            <a:off x="868627" y="4964067"/>
            <a:ext cx="184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Menaces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6E116-9C2D-41D8-AD00-2C6A5CA10748}"/>
              </a:ext>
            </a:extLst>
          </p:cNvPr>
          <p:cNvSpPr txBox="1"/>
          <p:nvPr/>
        </p:nvSpPr>
        <p:spPr>
          <a:xfrm>
            <a:off x="1621186" y="5333399"/>
            <a:ext cx="769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N’étant pas seul sur le marché nous sommes en concurrence directe avec d’autres géants du monde du web.</a:t>
            </a:r>
          </a:p>
        </p:txBody>
      </p:sp>
    </p:spTree>
    <p:extLst>
      <p:ext uri="{BB962C8B-B14F-4D97-AF65-F5344CB8AC3E}">
        <p14:creationId xmlns:p14="http://schemas.microsoft.com/office/powerpoint/2010/main" val="26650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E945A5A5-B8BC-4454-9B63-6380AB65FB2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07DE6-2EA5-4157-B61B-238BFCCE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029606"/>
            <a:ext cx="3859212" cy="409575"/>
          </a:xfrm>
        </p:spPr>
        <p:txBody>
          <a:bodyPr/>
          <a:lstStyle/>
          <a:p>
            <a:r>
              <a:rPr lang="fr-FR" dirty="0"/>
              <a:t>Le point vis-à-vis de la concurrence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D00A3E-1A64-4FBA-86B1-0A98AB3D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01448E-94DC-4EB8-B04E-C5D853F8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28" y="0"/>
            <a:ext cx="4935894" cy="6858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83C09DB-19D4-40F4-BAF6-E7F8765A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22" y="1562100"/>
            <a:ext cx="4217744" cy="1061507"/>
          </a:xfrm>
        </p:spPr>
        <p:txBody>
          <a:bodyPr>
            <a:normAutofit fontScale="90000"/>
          </a:bodyPr>
          <a:lstStyle/>
          <a:p>
            <a:r>
              <a:rPr lang="fr-FR" dirty="0"/>
              <a:t>2. Le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422253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7EF97-33A8-4C24-8FF9-34E89A8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12169-6675-47DF-9DFF-FDE902B6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langages et outils nécessaires au projet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30A44C-9FF3-4346-AB64-386AEE47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BB1B-14E7-4CB5-BF52-D9EA028B67B9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C279D6-99F8-4CAE-A435-C71611C7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43" y="3405340"/>
            <a:ext cx="1052134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CF87DA-CBD6-4053-8917-CA4DCD2BD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02" y="3442944"/>
            <a:ext cx="784410" cy="7844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1F33D48-4931-41DC-B7EE-54681D029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8" y="3337982"/>
            <a:ext cx="973668" cy="9736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1D9398-E84A-4EAC-AE70-64A09C4D3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34" y="3348315"/>
            <a:ext cx="690137" cy="9736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83464A5-7416-4DB6-9605-E68FC90CE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98" y="5197486"/>
            <a:ext cx="1178950" cy="606425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6EB67E4-F1D8-451B-9876-6BDF05B915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2452" y="5150220"/>
            <a:ext cx="1297869" cy="700959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5D1992A7-AFFB-4683-82AD-59B25BFCD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1226" y="4840849"/>
            <a:ext cx="1178951" cy="11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5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1389</TotalTime>
  <Words>325</Words>
  <Application>Microsoft Office PowerPoint</Application>
  <PresentationFormat>Grand écran</PresentationFormat>
  <Paragraphs>83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Salle d’ions</vt:lpstr>
      <vt:lpstr>Verse</vt:lpstr>
      <vt:lpstr>Qui suis-je?</vt:lpstr>
      <vt:lpstr>Sommaire :</vt:lpstr>
      <vt:lpstr>1. Présentation du projet</vt:lpstr>
      <vt:lpstr>2. Le cahier des charges</vt:lpstr>
      <vt:lpstr>2. Le cahier des charges</vt:lpstr>
      <vt:lpstr>2. Le cahier des charges</vt:lpstr>
      <vt:lpstr>2. Le cahier des charges</vt:lpstr>
      <vt:lpstr>2. Le cahier des charges</vt:lpstr>
      <vt:lpstr>2. Le cahier des charges</vt:lpstr>
      <vt:lpstr>3. UML</vt:lpstr>
      <vt:lpstr>4. MCD / MLD</vt:lpstr>
      <vt:lpstr>3. MCD</vt:lpstr>
      <vt:lpstr>3. MLD</vt:lpstr>
      <vt:lpstr>5. MySQL</vt:lpstr>
      <vt:lpstr>6. UML</vt:lpstr>
      <vt:lpstr>Présentation PowerPoint</vt:lpstr>
      <vt:lpstr>Présentation PowerPoint</vt:lpstr>
      <vt:lpstr>Présentation PowerPoint</vt:lpstr>
      <vt:lpstr>Présentation PowerPoint</vt:lpstr>
      <vt:lpstr>6. Maquettage</vt:lpstr>
      <vt:lpstr>Présentation PowerPoint</vt:lpstr>
      <vt:lpstr>6. Les fonctionnalités</vt:lpstr>
      <vt:lpstr>Présentation PowerPoint</vt:lpstr>
      <vt:lpstr>Présentation PowerPoint</vt:lpstr>
      <vt:lpstr>Présentation PowerPoint</vt:lpstr>
      <vt:lpstr>Présentation PowerPoint</vt:lpstr>
      <vt:lpstr>6. Les fonctionnalités</vt:lpstr>
      <vt:lpstr>Présentation PowerPoint</vt:lpstr>
      <vt:lpstr>Présentation PowerPoint</vt:lpstr>
      <vt:lpstr>Présentation PowerPoint</vt:lpstr>
      <vt:lpstr>Fin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dans mon  uni-Verse</dc:title>
  <dc:creator>Quentin Chassaing</dc:creator>
  <cp:lastModifiedBy>Quentin Chassaing</cp:lastModifiedBy>
  <cp:revision>14</cp:revision>
  <dcterms:created xsi:type="dcterms:W3CDTF">2022-02-28T08:05:24Z</dcterms:created>
  <dcterms:modified xsi:type="dcterms:W3CDTF">2022-03-02T11:05:12Z</dcterms:modified>
</cp:coreProperties>
</file>