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94" r:id="rId4"/>
    <p:sldId id="301" r:id="rId5"/>
    <p:sldId id="314" r:id="rId6"/>
    <p:sldId id="302" r:id="rId7"/>
    <p:sldId id="311" r:id="rId8"/>
    <p:sldId id="312" r:id="rId9"/>
    <p:sldId id="303" r:id="rId10"/>
    <p:sldId id="306" r:id="rId11"/>
    <p:sldId id="305" r:id="rId12"/>
    <p:sldId id="307" r:id="rId13"/>
    <p:sldId id="308" r:id="rId14"/>
    <p:sldId id="31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88702D-8D1A-4B27-B825-6EA344D39EBD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92D76852-EFED-4517-B492-1A1135E84EB5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별 기준 선정</a:t>
          </a:r>
          <a:r>
            <a:rPr lang="en-US" alt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 - </a:t>
          </a: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구글 검색 자료</a:t>
          </a:r>
          <a:endParaRPr lang="ko-KR" sz="14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gm:t>
    </dgm:pt>
    <dgm:pt modelId="{03605625-5549-4C37-A6AC-4880B78EE613}" type="parTrans" cxnId="{777F4B41-32AB-4E62-B1DB-17B98CEB9912}">
      <dgm:prSet/>
      <dgm:spPr/>
      <dgm:t>
        <a:bodyPr/>
        <a:lstStyle/>
        <a:p>
          <a:pPr latinLnBrk="1"/>
          <a:endParaRPr lang="ko-KR" altLang="en-US"/>
        </a:p>
      </dgm:t>
    </dgm:pt>
    <dgm:pt modelId="{3C49F84F-9920-4548-842E-DB3B54BCED8F}" type="sibTrans" cxnId="{777F4B41-32AB-4E62-B1DB-17B98CEB9912}">
      <dgm:prSet/>
      <dgm:spPr/>
      <dgm:t>
        <a:bodyPr/>
        <a:lstStyle/>
        <a:p>
          <a:pPr latinLnBrk="1"/>
          <a:endParaRPr lang="ko-KR" altLang="en-US"/>
        </a:p>
      </dgm:t>
    </dgm:pt>
    <dgm:pt modelId="{CC467230-4B42-4039-AFA1-4A42A31269C1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약 </a:t>
          </a:r>
          <a:r>
            <a:rPr 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7</a:t>
          </a: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만장의 얼굴 사진 데이터 확보</a:t>
          </a:r>
          <a:r>
            <a:rPr lang="en-US" alt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(Kaggle)</a:t>
          </a:r>
          <a:endParaRPr lang="ko-KR" sz="14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gm:t>
    </dgm:pt>
    <dgm:pt modelId="{2D2654B4-AFB5-4521-B426-6E6B5F67B5C6}" type="parTrans" cxnId="{BA8FCA05-7C1C-4B99-9BD2-1EDECB7E859B}">
      <dgm:prSet/>
      <dgm:spPr/>
      <dgm:t>
        <a:bodyPr/>
        <a:lstStyle/>
        <a:p>
          <a:pPr latinLnBrk="1"/>
          <a:endParaRPr lang="ko-KR" altLang="en-US"/>
        </a:p>
      </dgm:t>
    </dgm:pt>
    <dgm:pt modelId="{CC79011D-C1C8-49B1-8A25-C0E8DED02BC5}" type="sibTrans" cxnId="{BA8FCA05-7C1C-4B99-9BD2-1EDECB7E859B}">
      <dgm:prSet/>
      <dgm:spPr/>
      <dgm:t>
        <a:bodyPr/>
        <a:lstStyle/>
        <a:p>
          <a:pPr latinLnBrk="1"/>
          <a:endParaRPr lang="ko-KR" altLang="en-US"/>
        </a:p>
      </dgm:t>
    </dgm:pt>
    <dgm:pt modelId="{2A6114B7-B584-4CE1-B096-3602F7E97F11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수집한 데이터에서 정면이 아닌 사진 제외</a:t>
          </a:r>
        </a:p>
      </dgm:t>
    </dgm:pt>
    <dgm:pt modelId="{FC457E5F-FE25-4F83-9AF3-02CC3082EB8B}" type="parTrans" cxnId="{ED018A2C-CA74-4AB0-9FF1-C132295B7E98}">
      <dgm:prSet/>
      <dgm:spPr/>
      <dgm:t>
        <a:bodyPr/>
        <a:lstStyle/>
        <a:p>
          <a:pPr latinLnBrk="1"/>
          <a:endParaRPr lang="ko-KR" altLang="en-US"/>
        </a:p>
      </dgm:t>
    </dgm:pt>
    <dgm:pt modelId="{7736DC3D-8CEA-4450-83D6-8E282F4483F7}" type="sibTrans" cxnId="{ED018A2C-CA74-4AB0-9FF1-C132295B7E98}">
      <dgm:prSet/>
      <dgm:spPr/>
      <dgm:t>
        <a:bodyPr/>
        <a:lstStyle/>
        <a:p>
          <a:pPr latinLnBrk="1"/>
          <a:endParaRPr lang="ko-KR" altLang="en-US"/>
        </a:p>
      </dgm:t>
    </dgm:pt>
    <dgm:pt modelId="{874C048C-CFF7-42DB-8744-AD1AD283FE9F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남은 데이터를 앞서 선정한 기준을 토대로 얼굴형 분류</a:t>
          </a:r>
        </a:p>
      </dgm:t>
    </dgm:pt>
    <dgm:pt modelId="{968CF581-B04E-4D05-A5F2-D1CD4A4983B8}" type="parTrans" cxnId="{9D947998-423B-436E-92C0-27EA41FECAEE}">
      <dgm:prSet/>
      <dgm:spPr/>
      <dgm:t>
        <a:bodyPr/>
        <a:lstStyle/>
        <a:p>
          <a:pPr latinLnBrk="1"/>
          <a:endParaRPr lang="ko-KR" altLang="en-US"/>
        </a:p>
      </dgm:t>
    </dgm:pt>
    <dgm:pt modelId="{CCFA3F55-880E-4B0F-A1B0-9B30C0F8BED0}" type="sibTrans" cxnId="{9D947998-423B-436E-92C0-27EA41FECAEE}">
      <dgm:prSet/>
      <dgm:spPr/>
      <dgm:t>
        <a:bodyPr/>
        <a:lstStyle/>
        <a:p>
          <a:pPr latinLnBrk="1"/>
          <a:endParaRPr lang="ko-KR" altLang="en-US"/>
        </a:p>
      </dgm:t>
    </dgm:pt>
    <dgm:pt modelId="{09F5C831-43F7-44B6-8175-430E46A2E6A2}" type="pres">
      <dgm:prSet presAssocID="{E288702D-8D1A-4B27-B825-6EA344D39EBD}" presName="Name0" presStyleCnt="0">
        <dgm:presLayoutVars>
          <dgm:dir/>
          <dgm:animLvl val="lvl"/>
          <dgm:resizeHandles val="exact"/>
        </dgm:presLayoutVars>
      </dgm:prSet>
      <dgm:spPr/>
    </dgm:pt>
    <dgm:pt modelId="{B5770B1E-D0E8-41D6-9C9F-26C6C8D305FE}" type="pres">
      <dgm:prSet presAssocID="{874C048C-CFF7-42DB-8744-AD1AD283FE9F}" presName="boxAndChildren" presStyleCnt="0"/>
      <dgm:spPr/>
    </dgm:pt>
    <dgm:pt modelId="{5A7AA845-4E73-495E-8DE6-D20403322442}" type="pres">
      <dgm:prSet presAssocID="{874C048C-CFF7-42DB-8744-AD1AD283FE9F}" presName="parentTextBox" presStyleLbl="node1" presStyleIdx="0" presStyleCnt="4"/>
      <dgm:spPr/>
    </dgm:pt>
    <dgm:pt modelId="{55CEDF84-33BC-4ECC-A2D1-8B0D8082E53F}" type="pres">
      <dgm:prSet presAssocID="{7736DC3D-8CEA-4450-83D6-8E282F4483F7}" presName="sp" presStyleCnt="0"/>
      <dgm:spPr/>
    </dgm:pt>
    <dgm:pt modelId="{35832F8B-DFF3-4D81-9F5E-2EE669683A63}" type="pres">
      <dgm:prSet presAssocID="{2A6114B7-B584-4CE1-B096-3602F7E97F11}" presName="arrowAndChildren" presStyleCnt="0"/>
      <dgm:spPr/>
    </dgm:pt>
    <dgm:pt modelId="{4925530F-A5CD-466D-91C7-27215104A469}" type="pres">
      <dgm:prSet presAssocID="{2A6114B7-B584-4CE1-B096-3602F7E97F11}" presName="parentTextArrow" presStyleLbl="node1" presStyleIdx="1" presStyleCnt="4"/>
      <dgm:spPr/>
    </dgm:pt>
    <dgm:pt modelId="{0EC24E47-1354-4419-920A-6626793D6F85}" type="pres">
      <dgm:prSet presAssocID="{CC79011D-C1C8-49B1-8A25-C0E8DED02BC5}" presName="sp" presStyleCnt="0"/>
      <dgm:spPr/>
    </dgm:pt>
    <dgm:pt modelId="{D0B776AD-B179-488D-B8BB-7FEB052E975E}" type="pres">
      <dgm:prSet presAssocID="{CC467230-4B42-4039-AFA1-4A42A31269C1}" presName="arrowAndChildren" presStyleCnt="0"/>
      <dgm:spPr/>
    </dgm:pt>
    <dgm:pt modelId="{F9156EC9-2B43-4A76-B709-BFF2F3D3115D}" type="pres">
      <dgm:prSet presAssocID="{CC467230-4B42-4039-AFA1-4A42A31269C1}" presName="parentTextArrow" presStyleLbl="node1" presStyleIdx="2" presStyleCnt="4"/>
      <dgm:spPr/>
    </dgm:pt>
    <dgm:pt modelId="{363AD9E2-8853-46B7-A366-B9EFED8E89CB}" type="pres">
      <dgm:prSet presAssocID="{3C49F84F-9920-4548-842E-DB3B54BCED8F}" presName="sp" presStyleCnt="0"/>
      <dgm:spPr/>
    </dgm:pt>
    <dgm:pt modelId="{C6D698FC-7404-4843-9E98-835065BDE4D4}" type="pres">
      <dgm:prSet presAssocID="{92D76852-EFED-4517-B492-1A1135E84EB5}" presName="arrowAndChildren" presStyleCnt="0"/>
      <dgm:spPr/>
    </dgm:pt>
    <dgm:pt modelId="{73B3DF1F-872F-4C53-B8D3-87C32868A2E7}" type="pres">
      <dgm:prSet presAssocID="{92D76852-EFED-4517-B492-1A1135E84EB5}" presName="parentTextArrow" presStyleLbl="node1" presStyleIdx="3" presStyleCnt="4"/>
      <dgm:spPr/>
    </dgm:pt>
  </dgm:ptLst>
  <dgm:cxnLst>
    <dgm:cxn modelId="{BA8FCA05-7C1C-4B99-9BD2-1EDECB7E859B}" srcId="{E288702D-8D1A-4B27-B825-6EA344D39EBD}" destId="{CC467230-4B42-4039-AFA1-4A42A31269C1}" srcOrd="1" destOrd="0" parTransId="{2D2654B4-AFB5-4521-B426-6E6B5F67B5C6}" sibTransId="{CC79011D-C1C8-49B1-8A25-C0E8DED02BC5}"/>
    <dgm:cxn modelId="{88FA4111-1773-4E91-841B-7EEAA5B009D4}" type="presOf" srcId="{2A6114B7-B584-4CE1-B096-3602F7E97F11}" destId="{4925530F-A5CD-466D-91C7-27215104A469}" srcOrd="0" destOrd="0" presId="urn:microsoft.com/office/officeart/2005/8/layout/process4"/>
    <dgm:cxn modelId="{1BC82528-7ECC-4A7C-8E83-51CC981E674B}" type="presOf" srcId="{92D76852-EFED-4517-B492-1A1135E84EB5}" destId="{73B3DF1F-872F-4C53-B8D3-87C32868A2E7}" srcOrd="0" destOrd="0" presId="urn:microsoft.com/office/officeart/2005/8/layout/process4"/>
    <dgm:cxn modelId="{ED018A2C-CA74-4AB0-9FF1-C132295B7E98}" srcId="{E288702D-8D1A-4B27-B825-6EA344D39EBD}" destId="{2A6114B7-B584-4CE1-B096-3602F7E97F11}" srcOrd="2" destOrd="0" parTransId="{FC457E5F-FE25-4F83-9AF3-02CC3082EB8B}" sibTransId="{7736DC3D-8CEA-4450-83D6-8E282F4483F7}"/>
    <dgm:cxn modelId="{777F4B41-32AB-4E62-B1DB-17B98CEB9912}" srcId="{E288702D-8D1A-4B27-B825-6EA344D39EBD}" destId="{92D76852-EFED-4517-B492-1A1135E84EB5}" srcOrd="0" destOrd="0" parTransId="{03605625-5549-4C37-A6AC-4880B78EE613}" sibTransId="{3C49F84F-9920-4548-842E-DB3B54BCED8F}"/>
    <dgm:cxn modelId="{C4D34868-6D66-46A9-9D09-905BF1BF31F3}" type="presOf" srcId="{E288702D-8D1A-4B27-B825-6EA344D39EBD}" destId="{09F5C831-43F7-44B6-8175-430E46A2E6A2}" srcOrd="0" destOrd="0" presId="urn:microsoft.com/office/officeart/2005/8/layout/process4"/>
    <dgm:cxn modelId="{9D947998-423B-436E-92C0-27EA41FECAEE}" srcId="{E288702D-8D1A-4B27-B825-6EA344D39EBD}" destId="{874C048C-CFF7-42DB-8744-AD1AD283FE9F}" srcOrd="3" destOrd="0" parTransId="{968CF581-B04E-4D05-A5F2-D1CD4A4983B8}" sibTransId="{CCFA3F55-880E-4B0F-A1B0-9B30C0F8BED0}"/>
    <dgm:cxn modelId="{EC10FAAB-AC45-48E1-9BEA-90F910D85800}" type="presOf" srcId="{874C048C-CFF7-42DB-8744-AD1AD283FE9F}" destId="{5A7AA845-4E73-495E-8DE6-D20403322442}" srcOrd="0" destOrd="0" presId="urn:microsoft.com/office/officeart/2005/8/layout/process4"/>
    <dgm:cxn modelId="{BA8C9FD3-B3B1-4CD3-877A-EA8FCAA736BA}" type="presOf" srcId="{CC467230-4B42-4039-AFA1-4A42A31269C1}" destId="{F9156EC9-2B43-4A76-B709-BFF2F3D3115D}" srcOrd="0" destOrd="0" presId="urn:microsoft.com/office/officeart/2005/8/layout/process4"/>
    <dgm:cxn modelId="{1E20E840-274B-4AF1-8929-0220C9FEE855}" type="presParOf" srcId="{09F5C831-43F7-44B6-8175-430E46A2E6A2}" destId="{B5770B1E-D0E8-41D6-9C9F-26C6C8D305FE}" srcOrd="0" destOrd="0" presId="urn:microsoft.com/office/officeart/2005/8/layout/process4"/>
    <dgm:cxn modelId="{FEC61C53-E422-48AF-A4F7-E35156BEB352}" type="presParOf" srcId="{B5770B1E-D0E8-41D6-9C9F-26C6C8D305FE}" destId="{5A7AA845-4E73-495E-8DE6-D20403322442}" srcOrd="0" destOrd="0" presId="urn:microsoft.com/office/officeart/2005/8/layout/process4"/>
    <dgm:cxn modelId="{68753EAA-79E2-40E2-AB3A-9AC2138BDC51}" type="presParOf" srcId="{09F5C831-43F7-44B6-8175-430E46A2E6A2}" destId="{55CEDF84-33BC-4ECC-A2D1-8B0D8082E53F}" srcOrd="1" destOrd="0" presId="urn:microsoft.com/office/officeart/2005/8/layout/process4"/>
    <dgm:cxn modelId="{1519D161-606F-4602-A7E3-C3BC94B85274}" type="presParOf" srcId="{09F5C831-43F7-44B6-8175-430E46A2E6A2}" destId="{35832F8B-DFF3-4D81-9F5E-2EE669683A63}" srcOrd="2" destOrd="0" presId="urn:microsoft.com/office/officeart/2005/8/layout/process4"/>
    <dgm:cxn modelId="{A475330B-CAE9-4D05-BBE2-B86C34DE4638}" type="presParOf" srcId="{35832F8B-DFF3-4D81-9F5E-2EE669683A63}" destId="{4925530F-A5CD-466D-91C7-27215104A469}" srcOrd="0" destOrd="0" presId="urn:microsoft.com/office/officeart/2005/8/layout/process4"/>
    <dgm:cxn modelId="{FEF6D03C-26F6-461D-9E2B-C470F83DAAFD}" type="presParOf" srcId="{09F5C831-43F7-44B6-8175-430E46A2E6A2}" destId="{0EC24E47-1354-4419-920A-6626793D6F85}" srcOrd="3" destOrd="0" presId="urn:microsoft.com/office/officeart/2005/8/layout/process4"/>
    <dgm:cxn modelId="{CA618774-F2B7-4171-806B-165199F8F176}" type="presParOf" srcId="{09F5C831-43F7-44B6-8175-430E46A2E6A2}" destId="{D0B776AD-B179-488D-B8BB-7FEB052E975E}" srcOrd="4" destOrd="0" presId="urn:microsoft.com/office/officeart/2005/8/layout/process4"/>
    <dgm:cxn modelId="{F6CAB31C-8ADF-465B-AB00-9D690954FBD3}" type="presParOf" srcId="{D0B776AD-B179-488D-B8BB-7FEB052E975E}" destId="{F9156EC9-2B43-4A76-B709-BFF2F3D3115D}" srcOrd="0" destOrd="0" presId="urn:microsoft.com/office/officeart/2005/8/layout/process4"/>
    <dgm:cxn modelId="{74D3C91C-0FCB-40E3-8CF5-F8E3C703D1DE}" type="presParOf" srcId="{09F5C831-43F7-44B6-8175-430E46A2E6A2}" destId="{363AD9E2-8853-46B7-A366-B9EFED8E89CB}" srcOrd="5" destOrd="0" presId="urn:microsoft.com/office/officeart/2005/8/layout/process4"/>
    <dgm:cxn modelId="{F2BDD607-1F08-4A62-84BD-B9313082BE5A}" type="presParOf" srcId="{09F5C831-43F7-44B6-8175-430E46A2E6A2}" destId="{C6D698FC-7404-4843-9E98-835065BDE4D4}" srcOrd="6" destOrd="0" presId="urn:microsoft.com/office/officeart/2005/8/layout/process4"/>
    <dgm:cxn modelId="{20516082-27B3-4526-ABCE-FE975AC842A0}" type="presParOf" srcId="{C6D698FC-7404-4843-9E98-835065BDE4D4}" destId="{73B3DF1F-872F-4C53-B8D3-87C32868A2E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B3460A-70FF-4EAD-B6AB-EA120164A595}" type="doc">
      <dgm:prSet loTypeId="urn:microsoft.com/office/officeart/2005/8/layout/list1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270FF0-39D2-4B30-BA18-47EC20C31268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관련 논문이나 전문 자료 참고</a:t>
          </a:r>
          <a:endParaRPr lang="en-US" sz="16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gm:t>
    </dgm:pt>
    <dgm:pt modelId="{CD0CA504-AD26-43F4-8CE3-D95A202F4605}" type="sibTrans" cxnId="{FEEB8315-D8DC-403C-BBBF-5571E3F3AA90}">
      <dgm:prSet/>
      <dgm:spPr/>
      <dgm:t>
        <a:bodyPr/>
        <a:lstStyle/>
        <a:p>
          <a:endParaRPr lang="en-US"/>
        </a:p>
      </dgm:t>
    </dgm:pt>
    <dgm:pt modelId="{13627BB5-D2A6-452C-B30F-271072170FD5}" type="parTrans" cxnId="{FEEB8315-D8DC-403C-BBBF-5571E3F3AA90}">
      <dgm:prSet/>
      <dgm:spPr/>
      <dgm:t>
        <a:bodyPr/>
        <a:lstStyle/>
        <a:p>
          <a:endParaRPr lang="en-US"/>
        </a:p>
      </dgm:t>
    </dgm:pt>
    <dgm:pt modelId="{28506CAB-B890-458C-9010-C1E6AFC4BEB4}">
      <dgm:prSet custT="1"/>
      <dgm:spPr/>
      <dgm:t>
        <a:bodyPr/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판단 기준의 정확성 및 신뢰성 증가</a:t>
          </a:r>
        </a:p>
      </dgm:t>
    </dgm:pt>
    <dgm:pt modelId="{AC499581-0DB7-4D9B-9743-8AB0409F4120}" type="parTrans" cxnId="{F211A46D-48F6-4018-8795-588A08A191B1}">
      <dgm:prSet/>
      <dgm:spPr/>
      <dgm:t>
        <a:bodyPr/>
        <a:lstStyle/>
        <a:p>
          <a:pPr latinLnBrk="1"/>
          <a:endParaRPr lang="ko-KR" altLang="en-US"/>
        </a:p>
      </dgm:t>
    </dgm:pt>
    <dgm:pt modelId="{72C79F46-39A3-434B-8E8B-FCEC9E6363AE}" type="sibTrans" cxnId="{F211A46D-48F6-4018-8795-588A08A191B1}">
      <dgm:prSet/>
      <dgm:spPr/>
      <dgm:t>
        <a:bodyPr/>
        <a:lstStyle/>
        <a:p>
          <a:pPr latinLnBrk="1"/>
          <a:endParaRPr lang="ko-KR" altLang="en-US"/>
        </a:p>
      </dgm:t>
    </dgm:pt>
    <dgm:pt modelId="{EF1A053E-B24C-46C7-95F4-CF7FECB2B292}">
      <dgm:prSet custT="1"/>
      <dgm:spPr/>
      <dgm:t>
        <a:bodyPr/>
        <a:lstStyle/>
        <a:p>
          <a:pPr algn="ctr" latinLnBrk="1"/>
          <a:r>
            <a:rPr lang="ko-KR" sz="1600" b="1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모델 성능 검토 및 향상</a:t>
          </a:r>
          <a:endParaRPr lang="ko-KR" altLang="en-US" sz="1600" b="1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gm:t>
    </dgm:pt>
    <dgm:pt modelId="{5F60D02F-5B93-4AA3-928C-F1BA8A48BE03}" type="parTrans" cxnId="{69FC9B2F-3659-42A8-9B72-0E1BC0ADB184}">
      <dgm:prSet/>
      <dgm:spPr/>
      <dgm:t>
        <a:bodyPr/>
        <a:lstStyle/>
        <a:p>
          <a:pPr latinLnBrk="1"/>
          <a:endParaRPr lang="ko-KR" altLang="en-US"/>
        </a:p>
      </dgm:t>
    </dgm:pt>
    <dgm:pt modelId="{A03C5728-2E62-481C-800D-C8F47631F8DE}" type="sibTrans" cxnId="{69FC9B2F-3659-42A8-9B72-0E1BC0ADB184}">
      <dgm:prSet/>
      <dgm:spPr/>
      <dgm:t>
        <a:bodyPr/>
        <a:lstStyle/>
        <a:p>
          <a:pPr latinLnBrk="1"/>
          <a:endParaRPr lang="ko-KR" altLang="en-US"/>
        </a:p>
      </dgm:t>
    </dgm:pt>
    <dgm:pt modelId="{24384AF4-BC5F-47D0-80D3-CF8232172CF3}">
      <dgm:prSet custT="1"/>
      <dgm:spPr/>
      <dgm:t>
        <a:bodyPr/>
        <a:lstStyle/>
        <a:p>
          <a:pPr algn="ctr" latinLnBrk="1">
            <a:buNone/>
          </a:pPr>
          <a:r>
            <a:rPr lang="en-US" sz="1400" b="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468</a:t>
          </a:r>
          <a:r>
            <a:rPr lang="ko-KR" sz="1400" b="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개의 점들 중에서 얼굴형을 판단하는데 필요 없는 점들을 제</a:t>
          </a:r>
          <a:r>
            <a:rPr lang="ko-KR" altLang="en-US" sz="1400" b="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거</a:t>
          </a:r>
          <a:endParaRPr lang="ko-KR" altLang="en-US" sz="1400" dirty="0"/>
        </a:p>
      </dgm:t>
    </dgm:pt>
    <dgm:pt modelId="{4C9A8235-F4DC-48E7-B407-7C51D627A5D0}" type="parTrans" cxnId="{87AA211E-4E60-450E-9279-989B9D94FE88}">
      <dgm:prSet/>
      <dgm:spPr/>
      <dgm:t>
        <a:bodyPr/>
        <a:lstStyle/>
        <a:p>
          <a:pPr latinLnBrk="1"/>
          <a:endParaRPr lang="ko-KR" altLang="en-US"/>
        </a:p>
      </dgm:t>
    </dgm:pt>
    <dgm:pt modelId="{E990DA63-69F1-4D60-B926-B04E0F4CDA13}" type="sibTrans" cxnId="{87AA211E-4E60-450E-9279-989B9D94FE88}">
      <dgm:prSet/>
      <dgm:spPr/>
      <dgm:t>
        <a:bodyPr/>
        <a:lstStyle/>
        <a:p>
          <a:pPr latinLnBrk="1"/>
          <a:endParaRPr lang="ko-KR" altLang="en-US"/>
        </a:p>
      </dgm:t>
    </dgm:pt>
    <dgm:pt modelId="{B3B6CC7F-ABAC-49CB-80A2-10D98602B658}">
      <dgm:prSet custT="1"/>
      <dgm:spPr/>
      <dgm:t>
        <a:bodyPr/>
        <a:lstStyle/>
        <a:p>
          <a:pPr algn="ctr" latinLnBrk="1">
            <a:buNone/>
          </a:pPr>
          <a:r>
            <a:rPr lang="ko-KR" altLang="en-US" sz="1600" b="1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남녀 성별 구분 기능</a:t>
          </a:r>
        </a:p>
      </dgm:t>
    </dgm:pt>
    <dgm:pt modelId="{927EFF7D-C550-4605-8C9F-32B1D332B02D}" type="parTrans" cxnId="{3D7055CD-5A38-4010-B85A-E4B0C6EC5003}">
      <dgm:prSet/>
      <dgm:spPr/>
      <dgm:t>
        <a:bodyPr/>
        <a:lstStyle/>
        <a:p>
          <a:pPr latinLnBrk="1"/>
          <a:endParaRPr lang="ko-KR" altLang="en-US"/>
        </a:p>
      </dgm:t>
    </dgm:pt>
    <dgm:pt modelId="{6C436817-EDA7-4BFE-A1B4-2BFA59854787}" type="sibTrans" cxnId="{3D7055CD-5A38-4010-B85A-E4B0C6EC5003}">
      <dgm:prSet/>
      <dgm:spPr/>
      <dgm:t>
        <a:bodyPr/>
        <a:lstStyle/>
        <a:p>
          <a:pPr latinLnBrk="1"/>
          <a:endParaRPr lang="ko-KR" altLang="en-US"/>
        </a:p>
      </dgm:t>
    </dgm:pt>
    <dgm:pt modelId="{E44F4BE9-BCBF-4155-8E85-19695C2630F2}">
      <dgm:prSet custT="1"/>
      <dgm:spPr/>
      <dgm:t>
        <a:bodyPr/>
        <a:lstStyle/>
        <a:p>
          <a:pPr algn="ctr" latinLnBrk="1">
            <a:buNone/>
          </a:pPr>
          <a:r>
            <a:rPr lang="ko-KR" altLang="en-US" sz="1400" b="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성별에 따라 대중적인 헤어 </a:t>
          </a:r>
          <a:r>
            <a:rPr lang="ko-KR" altLang="en-US" sz="1400" b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스타일이 존재</a:t>
          </a:r>
          <a:endParaRPr lang="ko-KR" altLang="en-US" sz="1400" dirty="0"/>
        </a:p>
      </dgm:t>
    </dgm:pt>
    <dgm:pt modelId="{19CD8B68-688D-4727-81B2-303B9EE58A34}" type="parTrans" cxnId="{9C9844EE-D8FE-4BE0-8B05-BB39D8C901F5}">
      <dgm:prSet/>
      <dgm:spPr/>
      <dgm:t>
        <a:bodyPr/>
        <a:lstStyle/>
        <a:p>
          <a:pPr latinLnBrk="1"/>
          <a:endParaRPr lang="ko-KR" altLang="en-US"/>
        </a:p>
      </dgm:t>
    </dgm:pt>
    <dgm:pt modelId="{C54FB1FE-F0F7-481A-A102-877A308FEE54}" type="sibTrans" cxnId="{9C9844EE-D8FE-4BE0-8B05-BB39D8C901F5}">
      <dgm:prSet/>
      <dgm:spPr/>
      <dgm:t>
        <a:bodyPr/>
        <a:lstStyle/>
        <a:p>
          <a:pPr latinLnBrk="1"/>
          <a:endParaRPr lang="ko-KR" altLang="en-US"/>
        </a:p>
      </dgm:t>
    </dgm:pt>
    <dgm:pt modelId="{AFDA02F6-5480-4772-83C2-81C5CD3C90E7}" type="pres">
      <dgm:prSet presAssocID="{3CB3460A-70FF-4EAD-B6AB-EA120164A595}" presName="linear" presStyleCnt="0">
        <dgm:presLayoutVars>
          <dgm:dir/>
          <dgm:animLvl val="lvl"/>
          <dgm:resizeHandles val="exact"/>
        </dgm:presLayoutVars>
      </dgm:prSet>
      <dgm:spPr/>
    </dgm:pt>
    <dgm:pt modelId="{8CE8CE89-388D-49BB-AECC-2D6DD42C3B02}" type="pres">
      <dgm:prSet presAssocID="{C9270FF0-39D2-4B30-BA18-47EC20C31268}" presName="parentLin" presStyleCnt="0"/>
      <dgm:spPr/>
    </dgm:pt>
    <dgm:pt modelId="{4E941EFB-96E3-4A0C-B448-1DB83520EE66}" type="pres">
      <dgm:prSet presAssocID="{C9270FF0-39D2-4B30-BA18-47EC20C31268}" presName="parentLeftMargin" presStyleLbl="node1" presStyleIdx="0" presStyleCnt="3"/>
      <dgm:spPr/>
    </dgm:pt>
    <dgm:pt modelId="{79576745-B274-45E0-BB72-764AEFB7E632}" type="pres">
      <dgm:prSet presAssocID="{C9270FF0-39D2-4B30-BA18-47EC20C312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EDE78B-8958-4AD3-AD57-3085A5AFB221}" type="pres">
      <dgm:prSet presAssocID="{C9270FF0-39D2-4B30-BA18-47EC20C31268}" presName="negativeSpace" presStyleCnt="0"/>
      <dgm:spPr/>
    </dgm:pt>
    <dgm:pt modelId="{D09422E7-50C1-4E6E-9A05-C24E506F2F92}" type="pres">
      <dgm:prSet presAssocID="{C9270FF0-39D2-4B30-BA18-47EC20C31268}" presName="childText" presStyleLbl="conFgAcc1" presStyleIdx="0" presStyleCnt="3">
        <dgm:presLayoutVars>
          <dgm:bulletEnabled val="1"/>
        </dgm:presLayoutVars>
      </dgm:prSet>
      <dgm:spPr/>
    </dgm:pt>
    <dgm:pt modelId="{4E8BEAA5-D72F-4E15-AD19-A590BDE15CFE}" type="pres">
      <dgm:prSet presAssocID="{CD0CA504-AD26-43F4-8CE3-D95A202F4605}" presName="spaceBetweenRectangles" presStyleCnt="0"/>
      <dgm:spPr/>
    </dgm:pt>
    <dgm:pt modelId="{EB2E37BC-5B8F-43DB-A47B-04CDCCA67D0B}" type="pres">
      <dgm:prSet presAssocID="{EF1A053E-B24C-46C7-95F4-CF7FECB2B292}" presName="parentLin" presStyleCnt="0"/>
      <dgm:spPr/>
    </dgm:pt>
    <dgm:pt modelId="{C10346C1-3ABD-4400-956C-7316E3C0D7C0}" type="pres">
      <dgm:prSet presAssocID="{EF1A053E-B24C-46C7-95F4-CF7FECB2B292}" presName="parentLeftMargin" presStyleLbl="node1" presStyleIdx="0" presStyleCnt="3"/>
      <dgm:spPr/>
    </dgm:pt>
    <dgm:pt modelId="{CA54F227-96B4-4FE3-B172-9C39D71AC373}" type="pres">
      <dgm:prSet presAssocID="{EF1A053E-B24C-46C7-95F4-CF7FECB2B2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D35E46-0587-4F7A-B777-11E8998EA31E}" type="pres">
      <dgm:prSet presAssocID="{EF1A053E-B24C-46C7-95F4-CF7FECB2B292}" presName="negativeSpace" presStyleCnt="0"/>
      <dgm:spPr/>
    </dgm:pt>
    <dgm:pt modelId="{FFAE1724-9CE6-4321-B01A-4BFAF33E6A41}" type="pres">
      <dgm:prSet presAssocID="{EF1A053E-B24C-46C7-95F4-CF7FECB2B292}" presName="childText" presStyleLbl="conFgAcc1" presStyleIdx="1" presStyleCnt="3">
        <dgm:presLayoutVars>
          <dgm:bulletEnabled val="1"/>
        </dgm:presLayoutVars>
      </dgm:prSet>
      <dgm:spPr/>
    </dgm:pt>
    <dgm:pt modelId="{D003300D-8E6C-49F9-B085-FE7ED5536A40}" type="pres">
      <dgm:prSet presAssocID="{A03C5728-2E62-481C-800D-C8F47631F8DE}" presName="spaceBetweenRectangles" presStyleCnt="0"/>
      <dgm:spPr/>
    </dgm:pt>
    <dgm:pt modelId="{3F196E72-3FEE-4640-81AD-D5AE3921F271}" type="pres">
      <dgm:prSet presAssocID="{B3B6CC7F-ABAC-49CB-80A2-10D98602B658}" presName="parentLin" presStyleCnt="0"/>
      <dgm:spPr/>
    </dgm:pt>
    <dgm:pt modelId="{773773E4-CA2B-4C6E-8A51-FCCBB6C8FF16}" type="pres">
      <dgm:prSet presAssocID="{B3B6CC7F-ABAC-49CB-80A2-10D98602B658}" presName="parentLeftMargin" presStyleLbl="node1" presStyleIdx="1" presStyleCnt="3"/>
      <dgm:spPr/>
    </dgm:pt>
    <dgm:pt modelId="{7D3842F8-9DFF-484A-9DAB-81CE8222A7DD}" type="pres">
      <dgm:prSet presAssocID="{B3B6CC7F-ABAC-49CB-80A2-10D98602B6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A5BAD5-FE0E-4CC5-B28F-3F2F48E4CC28}" type="pres">
      <dgm:prSet presAssocID="{B3B6CC7F-ABAC-49CB-80A2-10D98602B658}" presName="negativeSpace" presStyleCnt="0"/>
      <dgm:spPr/>
    </dgm:pt>
    <dgm:pt modelId="{50F874A5-AEDD-4EA3-BC9A-40C4C3C79CA5}" type="pres">
      <dgm:prSet presAssocID="{B3B6CC7F-ABAC-49CB-80A2-10D98602B658}" presName="childText" presStyleLbl="conFgAcc1" presStyleIdx="2" presStyleCnt="3" custLinFactNeighborX="-455" custLinFactNeighborY="3621">
        <dgm:presLayoutVars>
          <dgm:bulletEnabled val="1"/>
        </dgm:presLayoutVars>
      </dgm:prSet>
      <dgm:spPr/>
    </dgm:pt>
  </dgm:ptLst>
  <dgm:cxnLst>
    <dgm:cxn modelId="{F60C9F0F-BAC0-4713-B729-B2ECB4504F7E}" type="presOf" srcId="{B3B6CC7F-ABAC-49CB-80A2-10D98602B658}" destId="{773773E4-CA2B-4C6E-8A51-FCCBB6C8FF16}" srcOrd="0" destOrd="0" presId="urn:microsoft.com/office/officeart/2005/8/layout/list1"/>
    <dgm:cxn modelId="{FEEB8315-D8DC-403C-BBBF-5571E3F3AA90}" srcId="{3CB3460A-70FF-4EAD-B6AB-EA120164A595}" destId="{C9270FF0-39D2-4B30-BA18-47EC20C31268}" srcOrd="0" destOrd="0" parTransId="{13627BB5-D2A6-452C-B30F-271072170FD5}" sibTransId="{CD0CA504-AD26-43F4-8CE3-D95A202F4605}"/>
    <dgm:cxn modelId="{E5716A1C-7315-476B-AA29-F6611C0B4C88}" type="presOf" srcId="{E44F4BE9-BCBF-4155-8E85-19695C2630F2}" destId="{50F874A5-AEDD-4EA3-BC9A-40C4C3C79CA5}" srcOrd="0" destOrd="0" presId="urn:microsoft.com/office/officeart/2005/8/layout/list1"/>
    <dgm:cxn modelId="{87AA211E-4E60-450E-9279-989B9D94FE88}" srcId="{EF1A053E-B24C-46C7-95F4-CF7FECB2B292}" destId="{24384AF4-BC5F-47D0-80D3-CF8232172CF3}" srcOrd="0" destOrd="0" parTransId="{4C9A8235-F4DC-48E7-B407-7C51D627A5D0}" sibTransId="{E990DA63-69F1-4D60-B926-B04E0F4CDA13}"/>
    <dgm:cxn modelId="{69FC9B2F-3659-42A8-9B72-0E1BC0ADB184}" srcId="{3CB3460A-70FF-4EAD-B6AB-EA120164A595}" destId="{EF1A053E-B24C-46C7-95F4-CF7FECB2B292}" srcOrd="1" destOrd="0" parTransId="{5F60D02F-5B93-4AA3-928C-F1BA8A48BE03}" sibTransId="{A03C5728-2E62-481C-800D-C8F47631F8DE}"/>
    <dgm:cxn modelId="{D143C933-6D23-4905-9641-C16574C72A1D}" type="presOf" srcId="{24384AF4-BC5F-47D0-80D3-CF8232172CF3}" destId="{FFAE1724-9CE6-4321-B01A-4BFAF33E6A41}" srcOrd="0" destOrd="0" presId="urn:microsoft.com/office/officeart/2005/8/layout/list1"/>
    <dgm:cxn modelId="{5C84345C-4EF1-48ED-9D82-EEEFF342DACE}" type="presOf" srcId="{B3B6CC7F-ABAC-49CB-80A2-10D98602B658}" destId="{7D3842F8-9DFF-484A-9DAB-81CE8222A7DD}" srcOrd="1" destOrd="0" presId="urn:microsoft.com/office/officeart/2005/8/layout/list1"/>
    <dgm:cxn modelId="{503F4066-373B-4327-93ED-8DAAB0505167}" type="presOf" srcId="{EF1A053E-B24C-46C7-95F4-CF7FECB2B292}" destId="{CA54F227-96B4-4FE3-B172-9C39D71AC373}" srcOrd="1" destOrd="0" presId="urn:microsoft.com/office/officeart/2005/8/layout/list1"/>
    <dgm:cxn modelId="{F211A46D-48F6-4018-8795-588A08A191B1}" srcId="{C9270FF0-39D2-4B30-BA18-47EC20C31268}" destId="{28506CAB-B890-458C-9010-C1E6AFC4BEB4}" srcOrd="0" destOrd="0" parTransId="{AC499581-0DB7-4D9B-9743-8AB0409F4120}" sibTransId="{72C79F46-39A3-434B-8E8B-FCEC9E6363AE}"/>
    <dgm:cxn modelId="{E85D6988-FC46-4671-B129-754CC9D4E605}" type="presOf" srcId="{3CB3460A-70FF-4EAD-B6AB-EA120164A595}" destId="{AFDA02F6-5480-4772-83C2-81C5CD3C90E7}" srcOrd="0" destOrd="0" presId="urn:microsoft.com/office/officeart/2005/8/layout/list1"/>
    <dgm:cxn modelId="{5555D09D-2622-416D-937E-A8FB1D5F1A04}" type="presOf" srcId="{EF1A053E-B24C-46C7-95F4-CF7FECB2B292}" destId="{C10346C1-3ABD-4400-956C-7316E3C0D7C0}" srcOrd="0" destOrd="0" presId="urn:microsoft.com/office/officeart/2005/8/layout/list1"/>
    <dgm:cxn modelId="{569010C6-A2CB-46DB-871A-7767FEB93703}" type="presOf" srcId="{C9270FF0-39D2-4B30-BA18-47EC20C31268}" destId="{79576745-B274-45E0-BB72-764AEFB7E632}" srcOrd="1" destOrd="0" presId="urn:microsoft.com/office/officeart/2005/8/layout/list1"/>
    <dgm:cxn modelId="{3D7055CD-5A38-4010-B85A-E4B0C6EC5003}" srcId="{3CB3460A-70FF-4EAD-B6AB-EA120164A595}" destId="{B3B6CC7F-ABAC-49CB-80A2-10D98602B658}" srcOrd="2" destOrd="0" parTransId="{927EFF7D-C550-4605-8C9F-32B1D332B02D}" sibTransId="{6C436817-EDA7-4BFE-A1B4-2BFA59854787}"/>
    <dgm:cxn modelId="{2A7820E2-163F-45AA-A6E9-CC0228F65DAB}" type="presOf" srcId="{28506CAB-B890-458C-9010-C1E6AFC4BEB4}" destId="{D09422E7-50C1-4E6E-9A05-C24E506F2F92}" srcOrd="0" destOrd="0" presId="urn:microsoft.com/office/officeart/2005/8/layout/list1"/>
    <dgm:cxn modelId="{9C9844EE-D8FE-4BE0-8B05-BB39D8C901F5}" srcId="{B3B6CC7F-ABAC-49CB-80A2-10D98602B658}" destId="{E44F4BE9-BCBF-4155-8E85-19695C2630F2}" srcOrd="0" destOrd="0" parTransId="{19CD8B68-688D-4727-81B2-303B9EE58A34}" sibTransId="{C54FB1FE-F0F7-481A-A102-877A308FEE54}"/>
    <dgm:cxn modelId="{0958CEF2-EDA2-4873-B4F1-5461F54D4B18}" type="presOf" srcId="{C9270FF0-39D2-4B30-BA18-47EC20C31268}" destId="{4E941EFB-96E3-4A0C-B448-1DB83520EE66}" srcOrd="0" destOrd="0" presId="urn:microsoft.com/office/officeart/2005/8/layout/list1"/>
    <dgm:cxn modelId="{D1B80BB6-F720-44B2-A5CA-3BE09E3CF8F5}" type="presParOf" srcId="{AFDA02F6-5480-4772-83C2-81C5CD3C90E7}" destId="{8CE8CE89-388D-49BB-AECC-2D6DD42C3B02}" srcOrd="0" destOrd="0" presId="urn:microsoft.com/office/officeart/2005/8/layout/list1"/>
    <dgm:cxn modelId="{2496D8C9-B71C-42D6-8F4D-1C9F6018E364}" type="presParOf" srcId="{8CE8CE89-388D-49BB-AECC-2D6DD42C3B02}" destId="{4E941EFB-96E3-4A0C-B448-1DB83520EE66}" srcOrd="0" destOrd="0" presId="urn:microsoft.com/office/officeart/2005/8/layout/list1"/>
    <dgm:cxn modelId="{060BABCB-386A-43D9-8AC9-C8219587BF95}" type="presParOf" srcId="{8CE8CE89-388D-49BB-AECC-2D6DD42C3B02}" destId="{79576745-B274-45E0-BB72-764AEFB7E632}" srcOrd="1" destOrd="0" presId="urn:microsoft.com/office/officeart/2005/8/layout/list1"/>
    <dgm:cxn modelId="{1D994D92-080E-45D7-96F2-9F1A9B5D6CFD}" type="presParOf" srcId="{AFDA02F6-5480-4772-83C2-81C5CD3C90E7}" destId="{CDEDE78B-8958-4AD3-AD57-3085A5AFB221}" srcOrd="1" destOrd="0" presId="urn:microsoft.com/office/officeart/2005/8/layout/list1"/>
    <dgm:cxn modelId="{2B263FC2-F941-443D-B2E9-6F57AF9CAA5B}" type="presParOf" srcId="{AFDA02F6-5480-4772-83C2-81C5CD3C90E7}" destId="{D09422E7-50C1-4E6E-9A05-C24E506F2F92}" srcOrd="2" destOrd="0" presId="urn:microsoft.com/office/officeart/2005/8/layout/list1"/>
    <dgm:cxn modelId="{E1052F35-26DC-490A-9059-6E66D0C0E512}" type="presParOf" srcId="{AFDA02F6-5480-4772-83C2-81C5CD3C90E7}" destId="{4E8BEAA5-D72F-4E15-AD19-A590BDE15CFE}" srcOrd="3" destOrd="0" presId="urn:microsoft.com/office/officeart/2005/8/layout/list1"/>
    <dgm:cxn modelId="{8FF0479C-1DF2-408C-A204-756D978D304E}" type="presParOf" srcId="{AFDA02F6-5480-4772-83C2-81C5CD3C90E7}" destId="{EB2E37BC-5B8F-43DB-A47B-04CDCCA67D0B}" srcOrd="4" destOrd="0" presId="urn:microsoft.com/office/officeart/2005/8/layout/list1"/>
    <dgm:cxn modelId="{870629C0-F3A8-4FC9-BADE-44F1FB923511}" type="presParOf" srcId="{EB2E37BC-5B8F-43DB-A47B-04CDCCA67D0B}" destId="{C10346C1-3ABD-4400-956C-7316E3C0D7C0}" srcOrd="0" destOrd="0" presId="urn:microsoft.com/office/officeart/2005/8/layout/list1"/>
    <dgm:cxn modelId="{8C690756-B758-43D8-9F10-9C4C4BA068AB}" type="presParOf" srcId="{EB2E37BC-5B8F-43DB-A47B-04CDCCA67D0B}" destId="{CA54F227-96B4-4FE3-B172-9C39D71AC373}" srcOrd="1" destOrd="0" presId="urn:microsoft.com/office/officeart/2005/8/layout/list1"/>
    <dgm:cxn modelId="{9A4F0344-CBB2-4FFC-B065-576E4B73DABB}" type="presParOf" srcId="{AFDA02F6-5480-4772-83C2-81C5CD3C90E7}" destId="{BFD35E46-0587-4F7A-B777-11E8998EA31E}" srcOrd="5" destOrd="0" presId="urn:microsoft.com/office/officeart/2005/8/layout/list1"/>
    <dgm:cxn modelId="{8A44157F-15C6-4CEE-B679-8BEF4B1E3CEC}" type="presParOf" srcId="{AFDA02F6-5480-4772-83C2-81C5CD3C90E7}" destId="{FFAE1724-9CE6-4321-B01A-4BFAF33E6A41}" srcOrd="6" destOrd="0" presId="urn:microsoft.com/office/officeart/2005/8/layout/list1"/>
    <dgm:cxn modelId="{F2B40067-17F3-429E-ACC5-46E2AFCAB038}" type="presParOf" srcId="{AFDA02F6-5480-4772-83C2-81C5CD3C90E7}" destId="{D003300D-8E6C-49F9-B085-FE7ED5536A40}" srcOrd="7" destOrd="0" presId="urn:microsoft.com/office/officeart/2005/8/layout/list1"/>
    <dgm:cxn modelId="{24F19A86-7BAC-4116-B4F1-2331820F38F0}" type="presParOf" srcId="{AFDA02F6-5480-4772-83C2-81C5CD3C90E7}" destId="{3F196E72-3FEE-4640-81AD-D5AE3921F271}" srcOrd="8" destOrd="0" presId="urn:microsoft.com/office/officeart/2005/8/layout/list1"/>
    <dgm:cxn modelId="{30BE429E-9939-415D-B95A-A6056E28C5FB}" type="presParOf" srcId="{3F196E72-3FEE-4640-81AD-D5AE3921F271}" destId="{773773E4-CA2B-4C6E-8A51-FCCBB6C8FF16}" srcOrd="0" destOrd="0" presId="urn:microsoft.com/office/officeart/2005/8/layout/list1"/>
    <dgm:cxn modelId="{D6A86879-A9FF-4B36-AD39-C572A9FA1F69}" type="presParOf" srcId="{3F196E72-3FEE-4640-81AD-D5AE3921F271}" destId="{7D3842F8-9DFF-484A-9DAB-81CE8222A7DD}" srcOrd="1" destOrd="0" presId="urn:microsoft.com/office/officeart/2005/8/layout/list1"/>
    <dgm:cxn modelId="{6F011BC4-5434-416F-9211-2A369F526783}" type="presParOf" srcId="{AFDA02F6-5480-4772-83C2-81C5CD3C90E7}" destId="{BDA5BAD5-FE0E-4CC5-B28F-3F2F48E4CC28}" srcOrd="9" destOrd="0" presId="urn:microsoft.com/office/officeart/2005/8/layout/list1"/>
    <dgm:cxn modelId="{599EB00E-98C8-4A56-A0F2-BF34AD682797}" type="presParOf" srcId="{AFDA02F6-5480-4772-83C2-81C5CD3C90E7}" destId="{50F874A5-AEDD-4EA3-BC9A-40C4C3C79C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AA845-4E73-495E-8DE6-D20403322442}">
      <dsp:nvSpPr>
        <dsp:cNvPr id="0" name=""/>
        <dsp:cNvSpPr/>
      </dsp:nvSpPr>
      <dsp:spPr>
        <a:xfrm>
          <a:off x="0" y="2775921"/>
          <a:ext cx="7344816" cy="607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남은 데이터를 앞서 선정한 기준을 토대로 얼굴형 분류</a:t>
          </a:r>
        </a:p>
      </dsp:txBody>
      <dsp:txXfrm>
        <a:off x="0" y="2775921"/>
        <a:ext cx="7344816" cy="607303"/>
      </dsp:txXfrm>
    </dsp:sp>
    <dsp:sp modelId="{4925530F-A5CD-466D-91C7-27215104A469}">
      <dsp:nvSpPr>
        <dsp:cNvPr id="0" name=""/>
        <dsp:cNvSpPr/>
      </dsp:nvSpPr>
      <dsp:spPr>
        <a:xfrm rot="10800000">
          <a:off x="0" y="1850997"/>
          <a:ext cx="7344816" cy="93403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수집한 데이터에서 정면이 아닌 사진 제외</a:t>
          </a:r>
        </a:p>
      </dsp:txBody>
      <dsp:txXfrm rot="10800000">
        <a:off x="0" y="1850997"/>
        <a:ext cx="7344816" cy="606907"/>
      </dsp:txXfrm>
    </dsp:sp>
    <dsp:sp modelId="{F9156EC9-2B43-4A76-B709-BFF2F3D3115D}">
      <dsp:nvSpPr>
        <dsp:cNvPr id="0" name=""/>
        <dsp:cNvSpPr/>
      </dsp:nvSpPr>
      <dsp:spPr>
        <a:xfrm rot="10800000">
          <a:off x="0" y="926074"/>
          <a:ext cx="7344816" cy="93403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약 </a:t>
          </a:r>
          <a:r>
            <a:rPr 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7</a:t>
          </a: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만장의 얼굴 사진 데이터 확보</a:t>
          </a:r>
          <a:r>
            <a:rPr lang="en-US" alt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(Kaggle)</a:t>
          </a:r>
          <a:endParaRPr lang="ko-KR" sz="14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sp:txBody>
      <dsp:txXfrm rot="10800000">
        <a:off x="0" y="926074"/>
        <a:ext cx="7344816" cy="606907"/>
      </dsp:txXfrm>
    </dsp:sp>
    <dsp:sp modelId="{73B3DF1F-872F-4C53-B8D3-87C32868A2E7}">
      <dsp:nvSpPr>
        <dsp:cNvPr id="0" name=""/>
        <dsp:cNvSpPr/>
      </dsp:nvSpPr>
      <dsp:spPr>
        <a:xfrm rot="10800000">
          <a:off x="0" y="1150"/>
          <a:ext cx="7344816" cy="934033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별 기준 선정</a:t>
          </a:r>
          <a:r>
            <a:rPr lang="en-US" altLang="ko-KR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 - </a:t>
          </a:r>
          <a:r>
            <a:rPr lang="ko-KR" altLang="en-US" sz="14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구글 검색 자료</a:t>
          </a:r>
          <a:endParaRPr lang="ko-KR" sz="14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sp:txBody>
      <dsp:txXfrm rot="10800000">
        <a:off x="0" y="1150"/>
        <a:ext cx="7344816" cy="6069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422E7-50C1-4E6E-9A05-C24E506F2F92}">
      <dsp:nvSpPr>
        <dsp:cNvPr id="0" name=""/>
        <dsp:cNvSpPr/>
      </dsp:nvSpPr>
      <dsp:spPr>
        <a:xfrm>
          <a:off x="0" y="421794"/>
          <a:ext cx="7910264" cy="95681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924" tIns="562356" rIns="613924" bIns="99568" numCol="1" spcCol="1270" anchor="t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판단 기준의 정확성 및 신뢰성 증가</a:t>
          </a:r>
        </a:p>
      </dsp:txBody>
      <dsp:txXfrm>
        <a:off x="0" y="421794"/>
        <a:ext cx="7910264" cy="956812"/>
      </dsp:txXfrm>
    </dsp:sp>
    <dsp:sp modelId="{79576745-B274-45E0-BB72-764AEFB7E632}">
      <dsp:nvSpPr>
        <dsp:cNvPr id="0" name=""/>
        <dsp:cNvSpPr/>
      </dsp:nvSpPr>
      <dsp:spPr>
        <a:xfrm>
          <a:off x="395513" y="23274"/>
          <a:ext cx="55371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292" tIns="0" rIns="209292" bIns="0" numCol="1" spcCol="1270" anchor="ctr" anchorCtr="0">
          <a:noAutofit/>
        </a:bodyPr>
        <a:lstStyle/>
        <a:p>
          <a:pPr marL="0" lvl="0" indent="0" algn="ctr" defTabSz="914400" rtl="0" eaLnBrk="1" latinLnBrk="1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얼굴형 관련 논문이나 전문 자료 참고</a:t>
          </a:r>
          <a:endParaRPr lang="en-US" sz="16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sp:txBody>
      <dsp:txXfrm>
        <a:off x="434421" y="62182"/>
        <a:ext cx="5459368" cy="719224"/>
      </dsp:txXfrm>
    </dsp:sp>
    <dsp:sp modelId="{FFAE1724-9CE6-4321-B01A-4BFAF33E6A41}">
      <dsp:nvSpPr>
        <dsp:cNvPr id="0" name=""/>
        <dsp:cNvSpPr/>
      </dsp:nvSpPr>
      <dsp:spPr>
        <a:xfrm>
          <a:off x="0" y="1922927"/>
          <a:ext cx="7910264" cy="95681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924" tIns="562356" rIns="613924" bIns="99568" numCol="1" spcCol="1270" anchor="t" anchorCtr="0">
          <a:noAutofit/>
        </a:bodyPr>
        <a:lstStyle/>
        <a:p>
          <a:pPr marL="114300" lvl="1" indent="-114300" algn="ctr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468</a:t>
          </a:r>
          <a:r>
            <a:rPr lang="ko-KR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개의 점들 중에서 얼굴형을 판단하는데 필요 없는 점들을 제</a:t>
          </a:r>
          <a:r>
            <a:rPr lang="ko-KR" altLang="en-US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거</a:t>
          </a:r>
          <a:endParaRPr lang="ko-KR" altLang="en-US" sz="1400" kern="1200" dirty="0"/>
        </a:p>
      </dsp:txBody>
      <dsp:txXfrm>
        <a:off x="0" y="1922927"/>
        <a:ext cx="7910264" cy="956812"/>
      </dsp:txXfrm>
    </dsp:sp>
    <dsp:sp modelId="{CA54F227-96B4-4FE3-B172-9C39D71AC373}">
      <dsp:nvSpPr>
        <dsp:cNvPr id="0" name=""/>
        <dsp:cNvSpPr/>
      </dsp:nvSpPr>
      <dsp:spPr>
        <a:xfrm>
          <a:off x="395513" y="1524407"/>
          <a:ext cx="55371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292" tIns="0" rIns="209292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모델 성능 검토 및 향상</a:t>
          </a:r>
          <a:endParaRPr lang="ko-KR" altLang="en-US" sz="1600" b="1" kern="1200" dirty="0">
            <a:solidFill>
              <a:prstClr val="black"/>
            </a:solidFill>
            <a:latin typeface="맑은 고딕"/>
            <a:ea typeface="나눔바른고딕OTF Light"/>
            <a:cs typeface="+mn-cs"/>
          </a:endParaRPr>
        </a:p>
      </dsp:txBody>
      <dsp:txXfrm>
        <a:off x="434421" y="1563315"/>
        <a:ext cx="5459368" cy="719224"/>
      </dsp:txXfrm>
    </dsp:sp>
    <dsp:sp modelId="{50F874A5-AEDD-4EA3-BC9A-40C4C3C79CA5}">
      <dsp:nvSpPr>
        <dsp:cNvPr id="0" name=""/>
        <dsp:cNvSpPr/>
      </dsp:nvSpPr>
      <dsp:spPr>
        <a:xfrm>
          <a:off x="0" y="3438490"/>
          <a:ext cx="7910264" cy="95681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924" tIns="562356" rIns="613924" bIns="99568" numCol="1" spcCol="1270" anchor="t" anchorCtr="0">
          <a:noAutofit/>
        </a:bodyPr>
        <a:lstStyle/>
        <a:p>
          <a:pPr marL="114300" lvl="1" indent="-114300" algn="ctr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ko-KR" altLang="en-US" sz="1400" b="0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성별에 따라 대중적인 헤어 </a:t>
          </a:r>
          <a:r>
            <a:rPr lang="ko-KR" altLang="en-US" sz="1400" b="0" kern="120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스타일이 존재</a:t>
          </a:r>
          <a:endParaRPr lang="ko-KR" altLang="en-US" sz="1400" kern="1200" dirty="0"/>
        </a:p>
      </dsp:txBody>
      <dsp:txXfrm>
        <a:off x="0" y="3438490"/>
        <a:ext cx="7910264" cy="956812"/>
      </dsp:txXfrm>
    </dsp:sp>
    <dsp:sp modelId="{7D3842F8-9DFF-484A-9DAB-81CE8222A7DD}">
      <dsp:nvSpPr>
        <dsp:cNvPr id="0" name=""/>
        <dsp:cNvSpPr/>
      </dsp:nvSpPr>
      <dsp:spPr>
        <a:xfrm>
          <a:off x="395513" y="3025539"/>
          <a:ext cx="55371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292" tIns="0" rIns="209292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prstClr val="black"/>
              </a:solidFill>
              <a:latin typeface="맑은 고딕"/>
              <a:ea typeface="나눔바른고딕OTF Light"/>
              <a:cs typeface="+mn-cs"/>
            </a:rPr>
            <a:t>남녀 성별 구분 기능</a:t>
          </a:r>
        </a:p>
      </dsp:txBody>
      <dsp:txXfrm>
        <a:off x="434421" y="3064447"/>
        <a:ext cx="5459368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71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4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9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41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423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027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1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80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aVXNFaYDeo?feature=oembed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95736" y="2340169"/>
            <a:ext cx="475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dirty="0">
                <a:latin typeface="나눔바른고딕OTF Light" pitchFamily="50" charset="-127"/>
                <a:ea typeface="나눔바른고딕OTF Light" pitchFamily="50" charset="-127"/>
              </a:rPr>
              <a:t>얼굴형 기반 헤어스타일 추천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H A I !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55776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무투멈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오규석 차윤성 양성민 최나라 </a:t>
            </a:r>
            <a:r>
              <a:rPr lang="ko-KR" altLang="en-US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유선종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17588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모델 개발 계획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F9D6536-1F08-4B21-A344-C86E81D51BD4}"/>
              </a:ext>
            </a:extLst>
          </p:cNvPr>
          <p:cNvGrpSpPr/>
          <p:nvPr/>
        </p:nvGrpSpPr>
        <p:grpSpPr>
          <a:xfrm>
            <a:off x="3885459" y="2348879"/>
            <a:ext cx="4574973" cy="3528393"/>
            <a:chOff x="407670" y="1652588"/>
            <a:chExt cx="6416041" cy="4031924"/>
          </a:xfrm>
          <a:effectLst/>
        </p:grpSpPr>
        <p:pic>
          <p:nvPicPr>
            <p:cNvPr id="6" name="그림 5" descr="텍스트, 전자기기, 컴퓨터, 디스플레이이(가) 표시된 사진&#10;&#10;자동 생성된 설명">
              <a:extLst>
                <a:ext uri="{FF2B5EF4-FFF2-40B4-BE49-F238E27FC236}">
                  <a16:creationId xmlns:a16="http://schemas.microsoft.com/office/drawing/2014/main" id="{9CB89926-9FE8-42E0-BCD6-1AF24ABE7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" y="1652588"/>
              <a:ext cx="6416040" cy="339566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1A861DE-47F4-4B8B-A77B-A4AFAF616CC1}"/>
                </a:ext>
              </a:extLst>
            </p:cNvPr>
            <p:cNvSpPr/>
            <p:nvPr/>
          </p:nvSpPr>
          <p:spPr>
            <a:xfrm>
              <a:off x="771524" y="2386012"/>
              <a:ext cx="1609725" cy="2085975"/>
            </a:xfrm>
            <a:prstGeom prst="ellipse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C0F18F3-9A7C-4E3B-8D5E-58B7F730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70" y="5410142"/>
              <a:ext cx="6416041" cy="27437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22698C-0A24-45FA-A39D-2E59868E80CA}"/>
                </a:ext>
              </a:extLst>
            </p:cNvPr>
            <p:cNvSpPr/>
            <p:nvPr/>
          </p:nvSpPr>
          <p:spPr>
            <a:xfrm>
              <a:off x="3857625" y="2619375"/>
              <a:ext cx="2171700" cy="123825"/>
            </a:xfrm>
            <a:prstGeom prst="rect">
              <a:avLst/>
            </a:prstGeom>
            <a:noFill/>
            <a:ln w="38100">
              <a:solidFill>
                <a:schemeClr val="bg2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D809C424-8926-4022-8C60-DB4647FF1DA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857625" y="2681287"/>
              <a:ext cx="2171700" cy="2728854"/>
            </a:xfrm>
            <a:prstGeom prst="curvedConnector4">
              <a:avLst>
                <a:gd name="adj1" fmla="val -12703"/>
                <a:gd name="adj2" fmla="val 51134"/>
              </a:avLst>
            </a:prstGeom>
            <a:ln w="31750">
              <a:solidFill>
                <a:schemeClr val="bg2">
                  <a:alpha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551E10A-F3A6-4C4D-B8B5-1D4C20F685C2}"/>
                </a:ext>
              </a:extLst>
            </p:cNvPr>
            <p:cNvSpPr/>
            <p:nvPr/>
          </p:nvSpPr>
          <p:spPr>
            <a:xfrm>
              <a:off x="2552700" y="3324225"/>
              <a:ext cx="866775" cy="619125"/>
            </a:xfrm>
            <a:prstGeom prst="rightArrow">
              <a:avLst/>
            </a:prstGeom>
            <a:solidFill>
              <a:schemeClr val="bg2">
                <a:alpha val="8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19FE0A7-B45C-4775-98E1-C3B8E9DDF07A}"/>
                </a:ext>
              </a:extLst>
            </p:cNvPr>
            <p:cNvSpPr/>
            <p:nvPr/>
          </p:nvSpPr>
          <p:spPr>
            <a:xfrm>
              <a:off x="3609975" y="2085975"/>
              <a:ext cx="2609850" cy="2962276"/>
            </a:xfrm>
            <a:prstGeom prst="rect">
              <a:avLst/>
            </a:prstGeom>
            <a:noFill/>
            <a:ln w="635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722F67F-125C-40FF-BA54-390844CA40C7}"/>
              </a:ext>
            </a:extLst>
          </p:cNvPr>
          <p:cNvSpPr txBox="1">
            <a:spLocks/>
          </p:cNvSpPr>
          <p:nvPr/>
        </p:nvSpPr>
        <p:spPr>
          <a:xfrm>
            <a:off x="467544" y="2958802"/>
            <a:ext cx="2936355" cy="18383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얼굴형 판단 모델</a:t>
            </a:r>
            <a:endParaRPr lang="en-US" altLang="ko-KR" sz="2000" b="1" dirty="0"/>
          </a:p>
          <a:p>
            <a:pPr lvl="1"/>
            <a:r>
              <a:rPr lang="en-US" altLang="ko-KR" sz="1600" dirty="0"/>
              <a:t>FLD</a:t>
            </a:r>
            <a:r>
              <a:rPr lang="ko-KR" altLang="en-US" sz="1600" dirty="0"/>
              <a:t>모델의 </a:t>
            </a:r>
            <a:r>
              <a:rPr lang="en-US" altLang="ko-KR" sz="1600" dirty="0"/>
              <a:t>output</a:t>
            </a:r>
            <a:r>
              <a:rPr lang="ko-KR" altLang="en-US" sz="1600" dirty="0"/>
              <a:t>으로 나오는 </a:t>
            </a:r>
            <a:r>
              <a:rPr lang="ko-KR" altLang="en-US" sz="1600" b="1" dirty="0" err="1"/>
              <a:t>좌표값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</a:t>
            </a:r>
            <a:r>
              <a:rPr lang="en-US" altLang="ko-KR" sz="1600" b="1" dirty="0"/>
              <a:t>Dataset</a:t>
            </a:r>
            <a:r>
              <a:rPr lang="ko-KR" altLang="en-US" sz="1600" dirty="0"/>
              <a:t>으로 하는 </a:t>
            </a:r>
            <a:r>
              <a:rPr lang="en-US" altLang="ko-KR" sz="1600" b="1" dirty="0"/>
              <a:t>Classification </a:t>
            </a:r>
            <a:r>
              <a:rPr lang="ko-KR" altLang="en-US" sz="1600" b="1" dirty="0"/>
              <a:t>모델</a:t>
            </a:r>
            <a:endParaRPr lang="en-US" altLang="ko-KR" sz="1600" b="1" dirty="0"/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770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42856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데이터 구축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0CB5CB2E-1348-4A3C-B082-EA5267EEF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422321"/>
              </p:ext>
            </p:extLst>
          </p:nvPr>
        </p:nvGraphicFramePr>
        <p:xfrm>
          <a:off x="1115616" y="2204864"/>
          <a:ext cx="7344816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396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14170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4.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차후 계획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Front-End</a:t>
                      </a:r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0C891D7-E9C6-4107-B46E-54811767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01" y="1772816"/>
            <a:ext cx="6224797" cy="288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8FB30-C253-4E9A-A686-E3609CCCA31C}"/>
              </a:ext>
            </a:extLst>
          </p:cNvPr>
          <p:cNvSpPr txBox="1"/>
          <p:nvPr/>
        </p:nvSpPr>
        <p:spPr>
          <a:xfrm>
            <a:off x="827583" y="4752575"/>
            <a:ext cx="7488832" cy="17851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1000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현재 </a:t>
            </a:r>
            <a:r>
              <a:rPr lang="en-US" altLang="ko-KR" dirty="0">
                <a:ea typeface="나눔바른고딕OTF Light"/>
              </a:rPr>
              <a:t>React App</a:t>
            </a:r>
            <a:r>
              <a:rPr lang="ko-KR" altLang="en-US" dirty="0">
                <a:ea typeface="나눔바른고딕OTF Light"/>
              </a:rPr>
              <a:t>이</a:t>
            </a:r>
            <a:r>
              <a:rPr lang="en-US" altLang="ko-KR" dirty="0">
                <a:ea typeface="나눔바른고딕OTF Light"/>
              </a:rPr>
              <a:t> local host</a:t>
            </a:r>
            <a:r>
              <a:rPr lang="ko-KR" altLang="en-US" dirty="0">
                <a:ea typeface="나눔바른고딕OTF Light"/>
              </a:rPr>
              <a:t>로만 작동됨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ea typeface="나눔바른고딕OTF Light"/>
              </a:rPr>
              <a:t>Github</a:t>
            </a:r>
            <a:r>
              <a:rPr lang="en-US" altLang="ko-KR" dirty="0">
                <a:ea typeface="나눔바른고딕OTF Light"/>
              </a:rPr>
              <a:t> Hosting OR </a:t>
            </a:r>
            <a:r>
              <a:rPr lang="en-US" altLang="ko-KR" dirty="0" err="1">
                <a:ea typeface="나눔바른고딕OTF Light"/>
              </a:rPr>
              <a:t>Robolink</a:t>
            </a:r>
            <a:r>
              <a:rPr lang="en-US" altLang="ko-KR" dirty="0">
                <a:ea typeface="나눔바른고딕OTF Light"/>
              </a:rPr>
              <a:t> </a:t>
            </a:r>
            <a:r>
              <a:rPr lang="ko-KR" altLang="en-US" dirty="0">
                <a:ea typeface="나눔바른고딕OTF Light"/>
              </a:rPr>
              <a:t>서버 이용 예정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OTF Light"/>
              </a:rPr>
              <a:t>UI</a:t>
            </a:r>
            <a:r>
              <a:rPr lang="ko-KR" altLang="en-US" dirty="0">
                <a:ea typeface="나눔바른고딕OTF Light"/>
              </a:rPr>
              <a:t> 개선 예정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sz="1000" dirty="0"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881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3691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4.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차후 계획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얼굴 인식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F2592C79-035D-4A9D-92BF-5E9FEDE55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279931"/>
              </p:ext>
            </p:extLst>
          </p:nvPr>
        </p:nvGraphicFramePr>
        <p:xfrm>
          <a:off x="616868" y="1772816"/>
          <a:ext cx="7910264" cy="440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124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708920"/>
            <a:ext cx="9144000" cy="41490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2700209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감사합니다</a:t>
            </a:r>
          </a:p>
        </p:txBody>
      </p:sp>
      <p:sp>
        <p:nvSpPr>
          <p:cNvPr id="10" name="타원 9"/>
          <p:cNvSpPr/>
          <p:nvPr/>
        </p:nvSpPr>
        <p:spPr>
          <a:xfrm>
            <a:off x="7164288" y="2060848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552" y="2060848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555776" y="6021288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14</a:t>
            </a:r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조 </a:t>
            </a:r>
            <a:r>
              <a:rPr lang="ko-KR" altLang="en-US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무투멈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오규석 차윤성 양성민 최나라 </a:t>
            </a:r>
            <a:r>
              <a:rPr lang="ko-KR" altLang="en-US" dirty="0" err="1">
                <a:solidFill>
                  <a:schemeClr val="bg1"/>
                </a:solidFill>
                <a:latin typeface="나눔바른고딕OTF Light" pitchFamily="50" charset="-127"/>
                <a:ea typeface="나눔바른고딕OTF Light" pitchFamily="50" charset="-127"/>
              </a:rPr>
              <a:t>유선종</a:t>
            </a:r>
            <a:endParaRPr lang="en-US" altLang="ko-KR" dirty="0">
              <a:solidFill>
                <a:schemeClr val="bg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0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OTF Light" pitchFamily="50" charset="-127"/>
                <a:ea typeface="나눔바른고딕OTF Light" pitchFamily="50" charset="-127"/>
              </a:rPr>
              <a:t>CONTENTS</a:t>
            </a:r>
            <a:endParaRPr lang="ko-KR" altLang="en-US" sz="2400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09576" y="1487872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HY헤드라인M" pitchFamily="18" charset="-127"/>
                <a:ea typeface="HY헤드라인M" pitchFamily="18" charset="-127"/>
              </a:rPr>
              <a:t>01    02    03    04    </a:t>
            </a:r>
            <a:endParaRPr lang="ko-KR" altLang="en-US" sz="5400" dirty="0"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53592" y="242397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020409" y="242397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48601" y="242397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476793" y="242397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7786" y="2558700"/>
            <a:ext cx="13681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팀원 소개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76593" y="3000040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48601" y="3331974"/>
            <a:ext cx="12961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latin typeface="나눔바른고딕OTF Light" pitchFamily="50" charset="-127"/>
                <a:ea typeface="나눔바른고딕OTF Light" pitchFamily="50" charset="-127"/>
              </a:rPr>
              <a:t>3.1 </a:t>
            </a:r>
            <a:r>
              <a:rPr lang="ko-KR" altLang="en-US" sz="1200" b="1" spc="-150" dirty="0">
                <a:latin typeface="나눔바른고딕OTF Light" pitchFamily="50" charset="-127"/>
                <a:ea typeface="나눔바른고딕OTF Light" pitchFamily="50" charset="-127"/>
              </a:rPr>
              <a:t>완료사항</a:t>
            </a: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  - Front-End</a:t>
            </a: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  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얼굴 인식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b="1" spc="-150" dirty="0">
                <a:latin typeface="나눔바른고딕OTF Light" pitchFamily="50" charset="-127"/>
                <a:ea typeface="나눔바른고딕OTF Light" pitchFamily="50" charset="-127"/>
              </a:rPr>
              <a:t>3.2 </a:t>
            </a:r>
            <a:r>
              <a:rPr lang="ko-KR" altLang="en-US" sz="1200" b="1" spc="-150" dirty="0">
                <a:latin typeface="나눔바른고딕OTF Light" pitchFamily="50" charset="-127"/>
                <a:ea typeface="나눔바른고딕OTF Light" pitchFamily="50" charset="-127"/>
              </a:rPr>
              <a:t>진행사항</a:t>
            </a:r>
            <a:endParaRPr lang="en-US" altLang="ko-KR" sz="1200" b="1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모델 개발 계획</a:t>
            </a:r>
            <a:endParaRPr lang="en-US" altLang="ko-KR" sz="1200" spc="-150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spc="-150" dirty="0">
                <a:latin typeface="나눔바른고딕OTF Light" pitchFamily="50" charset="-127"/>
                <a:ea typeface="나눔바른고딕OTF Light" pitchFamily="50" charset="-127"/>
              </a:rPr>
              <a:t>- </a:t>
            </a:r>
            <a:r>
              <a:rPr lang="ko-KR" altLang="en-US" sz="1200" spc="-150" dirty="0">
                <a:latin typeface="나눔바른고딕OTF Light" pitchFamily="50" charset="-127"/>
                <a:ea typeface="나눔바른고딕OTF Light" pitchFamily="50" charset="-127"/>
              </a:rPr>
              <a:t>데이터 구축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6393" y="255870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프로젝트 개요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32577" y="2558700"/>
            <a:ext cx="165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진행 사항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16753" y="2567992"/>
            <a:ext cx="1872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latin typeface="나눔바른고딕OTF Light" pitchFamily="50" charset="-127"/>
                <a:ea typeface="나눔바른고딕OTF Light" pitchFamily="50" charset="-127"/>
              </a:rPr>
              <a:t>차후 계획</a:t>
            </a:r>
          </a:p>
        </p:txBody>
      </p:sp>
      <p:sp>
        <p:nvSpPr>
          <p:cNvPr id="40" name="타원 39"/>
          <p:cNvSpPr/>
          <p:nvPr/>
        </p:nvSpPr>
        <p:spPr>
          <a:xfrm>
            <a:off x="7452320" y="5229200"/>
            <a:ext cx="1296144" cy="12961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0" y="5877272"/>
            <a:ext cx="9144000" cy="10801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9552" y="5229200"/>
            <a:ext cx="1296144" cy="12961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5C6760-E149-4B76-BD46-88EB120CF73E}"/>
              </a:ext>
            </a:extLst>
          </p:cNvPr>
          <p:cNvSpPr/>
          <p:nvPr/>
        </p:nvSpPr>
        <p:spPr>
          <a:xfrm>
            <a:off x="6404785" y="2983803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3ACC3-32D9-4D42-A806-1EDFDF444EC1}"/>
              </a:ext>
            </a:extLst>
          </p:cNvPr>
          <p:cNvSpPr txBox="1"/>
          <p:nvPr/>
        </p:nvSpPr>
        <p:spPr>
          <a:xfrm>
            <a:off x="6476793" y="3326307"/>
            <a:ext cx="13681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spc="-150" dirty="0">
                <a:latin typeface="나눔바른고딕OTF Light" pitchFamily="50" charset="-127"/>
                <a:ea typeface="나눔바른고딕OTF Light" pitchFamily="50" charset="-127"/>
              </a:rPr>
              <a:t>4.1 Front-End</a:t>
            </a:r>
          </a:p>
          <a:p>
            <a:r>
              <a:rPr lang="en-US" altLang="ko-KR" sz="1200" b="1" spc="-150" dirty="0">
                <a:latin typeface="나눔바른고딕OTF Light" pitchFamily="50" charset="-127"/>
                <a:ea typeface="나눔바른고딕OTF Light" pitchFamily="50" charset="-127"/>
              </a:rPr>
              <a:t>4.2 </a:t>
            </a:r>
            <a:r>
              <a:rPr lang="ko-KR" altLang="en-US" sz="1200" b="1" spc="-150" dirty="0">
                <a:latin typeface="나눔바른고딕OTF Light" pitchFamily="50" charset="-127"/>
                <a:ea typeface="나눔바른고딕OTF Light" pitchFamily="50" charset="-127"/>
              </a:rPr>
              <a:t>얼굴 인식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C46F90-0CFD-4B96-AB5F-A16B2D10DF8A}"/>
              </a:ext>
            </a:extLst>
          </p:cNvPr>
          <p:cNvSpPr/>
          <p:nvPr/>
        </p:nvSpPr>
        <p:spPr>
          <a:xfrm>
            <a:off x="2962127" y="30122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나눔바른고딕OTF Light" pitchFamily="50" charset="-127"/>
              <a:ea typeface="나눔바른고딕OTF Light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1DED8-AA20-46C6-8D51-1D98DB118829}"/>
              </a:ext>
            </a:extLst>
          </p:cNvPr>
          <p:cNvSpPr txBox="1"/>
          <p:nvPr/>
        </p:nvSpPr>
        <p:spPr>
          <a:xfrm>
            <a:off x="2987824" y="3337960"/>
            <a:ext cx="13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바른고딕OTF Light" pitchFamily="50" charset="-127"/>
                <a:ea typeface="나눔바른고딕OTF Light" pitchFamily="50" charset="-127"/>
              </a:rPr>
              <a:t>2.1 </a:t>
            </a:r>
            <a:r>
              <a:rPr lang="ko-KR" altLang="en-US" sz="1200" b="1" dirty="0">
                <a:latin typeface="나눔바른고딕OTF Light" pitchFamily="50" charset="-127"/>
                <a:ea typeface="나눔바른고딕OTF Light" pitchFamily="50" charset="-127"/>
              </a:rPr>
              <a:t>산학 기업</a:t>
            </a:r>
            <a:endParaRPr lang="en-US" altLang="ko-KR" sz="1200" b="1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b="1" dirty="0">
                <a:latin typeface="나눔바른고딕OTF Light" pitchFamily="50" charset="-127"/>
                <a:ea typeface="나눔바른고딕OTF Light" pitchFamily="50" charset="-127"/>
              </a:rPr>
              <a:t>     </a:t>
            </a:r>
            <a:r>
              <a:rPr lang="ko-KR" altLang="en-US" sz="1200" b="1" dirty="0">
                <a:latin typeface="나눔바른고딕OTF Light" pitchFamily="50" charset="-127"/>
                <a:ea typeface="나눔바른고딕OTF Light" pitchFamily="50" charset="-127"/>
              </a:rPr>
              <a:t>요구 사항</a:t>
            </a:r>
            <a:endParaRPr lang="en-US" altLang="ko-KR" sz="1200" b="1" dirty="0">
              <a:latin typeface="나눔바른고딕OTF Light" pitchFamily="50" charset="-127"/>
              <a:ea typeface="나눔바른고딕OTF Light" pitchFamily="50" charset="-127"/>
            </a:endParaRPr>
          </a:p>
          <a:p>
            <a:r>
              <a:rPr lang="en-US" altLang="ko-KR" sz="1200" b="1" dirty="0">
                <a:latin typeface="나눔바른고딕OTF Light" pitchFamily="50" charset="-127"/>
                <a:ea typeface="나눔바른고딕OTF Light" pitchFamily="50" charset="-127"/>
              </a:rPr>
              <a:t>2.2 </a:t>
            </a:r>
            <a:r>
              <a:rPr lang="ko-KR" altLang="en-US" sz="1200" b="1" dirty="0">
                <a:latin typeface="나눔바른고딕OTF Light" pitchFamily="50" charset="-127"/>
                <a:ea typeface="나눔바른고딕OTF Light" pitchFamily="50" charset="-127"/>
              </a:rPr>
              <a:t>개요 및 목표</a:t>
            </a:r>
            <a:endParaRPr lang="en-US" altLang="ko-KR" sz="1200" b="1" dirty="0">
              <a:latin typeface="나눔바른고딕OTF Light" pitchFamily="50" charset="-127"/>
              <a:ea typeface="나눔바른고딕OTF Light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21643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1.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팀원 소개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8EF2F1-9AE9-437B-BF3C-90A38F4DE523}"/>
              </a:ext>
            </a:extLst>
          </p:cNvPr>
          <p:cNvSpPr txBox="1"/>
          <p:nvPr/>
        </p:nvSpPr>
        <p:spPr>
          <a:xfrm>
            <a:off x="2051720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바른고딕OTF Light"/>
              </a:rPr>
              <a:t>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092AB-B406-4C73-A81F-4DFB06F06F97}"/>
              </a:ext>
            </a:extLst>
          </p:cNvPr>
          <p:cNvSpPr txBox="1"/>
          <p:nvPr/>
        </p:nvSpPr>
        <p:spPr>
          <a:xfrm>
            <a:off x="5940152" y="1628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바른고딕OTF Light"/>
              </a:rPr>
              <a:t>팀원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926C74-9A64-47FB-83ED-B33955BA14AC}"/>
              </a:ext>
            </a:extLst>
          </p:cNvPr>
          <p:cNvGrpSpPr/>
          <p:nvPr/>
        </p:nvGrpSpPr>
        <p:grpSpPr>
          <a:xfrm>
            <a:off x="4499992" y="2070140"/>
            <a:ext cx="1313711" cy="1296145"/>
            <a:chOff x="1530097" y="2924944"/>
            <a:chExt cx="1313711" cy="1296145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B1FB933-600D-473E-81CF-F2AD56A5E3C9}"/>
                </a:ext>
              </a:extLst>
            </p:cNvPr>
            <p:cNvSpPr/>
            <p:nvPr/>
          </p:nvSpPr>
          <p:spPr>
            <a:xfrm>
              <a:off x="1592450" y="3012883"/>
              <a:ext cx="1189003" cy="11202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8C0E9B5-F39E-4A10-ACEA-79DA5A6A5A20}"/>
                </a:ext>
              </a:extLst>
            </p:cNvPr>
            <p:cNvSpPr/>
            <p:nvPr/>
          </p:nvSpPr>
          <p:spPr>
            <a:xfrm>
              <a:off x="1530097" y="2924944"/>
              <a:ext cx="1313711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135547A-563F-4B65-BDFC-64AAF2D80037}"/>
              </a:ext>
            </a:extLst>
          </p:cNvPr>
          <p:cNvGrpSpPr/>
          <p:nvPr/>
        </p:nvGrpSpPr>
        <p:grpSpPr>
          <a:xfrm>
            <a:off x="1718026" y="3000906"/>
            <a:ext cx="1313711" cy="1296145"/>
            <a:chOff x="1530097" y="2924944"/>
            <a:chExt cx="1313711" cy="129614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3169EC-66A0-49F1-84AF-C597673EF3B4}"/>
                </a:ext>
              </a:extLst>
            </p:cNvPr>
            <p:cNvSpPr/>
            <p:nvPr/>
          </p:nvSpPr>
          <p:spPr>
            <a:xfrm>
              <a:off x="1592450" y="3012883"/>
              <a:ext cx="1189003" cy="11202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801C744-56AA-4A9E-8FAC-657B1CF11BE1}"/>
                </a:ext>
              </a:extLst>
            </p:cNvPr>
            <p:cNvSpPr/>
            <p:nvPr/>
          </p:nvSpPr>
          <p:spPr>
            <a:xfrm>
              <a:off x="1530097" y="2924944"/>
              <a:ext cx="1313711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795C30E-AC2B-45BF-9DDF-248EC74CB728}"/>
              </a:ext>
            </a:extLst>
          </p:cNvPr>
          <p:cNvGrpSpPr/>
          <p:nvPr/>
        </p:nvGrpSpPr>
        <p:grpSpPr>
          <a:xfrm>
            <a:off x="6930697" y="2070141"/>
            <a:ext cx="1313711" cy="1296145"/>
            <a:chOff x="1530097" y="2924944"/>
            <a:chExt cx="1313711" cy="129614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F3B9915-FAF6-44BF-A5E6-53E264770AF8}"/>
                </a:ext>
              </a:extLst>
            </p:cNvPr>
            <p:cNvSpPr/>
            <p:nvPr/>
          </p:nvSpPr>
          <p:spPr>
            <a:xfrm>
              <a:off x="1592450" y="3012883"/>
              <a:ext cx="1189003" cy="11202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6A86F0D-0FA6-402E-8DD6-0B9496C362B5}"/>
                </a:ext>
              </a:extLst>
            </p:cNvPr>
            <p:cNvSpPr/>
            <p:nvPr/>
          </p:nvSpPr>
          <p:spPr>
            <a:xfrm>
              <a:off x="1530097" y="2924944"/>
              <a:ext cx="1313711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C7C6A60-1531-4AFB-849C-7C87B9B00D6B}"/>
              </a:ext>
            </a:extLst>
          </p:cNvPr>
          <p:cNvGrpSpPr/>
          <p:nvPr/>
        </p:nvGrpSpPr>
        <p:grpSpPr>
          <a:xfrm>
            <a:off x="4499992" y="4365103"/>
            <a:ext cx="1313711" cy="1296145"/>
            <a:chOff x="1530097" y="2924944"/>
            <a:chExt cx="1313711" cy="12961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A71317D-7DD2-4897-9EDF-FCDBF6C727CB}"/>
                </a:ext>
              </a:extLst>
            </p:cNvPr>
            <p:cNvSpPr/>
            <p:nvPr/>
          </p:nvSpPr>
          <p:spPr>
            <a:xfrm>
              <a:off x="1592450" y="3012883"/>
              <a:ext cx="1189003" cy="11202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EF25EFF-A706-4D92-9BB1-34C137A3FBF0}"/>
                </a:ext>
              </a:extLst>
            </p:cNvPr>
            <p:cNvSpPr/>
            <p:nvPr/>
          </p:nvSpPr>
          <p:spPr>
            <a:xfrm>
              <a:off x="1530097" y="2924944"/>
              <a:ext cx="1313711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B28739-0869-40D0-B818-4C0BC0EFD0EB}"/>
              </a:ext>
            </a:extLst>
          </p:cNvPr>
          <p:cNvGrpSpPr/>
          <p:nvPr/>
        </p:nvGrpSpPr>
        <p:grpSpPr>
          <a:xfrm>
            <a:off x="6930697" y="4365103"/>
            <a:ext cx="1313711" cy="1296145"/>
            <a:chOff x="1530097" y="2924944"/>
            <a:chExt cx="1313711" cy="129614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342A901-E45E-4358-BFC8-9A73D3223509}"/>
                </a:ext>
              </a:extLst>
            </p:cNvPr>
            <p:cNvSpPr/>
            <p:nvPr/>
          </p:nvSpPr>
          <p:spPr>
            <a:xfrm>
              <a:off x="1592450" y="3012883"/>
              <a:ext cx="1189003" cy="11202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BFD72D1-4525-4AF2-9A65-04196305F5CB}"/>
                </a:ext>
              </a:extLst>
            </p:cNvPr>
            <p:cNvSpPr/>
            <p:nvPr/>
          </p:nvSpPr>
          <p:spPr>
            <a:xfrm>
              <a:off x="1530097" y="2924944"/>
              <a:ext cx="1313711" cy="12961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FACBA53-09A1-4D18-821B-72BFE9931A8C}"/>
              </a:ext>
            </a:extLst>
          </p:cNvPr>
          <p:cNvSpPr txBox="1"/>
          <p:nvPr/>
        </p:nvSpPr>
        <p:spPr>
          <a:xfrm>
            <a:off x="1252388" y="4767535"/>
            <a:ext cx="22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/>
              </a:rPr>
              <a:t>오규석</a:t>
            </a:r>
            <a:endParaRPr lang="en-US" altLang="ko-KR" dirty="0">
              <a:ea typeface="나눔바른고딕OTF Light"/>
            </a:endParaRPr>
          </a:p>
          <a:p>
            <a:pPr algn="ctr"/>
            <a:r>
              <a:rPr lang="en-US" altLang="ko-KR" dirty="0">
                <a:ea typeface="나눔바른고딕OTF Light"/>
              </a:rPr>
              <a:t>20163125</a:t>
            </a:r>
          </a:p>
          <a:p>
            <a:pPr algn="ctr"/>
            <a:r>
              <a:rPr lang="en-US" altLang="ko-KR" dirty="0">
                <a:ea typeface="나눔바른고딕OTF Light"/>
              </a:rPr>
              <a:t>PM, Front-End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38A08-72A9-4320-9305-CC3ADBE07C7D}"/>
              </a:ext>
            </a:extLst>
          </p:cNvPr>
          <p:cNvSpPr txBox="1"/>
          <p:nvPr/>
        </p:nvSpPr>
        <p:spPr>
          <a:xfrm>
            <a:off x="4034351" y="3441774"/>
            <a:ext cx="22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/>
              </a:rPr>
              <a:t>차윤성</a:t>
            </a:r>
            <a:endParaRPr lang="en-US" altLang="ko-KR" dirty="0">
              <a:ea typeface="나눔바른고딕OTF Light"/>
            </a:endParaRPr>
          </a:p>
          <a:p>
            <a:pPr algn="ctr"/>
            <a:r>
              <a:rPr lang="en-US" altLang="ko-KR" dirty="0">
                <a:ea typeface="나눔바른고딕OTF Light"/>
              </a:rPr>
              <a:t>20163162</a:t>
            </a:r>
          </a:p>
          <a:p>
            <a:pPr algn="ctr"/>
            <a:r>
              <a:rPr lang="en-US" altLang="ko-KR" dirty="0">
                <a:ea typeface="나눔바른고딕OTF Light"/>
              </a:rPr>
              <a:t>Front-End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D4E4D-B011-431C-9DE8-BB934102D1FB}"/>
              </a:ext>
            </a:extLst>
          </p:cNvPr>
          <p:cNvSpPr txBox="1"/>
          <p:nvPr/>
        </p:nvSpPr>
        <p:spPr>
          <a:xfrm>
            <a:off x="6465056" y="3429000"/>
            <a:ext cx="22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/>
              </a:rPr>
              <a:t>양성민</a:t>
            </a:r>
            <a:endParaRPr lang="en-US" altLang="ko-KR" dirty="0">
              <a:ea typeface="나눔바른고딕OTF Light"/>
            </a:endParaRPr>
          </a:p>
          <a:p>
            <a:pPr algn="ctr"/>
            <a:r>
              <a:rPr lang="en-US" altLang="ko-KR" dirty="0">
                <a:ea typeface="나눔바른고딕OTF Light"/>
              </a:rPr>
              <a:t>20163124</a:t>
            </a:r>
          </a:p>
          <a:p>
            <a:pPr algn="ctr"/>
            <a:r>
              <a:rPr lang="en-US" altLang="ko-KR" dirty="0">
                <a:ea typeface="나눔바른고딕OTF Light"/>
              </a:rPr>
              <a:t>Object Detection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9175F7-C2AD-415E-8FCB-FD17C7D2E927}"/>
              </a:ext>
            </a:extLst>
          </p:cNvPr>
          <p:cNvSpPr txBox="1"/>
          <p:nvPr/>
        </p:nvSpPr>
        <p:spPr>
          <a:xfrm>
            <a:off x="4034351" y="5733256"/>
            <a:ext cx="22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ea typeface="나눔바른고딕OTF Light"/>
              </a:rPr>
              <a:t>유선종</a:t>
            </a:r>
            <a:endParaRPr lang="en-US" altLang="ko-KR" dirty="0">
              <a:ea typeface="나눔바른고딕OTF Light"/>
            </a:endParaRPr>
          </a:p>
          <a:p>
            <a:pPr algn="ctr"/>
            <a:r>
              <a:rPr lang="en-US" altLang="ko-KR" dirty="0">
                <a:ea typeface="나눔바른고딕OTF Light"/>
              </a:rPr>
              <a:t>20163128</a:t>
            </a:r>
          </a:p>
          <a:p>
            <a:pPr algn="ctr"/>
            <a:r>
              <a:rPr lang="en-US" altLang="ko-KR" dirty="0">
                <a:ea typeface="나눔바른고딕OTF Light"/>
              </a:rPr>
              <a:t>Object Detection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A1450-BCD4-4529-B545-7FF1F7D4B6C4}"/>
              </a:ext>
            </a:extLst>
          </p:cNvPr>
          <p:cNvSpPr txBox="1"/>
          <p:nvPr/>
        </p:nvSpPr>
        <p:spPr>
          <a:xfrm>
            <a:off x="6465055" y="5733256"/>
            <a:ext cx="22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바른고딕OTF Light"/>
              </a:rPr>
              <a:t>최나라</a:t>
            </a:r>
            <a:endParaRPr lang="en-US" altLang="ko-KR" dirty="0">
              <a:ea typeface="나눔바른고딕OTF Light"/>
            </a:endParaRPr>
          </a:p>
          <a:p>
            <a:pPr algn="ctr"/>
            <a:r>
              <a:rPr lang="en-US" altLang="ko-KR" dirty="0">
                <a:ea typeface="나눔바른고딕OTF Light"/>
              </a:rPr>
              <a:t>20163163</a:t>
            </a:r>
          </a:p>
          <a:p>
            <a:pPr algn="ctr"/>
            <a:r>
              <a:rPr lang="en-US" altLang="ko-KR" dirty="0">
                <a:ea typeface="나눔바른고딕OTF Light"/>
              </a:rPr>
              <a:t>Object Detection</a:t>
            </a:r>
            <a:endParaRPr lang="ko-KR" altLang="en-US" dirty="0">
              <a:ea typeface="나눔바른고딕OTF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72047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2.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프로젝트 개요</a:t>
                      </a:r>
                      <a:endParaRPr lang="en-US" altLang="ko-KR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B6071A2-379D-4BCC-81A6-E307480F9CD1}"/>
              </a:ext>
            </a:extLst>
          </p:cNvPr>
          <p:cNvSpPr/>
          <p:nvPr/>
        </p:nvSpPr>
        <p:spPr>
          <a:xfrm>
            <a:off x="683568" y="1700808"/>
            <a:ext cx="7776864" cy="46780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332A5-1FF4-4DC1-8654-5C42C21871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0" y="3209938"/>
            <a:ext cx="1310048" cy="13100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330ED1-F222-4BB4-BE77-4336AF000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204864"/>
            <a:ext cx="1271708" cy="12717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5DE690-3E99-42F4-AFB5-6F19AB3BF5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92" y="3058094"/>
            <a:ext cx="1523034" cy="15230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E2CEDD-4E4E-402F-B79B-E44EB6C4AE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54" y="4207482"/>
            <a:ext cx="1440513" cy="144051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28E85FE-B0C5-4972-9969-B5291D7E7C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51" y="3075912"/>
            <a:ext cx="1485716" cy="1485716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EA628F-1A25-4751-BF4C-C4AB82FAE1B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23728" y="3284984"/>
            <a:ext cx="403404" cy="5799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A12634-8DFF-4C92-9B92-D457E6750FB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23728" y="3864962"/>
            <a:ext cx="403404" cy="511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33A9E45-C11C-4B10-B8B6-166EF4E2378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87844" y="3274118"/>
            <a:ext cx="432048" cy="545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A898789-B984-4B6A-95C7-8974D1FE146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287844" y="3819611"/>
            <a:ext cx="432048" cy="5571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35C360D-B09D-4E54-9D02-49990192DD44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 flipV="1">
            <a:off x="6242926" y="3818770"/>
            <a:ext cx="660325" cy="8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DEF15ED-D87E-483F-938A-DEA9FCD930A8}"/>
              </a:ext>
            </a:extLst>
          </p:cNvPr>
          <p:cNvSpPr txBox="1"/>
          <p:nvPr/>
        </p:nvSpPr>
        <p:spPr>
          <a:xfrm>
            <a:off x="1043608" y="4650520"/>
            <a:ext cx="75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a typeface="나눔바른고딕OTF Light"/>
              </a:rPr>
              <a:t>Users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7DEB88-8C56-4AE3-B823-018BE6404C18}"/>
              </a:ext>
            </a:extLst>
          </p:cNvPr>
          <p:cNvSpPr txBox="1"/>
          <p:nvPr/>
        </p:nvSpPr>
        <p:spPr>
          <a:xfrm>
            <a:off x="2872120" y="3495605"/>
            <a:ext cx="934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a typeface="나눔바른고딕OTF Light"/>
              </a:rPr>
              <a:t>Picture</a:t>
            </a:r>
          </a:p>
          <a:p>
            <a:pPr algn="ctr"/>
            <a:r>
              <a:rPr lang="en-US" altLang="ko-KR" dirty="0">
                <a:ea typeface="나눔바른고딕OTF Light"/>
              </a:rPr>
              <a:t>Upload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B7D279-D31D-42C2-A255-5A6D85451CDD}"/>
              </a:ext>
            </a:extLst>
          </p:cNvPr>
          <p:cNvSpPr txBox="1"/>
          <p:nvPr/>
        </p:nvSpPr>
        <p:spPr>
          <a:xfrm>
            <a:off x="2789439" y="5418925"/>
            <a:ext cx="1092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a typeface="나눔바른고딕OTF Light"/>
              </a:rPr>
              <a:t>Webcam</a:t>
            </a:r>
          </a:p>
          <a:p>
            <a:pPr algn="ctr"/>
            <a:r>
              <a:rPr lang="en-US" altLang="ko-KR" dirty="0">
                <a:ea typeface="나눔바른고딕OTF Light"/>
              </a:rPr>
              <a:t>Capture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B932C-B832-411A-AD0D-73AE33160DD3}"/>
              </a:ext>
            </a:extLst>
          </p:cNvPr>
          <p:cNvSpPr txBox="1"/>
          <p:nvPr/>
        </p:nvSpPr>
        <p:spPr>
          <a:xfrm>
            <a:off x="4798978" y="4696686"/>
            <a:ext cx="1364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a typeface="나눔바른고딕OTF Light"/>
              </a:rPr>
              <a:t>Face Shape</a:t>
            </a:r>
          </a:p>
          <a:p>
            <a:pPr algn="ctr"/>
            <a:r>
              <a:rPr lang="en-US" altLang="ko-KR" dirty="0">
                <a:ea typeface="나눔바른고딕OTF Light"/>
              </a:rPr>
              <a:t>Detection</a:t>
            </a:r>
            <a:endParaRPr lang="ko-KR" altLang="en-US" dirty="0">
              <a:ea typeface="나눔바른고딕OTF Ligh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7866ED-0AFA-4BF9-8500-C0C0C17D3AEF}"/>
              </a:ext>
            </a:extLst>
          </p:cNvPr>
          <p:cNvSpPr txBox="1"/>
          <p:nvPr/>
        </p:nvSpPr>
        <p:spPr>
          <a:xfrm>
            <a:off x="6876256" y="4696686"/>
            <a:ext cx="1492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ea typeface="나눔바른고딕OTF Light"/>
              </a:rPr>
              <a:t>Recommend</a:t>
            </a:r>
          </a:p>
          <a:p>
            <a:pPr algn="ctr"/>
            <a:r>
              <a:rPr lang="en-US" altLang="ko-KR" dirty="0">
                <a:ea typeface="나눔바른고딕OTF Light"/>
              </a:rPr>
              <a:t>Hair Style</a:t>
            </a:r>
            <a:endParaRPr lang="ko-KR" altLang="en-US" dirty="0"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43029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76808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pic>
        <p:nvPicPr>
          <p:cNvPr id="4" name="온라인 미디어 3" title="2021 캡스톤 프로젝트 14조 시연 동영상">
            <a:hlinkClick r:id="" action="ppaction://media"/>
            <a:extLst>
              <a:ext uri="{FF2B5EF4-FFF2-40B4-BE49-F238E27FC236}">
                <a16:creationId xmlns:a16="http://schemas.microsoft.com/office/drawing/2014/main" id="{B9A0A69E-0238-415D-81A4-A21B3495D0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4532" y="1711326"/>
            <a:ext cx="7755699" cy="438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30480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완료 사항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(Front-End)</a:t>
                      </a:r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045D9D1B-9AF3-4EB4-B383-ADEC8E6246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0009"/>
          <a:stretch/>
        </p:blipFill>
        <p:spPr>
          <a:xfrm>
            <a:off x="754728" y="1613174"/>
            <a:ext cx="7634544" cy="34198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A92E5E-0BA2-4384-82F2-DE7C1852D63E}"/>
              </a:ext>
            </a:extLst>
          </p:cNvPr>
          <p:cNvSpPr txBox="1"/>
          <p:nvPr/>
        </p:nvSpPr>
        <p:spPr>
          <a:xfrm>
            <a:off x="749738" y="5244826"/>
            <a:ext cx="7634544" cy="8771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sz="500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메인 페이지</a:t>
            </a:r>
            <a:r>
              <a:rPr lang="en-US" altLang="ko-KR" dirty="0">
                <a:ea typeface="나눔바른고딕OTF Light"/>
              </a:rPr>
              <a:t>(React App)</a:t>
            </a:r>
          </a:p>
          <a:p>
            <a:pPr marL="285750" indent="-285750">
              <a:buFontTx/>
              <a:buChar char="-"/>
            </a:pPr>
            <a:endParaRPr lang="en-US" altLang="ko-KR" sz="500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OTF Light"/>
              </a:rPr>
              <a:t>Users</a:t>
            </a:r>
            <a:r>
              <a:rPr lang="ko-KR" altLang="en-US" dirty="0">
                <a:ea typeface="나눔바른고딕OTF Light"/>
              </a:rPr>
              <a:t>가 사진 업로드 </a:t>
            </a:r>
            <a:r>
              <a:rPr lang="en-US" altLang="ko-KR" dirty="0">
                <a:ea typeface="나눔바른고딕OTF Light"/>
              </a:rPr>
              <a:t>/ </a:t>
            </a:r>
            <a:r>
              <a:rPr lang="ko-KR" altLang="en-US" dirty="0" err="1">
                <a:ea typeface="나눔바른고딕OTF Light"/>
              </a:rPr>
              <a:t>웹캠</a:t>
            </a:r>
            <a:r>
              <a:rPr lang="ko-KR" altLang="en-US" dirty="0">
                <a:ea typeface="나눔바른고딕OTF Light"/>
              </a:rPr>
              <a:t> 사용을 선택할 수 있도록 </a:t>
            </a:r>
            <a:r>
              <a:rPr lang="en-US" altLang="ko-KR" dirty="0">
                <a:ea typeface="나눔바른고딕OTF Light"/>
              </a:rPr>
              <a:t>2</a:t>
            </a:r>
            <a:r>
              <a:rPr lang="ko-KR" altLang="en-US" dirty="0">
                <a:ea typeface="나눔바른고딕OTF Light"/>
              </a:rPr>
              <a:t>개의 버튼 구성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ko-KR" altLang="en-US" sz="500" dirty="0"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86571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완료 사항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(Front-End)</a:t>
                      </a:r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87E72C7-5C29-4D97-94C4-03AA0789338F}"/>
              </a:ext>
            </a:extLst>
          </p:cNvPr>
          <p:cNvGrpSpPr/>
          <p:nvPr/>
        </p:nvGrpSpPr>
        <p:grpSpPr>
          <a:xfrm>
            <a:off x="827584" y="2433973"/>
            <a:ext cx="3984163" cy="3383280"/>
            <a:chOff x="905395" y="1737356"/>
            <a:chExt cx="3984163" cy="3383280"/>
          </a:xfrm>
        </p:grpSpPr>
        <p:pic>
          <p:nvPicPr>
            <p:cNvPr id="6" name="내용 개체 틀 4" descr="텍스트, 텔레비전, 화면, 모니터이(가) 표시된 사진&#10;&#10;자동 생성된 설명">
              <a:extLst>
                <a:ext uri="{FF2B5EF4-FFF2-40B4-BE49-F238E27FC236}">
                  <a16:creationId xmlns:a16="http://schemas.microsoft.com/office/drawing/2014/main" id="{1D47A89C-7478-46BB-864E-8D9C96FBA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53" r="18604" b="1"/>
            <a:stretch/>
          </p:blipFill>
          <p:spPr>
            <a:xfrm>
              <a:off x="905395" y="1737356"/>
              <a:ext cx="3731799" cy="33832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528A10-DC73-4ED4-9F45-6F2BBF0B4429}"/>
                </a:ext>
              </a:extLst>
            </p:cNvPr>
            <p:cNvSpPr txBox="1"/>
            <p:nvPr/>
          </p:nvSpPr>
          <p:spPr>
            <a:xfrm>
              <a:off x="905395" y="4281161"/>
              <a:ext cx="3984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bg1"/>
                  </a:solidFill>
                </a:rPr>
                <a:t>웹캠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사용 화면</a:t>
              </a:r>
            </a:p>
          </p:txBody>
        </p:sp>
        <p:pic>
          <p:nvPicPr>
            <p:cNvPr id="10" name="그래픽 9" descr="단색으로 채워진 천사 얼굴 단색으로 채워진">
              <a:extLst>
                <a:ext uri="{FF2B5EF4-FFF2-40B4-BE49-F238E27FC236}">
                  <a16:creationId xmlns:a16="http://schemas.microsoft.com/office/drawing/2014/main" id="{071AD27E-C812-4BFF-AD67-9EAAB0334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370" y="1955536"/>
              <a:ext cx="1104587" cy="110458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F2A23C3-E602-425B-BCBB-6E77C0EF36C9}"/>
              </a:ext>
            </a:extLst>
          </p:cNvPr>
          <p:cNvSpPr txBox="1"/>
          <p:nvPr/>
        </p:nvSpPr>
        <p:spPr>
          <a:xfrm>
            <a:off x="5004048" y="2479008"/>
            <a:ext cx="3456384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OTF Light"/>
              </a:rPr>
              <a:t>React-Webcam </a:t>
            </a:r>
            <a:r>
              <a:rPr lang="ko-KR" altLang="en-US" dirty="0">
                <a:ea typeface="나눔바른고딕OTF Light"/>
              </a:rPr>
              <a:t>라이브러리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캡쳐 버튼 클릭 시</a:t>
            </a:r>
            <a:endParaRPr lang="en-US" altLang="ko-KR" dirty="0">
              <a:ea typeface="나눔바른고딕OTF Light"/>
            </a:endParaRPr>
          </a:p>
          <a:p>
            <a:r>
              <a:rPr lang="ko-KR" altLang="en-US" dirty="0">
                <a:ea typeface="나눔바른고딕OTF Light"/>
              </a:rPr>
              <a:t>    </a:t>
            </a:r>
            <a:r>
              <a:rPr lang="ko-KR" altLang="en-US" dirty="0" err="1">
                <a:ea typeface="나눔바른고딕OTF Light"/>
              </a:rPr>
              <a:t>웹캠</a:t>
            </a:r>
            <a:r>
              <a:rPr lang="ko-KR" altLang="en-US" dirty="0">
                <a:ea typeface="나눔바른고딕OTF Light"/>
              </a:rPr>
              <a:t> 이미지 캡쳐</a:t>
            </a:r>
            <a:endParaRPr lang="en-US" altLang="ko-KR" dirty="0">
              <a:ea typeface="나눔바른고딕OTF Light"/>
            </a:endParaRPr>
          </a:p>
          <a:p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ea typeface="나눔바른고딕OTF Light"/>
              </a:rPr>
              <a:t>캡쳐된</a:t>
            </a:r>
            <a:r>
              <a:rPr lang="ko-KR" altLang="en-US" dirty="0">
                <a:ea typeface="나눔바른고딕OTF Light"/>
              </a:rPr>
              <a:t> 이미지의 </a:t>
            </a:r>
            <a:r>
              <a:rPr lang="en-US" altLang="ko-KR" dirty="0">
                <a:ea typeface="나눔바른고딕OTF Light"/>
              </a:rPr>
              <a:t>path</a:t>
            </a:r>
          </a:p>
          <a:p>
            <a:r>
              <a:rPr lang="en-US" altLang="ko-KR" dirty="0">
                <a:ea typeface="나눔바른고딕OTF Light"/>
              </a:rPr>
              <a:t>    </a:t>
            </a:r>
            <a:r>
              <a:rPr lang="en-US" altLang="ko-KR" dirty="0" err="1">
                <a:ea typeface="나눔바른고딕OTF Light"/>
              </a:rPr>
              <a:t>Mobx</a:t>
            </a:r>
            <a:r>
              <a:rPr lang="ko-KR" altLang="en-US" dirty="0">
                <a:ea typeface="나눔바른고딕OTF Light"/>
              </a:rPr>
              <a:t>를 통해 관리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확인 버튼 클릭 시</a:t>
            </a:r>
            <a:endParaRPr lang="en-US" altLang="ko-KR" dirty="0">
              <a:ea typeface="나눔바른고딕OTF Light"/>
            </a:endParaRPr>
          </a:p>
          <a:p>
            <a:r>
              <a:rPr lang="ko-KR" altLang="en-US" dirty="0">
                <a:ea typeface="나눔바른고딕OTF Light"/>
              </a:rPr>
              <a:t>   </a:t>
            </a:r>
            <a:r>
              <a:rPr lang="ko-KR" altLang="en-US" dirty="0" err="1">
                <a:ea typeface="나눔바른고딕OTF Light"/>
              </a:rPr>
              <a:t>캡쳐된</a:t>
            </a:r>
            <a:r>
              <a:rPr lang="ko-KR" altLang="en-US" dirty="0">
                <a:ea typeface="나눔바른고딕OTF Light"/>
              </a:rPr>
              <a:t> 이미지로 얼굴형 분석</a:t>
            </a:r>
            <a:endParaRPr lang="en-US" altLang="ko-KR" dirty="0">
              <a:ea typeface="나눔바른고딕OTF Light"/>
            </a:endParaRPr>
          </a:p>
          <a:p>
            <a:endParaRPr lang="en-US" altLang="ko-KR" dirty="0"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16033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완료 사항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(Front-End)</a:t>
                      </a:r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89277DF-2FD4-4837-92A9-5682B71B8075}"/>
              </a:ext>
            </a:extLst>
          </p:cNvPr>
          <p:cNvGrpSpPr/>
          <p:nvPr/>
        </p:nvGrpSpPr>
        <p:grpSpPr>
          <a:xfrm>
            <a:off x="719024" y="2433983"/>
            <a:ext cx="3984163" cy="3383270"/>
            <a:chOff x="2038596" y="3140968"/>
            <a:chExt cx="3984163" cy="338327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A93926-954D-4E90-ADEC-B4952B309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86" r="18971" b="2"/>
            <a:stretch/>
          </p:blipFill>
          <p:spPr>
            <a:xfrm>
              <a:off x="2130036" y="3140968"/>
              <a:ext cx="3731799" cy="33832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5B9269-B205-4568-8947-E6B3553FDFEE}"/>
                </a:ext>
              </a:extLst>
            </p:cNvPr>
            <p:cNvSpPr txBox="1"/>
            <p:nvPr/>
          </p:nvSpPr>
          <p:spPr>
            <a:xfrm>
              <a:off x="2038596" y="5684764"/>
              <a:ext cx="39841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bg1"/>
                  </a:solidFill>
                </a:rPr>
                <a:t>사진 업로드 화면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C9138B-F839-4DC7-BA44-24C6A9B1A343}"/>
              </a:ext>
            </a:extLst>
          </p:cNvPr>
          <p:cNvSpPr txBox="1"/>
          <p:nvPr/>
        </p:nvSpPr>
        <p:spPr>
          <a:xfrm>
            <a:off x="4985567" y="2417458"/>
            <a:ext cx="3456384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OTF Light"/>
              </a:rPr>
              <a:t>JS</a:t>
            </a:r>
            <a:r>
              <a:rPr lang="ko-KR" altLang="en-US" dirty="0">
                <a:ea typeface="나눔바른고딕OTF Light"/>
              </a:rPr>
              <a:t>의 </a:t>
            </a:r>
            <a:r>
              <a:rPr lang="en-US" altLang="ko-KR" dirty="0" err="1">
                <a:ea typeface="나눔바른고딕OTF Light"/>
              </a:rPr>
              <a:t>FileReader</a:t>
            </a:r>
            <a:r>
              <a:rPr lang="en-US" altLang="ko-KR" dirty="0">
                <a:ea typeface="나눔바른고딕OTF Light"/>
              </a:rPr>
              <a:t> </a:t>
            </a:r>
            <a:r>
              <a:rPr lang="ko-KR" altLang="en-US" dirty="0">
                <a:ea typeface="나눔바른고딕OTF Light"/>
              </a:rPr>
              <a:t>객체 사용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업로드 버튼 클릭 시</a:t>
            </a:r>
            <a:endParaRPr lang="en-US" altLang="ko-KR" dirty="0">
              <a:ea typeface="나눔바른고딕OTF Light"/>
            </a:endParaRPr>
          </a:p>
          <a:p>
            <a:r>
              <a:rPr lang="en-US" altLang="ko-KR" dirty="0">
                <a:ea typeface="나눔바른고딕OTF Light"/>
              </a:rPr>
              <a:t>    OS</a:t>
            </a:r>
            <a:r>
              <a:rPr lang="ko-KR" altLang="en-US" dirty="0">
                <a:ea typeface="나눔바른고딕OTF Light"/>
              </a:rPr>
              <a:t>의 파일 매니저 </a:t>
            </a:r>
            <a:r>
              <a:rPr lang="en-US" altLang="ko-KR" dirty="0">
                <a:ea typeface="나눔바른고딕OTF Light"/>
              </a:rPr>
              <a:t>open</a:t>
            </a:r>
          </a:p>
          <a:p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ea typeface="나눔바른고딕OTF Light"/>
              </a:rPr>
              <a:t>local </a:t>
            </a:r>
            <a:r>
              <a:rPr lang="ko-KR" altLang="en-US" dirty="0">
                <a:ea typeface="나눔바른고딕OTF Light"/>
              </a:rPr>
              <a:t>내 파일 선택 시</a:t>
            </a:r>
            <a:endParaRPr lang="en-US" altLang="ko-KR" dirty="0">
              <a:ea typeface="나눔바른고딕OTF Light"/>
            </a:endParaRPr>
          </a:p>
          <a:p>
            <a:r>
              <a:rPr lang="en-US" altLang="ko-KR" dirty="0">
                <a:ea typeface="나눔바른고딕OTF Light"/>
              </a:rPr>
              <a:t>    </a:t>
            </a:r>
            <a:r>
              <a:rPr lang="en-US" altLang="ko-KR" dirty="0" err="1">
                <a:ea typeface="나눔바른고딕OTF Light"/>
              </a:rPr>
              <a:t>Mobx</a:t>
            </a:r>
            <a:r>
              <a:rPr lang="ko-KR" altLang="en-US" dirty="0">
                <a:ea typeface="나눔바른고딕OTF Light"/>
              </a:rPr>
              <a:t>로 </a:t>
            </a:r>
            <a:r>
              <a:rPr lang="en-US" altLang="ko-KR" dirty="0">
                <a:ea typeface="나눔바른고딕OTF Light"/>
              </a:rPr>
              <a:t>path </a:t>
            </a:r>
            <a:r>
              <a:rPr lang="ko-KR" altLang="en-US" dirty="0">
                <a:ea typeface="나눔바른고딕OTF Light"/>
              </a:rPr>
              <a:t>관리</a:t>
            </a: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ea typeface="나눔바른고딕OTF Light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ea typeface="나눔바른고딕OTF Light"/>
              </a:rPr>
              <a:t>확인 버튼 클릭 시</a:t>
            </a:r>
            <a:endParaRPr lang="en-US" altLang="ko-KR" dirty="0">
              <a:ea typeface="나눔바른고딕OTF Light"/>
            </a:endParaRPr>
          </a:p>
          <a:p>
            <a:r>
              <a:rPr lang="en-US" altLang="ko-KR" dirty="0">
                <a:ea typeface="나눔바른고딕OTF Light"/>
              </a:rPr>
              <a:t>    local</a:t>
            </a:r>
            <a:r>
              <a:rPr lang="ko-KR" altLang="en-US" dirty="0">
                <a:ea typeface="나눔바른고딕OTF Light"/>
              </a:rPr>
              <a:t> 이미지로 얼굴형 분석</a:t>
            </a:r>
            <a:endParaRPr lang="en-US" altLang="ko-KR" dirty="0">
              <a:ea typeface="나눔바른고딕OTF Light"/>
            </a:endParaRPr>
          </a:p>
          <a:p>
            <a:endParaRPr lang="en-US" altLang="ko-KR" dirty="0">
              <a:ea typeface="나눔바른고딕O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836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21BA6AB-8671-4595-9E5A-55785F7BB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799"/>
              </p:ext>
            </p:extLst>
          </p:nvPr>
        </p:nvGraphicFramePr>
        <p:xfrm>
          <a:off x="683568" y="1040747"/>
          <a:ext cx="7776864" cy="47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90721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500" b="1" dirty="0">
                          <a:ea typeface="나눔바른고딕OTF Light"/>
                        </a:rPr>
                        <a:t>3.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진행 사항 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– 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완료 사항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(</a:t>
                      </a:r>
                      <a:r>
                        <a:rPr lang="ko-KR" altLang="en-US" sz="2500" b="1" dirty="0">
                          <a:ea typeface="나눔바른고딕OTF Light"/>
                        </a:rPr>
                        <a:t>얼굴인식 및 윤곽인식</a:t>
                      </a:r>
                      <a:r>
                        <a:rPr lang="en-US" altLang="ko-KR" sz="2500" b="1" dirty="0">
                          <a:ea typeface="나눔바른고딕OTF Light"/>
                        </a:rPr>
                        <a:t>)</a:t>
                      </a:r>
                      <a:endParaRPr lang="ko-KR" altLang="en-US" sz="2500" b="1" dirty="0">
                        <a:ea typeface="나눔바른고딕OTF Ligh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00207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52F28A-C266-4925-9AE0-0477E0541683}"/>
              </a:ext>
            </a:extLst>
          </p:cNvPr>
          <p:cNvSpPr txBox="1"/>
          <p:nvPr/>
        </p:nvSpPr>
        <p:spPr>
          <a:xfrm>
            <a:off x="683568" y="2228523"/>
            <a:ext cx="3312368" cy="35887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/>
              <a:t>Tensorflow.js</a:t>
            </a:r>
            <a:r>
              <a:rPr lang="ko-KR" altLang="en-US" b="1" dirty="0"/>
              <a:t>의 </a:t>
            </a:r>
            <a:r>
              <a:rPr lang="ko-KR" altLang="en-US" b="1" dirty="0" err="1"/>
              <a:t>오픈소스모델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Face-Landmarks-Detection </a:t>
            </a:r>
            <a:r>
              <a:rPr lang="ko-KR" altLang="en-US" sz="1600" dirty="0"/>
              <a:t>모델</a:t>
            </a:r>
            <a:r>
              <a:rPr lang="en-US" altLang="ko-KR" sz="1600" dirty="0"/>
              <a:t>(</a:t>
            </a:r>
            <a:r>
              <a:rPr lang="ko-KR" altLang="en-US" sz="1600" dirty="0"/>
              <a:t>이하 </a:t>
            </a:r>
            <a:r>
              <a:rPr lang="en-US" altLang="ko-KR" sz="1600" u="sng" dirty="0"/>
              <a:t>FLD </a:t>
            </a:r>
            <a:r>
              <a:rPr lang="ko-KR" altLang="en-US" sz="1600" u="sng" dirty="0"/>
              <a:t>모델</a:t>
            </a:r>
            <a:r>
              <a:rPr lang="en-US" altLang="ko-KR" sz="1600" dirty="0"/>
              <a:t>)</a:t>
            </a:r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브라우저 상에서 얼굴 인식 및 윤곽 인식에 성공</a:t>
            </a:r>
            <a:endParaRPr lang="en-US" altLang="ko-KR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dirty="0"/>
              <a:t>468</a:t>
            </a:r>
            <a:r>
              <a:rPr lang="ko-KR" altLang="en-US" b="1" dirty="0"/>
              <a:t>개의 점들로 구성되었고 각 점들은 </a:t>
            </a:r>
            <a:r>
              <a:rPr lang="en-US" altLang="ko-KR" b="1" dirty="0"/>
              <a:t>1</a:t>
            </a:r>
            <a:r>
              <a:rPr lang="ko-KR" altLang="en-US" b="1" dirty="0"/>
              <a:t>차원 </a:t>
            </a:r>
            <a:r>
              <a:rPr lang="ko-KR" altLang="en-US" b="1" dirty="0" err="1"/>
              <a:t>텐서</a:t>
            </a:r>
            <a:r>
              <a:rPr lang="en-US" altLang="ko-KR" b="1" dirty="0"/>
              <a:t>(3</a:t>
            </a:r>
            <a:r>
              <a:rPr lang="ko-KR" altLang="en-US" b="1" dirty="0"/>
              <a:t>차원 좌표</a:t>
            </a:r>
            <a:r>
              <a:rPr lang="en-US" altLang="ko-KR" b="1" dirty="0"/>
              <a:t>)</a:t>
            </a:r>
            <a:r>
              <a:rPr lang="ko-KR" altLang="en-US" b="1" dirty="0"/>
              <a:t>를 나타냄</a:t>
            </a:r>
            <a:endParaRPr lang="en-US" altLang="ko-KR" b="1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6" name="그림 5" descr="텍스트, 화면, 어두운, 스크린샷이(가) 표시된 사진&#10;&#10;자동 생성된 설명">
            <a:extLst>
              <a:ext uri="{FF2B5EF4-FFF2-40B4-BE49-F238E27FC236}">
                <a16:creationId xmlns:a16="http://schemas.microsoft.com/office/drawing/2014/main" id="{8CE5C158-726B-4588-961B-BCE9713397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390"/>
          <a:stretch/>
        </p:blipFill>
        <p:spPr>
          <a:xfrm>
            <a:off x="4283968" y="1633146"/>
            <a:ext cx="4638408" cy="2227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B41A9849-F710-420F-BD7E-00727D393C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r="-2" b="20182"/>
          <a:stretch/>
        </p:blipFill>
        <p:spPr>
          <a:xfrm>
            <a:off x="4283968" y="4299980"/>
            <a:ext cx="4638408" cy="2228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5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433</Words>
  <Application>Microsoft Office PowerPoint</Application>
  <PresentationFormat>화면 슬라이드 쇼(4:3)</PresentationFormat>
  <Paragraphs>137</Paragraphs>
  <Slides>14</Slides>
  <Notes>14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HY헤드라인M</vt:lpstr>
      <vt:lpstr>나눔바른고딕OTF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유선종(학생-소프트웨어전공)</cp:lastModifiedBy>
  <cp:revision>69</cp:revision>
  <dcterms:created xsi:type="dcterms:W3CDTF">2016-11-03T20:47:04Z</dcterms:created>
  <dcterms:modified xsi:type="dcterms:W3CDTF">2021-04-08T18:13:32Z</dcterms:modified>
</cp:coreProperties>
</file>