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SR03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Pelletier thomas</a:t>
            </a:r>
          </a:p>
          <a:p>
            <a:r>
              <a:rPr lang="fr-FR" dirty="0"/>
              <a:t>De </a:t>
            </a:r>
            <a:r>
              <a:rPr lang="fr-FR" dirty="0" err="1"/>
              <a:t>regibus</a:t>
            </a:r>
            <a:r>
              <a:rPr lang="fr-FR" dirty="0"/>
              <a:t> </a:t>
            </a:r>
            <a:r>
              <a:rPr lang="fr-FR" dirty="0" err="1"/>
              <a:t>fabrice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85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Éléments réalisés :</a:t>
            </a:r>
          </a:p>
          <a:p>
            <a:pPr marL="0" indent="0">
              <a:buNone/>
            </a:pPr>
            <a:r>
              <a:rPr lang="fr-FR" dirty="0"/>
              <a:t>	2 types d’utilisateurs (admin/stagiaire)</a:t>
            </a:r>
          </a:p>
          <a:p>
            <a:pPr marL="0" indent="0">
              <a:buNone/>
            </a:pPr>
            <a:r>
              <a:rPr lang="fr-FR" dirty="0"/>
              <a:t>	Données du compte</a:t>
            </a:r>
          </a:p>
          <a:p>
            <a:endParaRPr lang="fr-FR" dirty="0"/>
          </a:p>
          <a:p>
            <a:r>
              <a:rPr lang="fr-FR" dirty="0"/>
              <a:t>Eléments non réalisés :</a:t>
            </a:r>
          </a:p>
          <a:p>
            <a:pPr marL="0" indent="0">
              <a:buNone/>
            </a:pPr>
            <a:r>
              <a:rPr lang="fr-FR" dirty="0"/>
              <a:t>	Envoi identifiants par mail</a:t>
            </a:r>
          </a:p>
        </p:txBody>
      </p:sp>
    </p:spTree>
    <p:extLst>
      <p:ext uri="{BB962C8B-B14F-4D97-AF65-F5344CB8AC3E}">
        <p14:creationId xmlns:p14="http://schemas.microsoft.com/office/powerpoint/2010/main" val="4054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questionnaires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Éléments réalisés :</a:t>
            </a:r>
          </a:p>
          <a:p>
            <a:pPr marL="457200" lvl="1" indent="0">
              <a:buNone/>
            </a:pPr>
            <a:r>
              <a:rPr lang="fr-FR" dirty="0"/>
              <a:t>Création/modification/suppression de questionnaires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Eléments non réalisés :</a:t>
            </a:r>
          </a:p>
          <a:p>
            <a:pPr marL="457200" lvl="1" indent="0">
              <a:buNone/>
            </a:pPr>
            <a:r>
              <a:rPr lang="fr-FR" dirty="0"/>
              <a:t>Gestion de l’ordre des questions/réponses</a:t>
            </a:r>
          </a:p>
        </p:txBody>
      </p:sp>
    </p:spTree>
    <p:extLst>
      <p:ext uri="{BB962C8B-B14F-4D97-AF65-F5344CB8AC3E}">
        <p14:creationId xmlns:p14="http://schemas.microsoft.com/office/powerpoint/2010/main" val="41919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Remplissage des questionnaires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des résultats</a:t>
            </a:r>
          </a:p>
          <a:p>
            <a:r>
              <a:rPr lang="fr-FR" dirty="0"/>
              <a:t>Reprise d’un parcours</a:t>
            </a:r>
          </a:p>
          <a:p>
            <a:r>
              <a:rPr lang="fr-FR" dirty="0"/>
              <a:t>Vérification des réponses en temps réel</a:t>
            </a:r>
          </a:p>
          <a:p>
            <a:r>
              <a:rPr lang="fr-FR" dirty="0"/>
              <a:t>Reprise à zéro d’un questionnaire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49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51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SR03 Projet</vt:lpstr>
      <vt:lpstr>Gestion des utilisateurs</vt:lpstr>
      <vt:lpstr>Gestion des questionnaires</vt:lpstr>
      <vt:lpstr>Remplissage des questionnaires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SR03 Projet</dc:title>
  <dc:creator>thomas</dc:creator>
  <cp:lastModifiedBy>thomas</cp:lastModifiedBy>
  <cp:revision>4</cp:revision>
  <dcterms:created xsi:type="dcterms:W3CDTF">2016-05-23T13:24:48Z</dcterms:created>
  <dcterms:modified xsi:type="dcterms:W3CDTF">2016-05-23T14:33:36Z</dcterms:modified>
</cp:coreProperties>
</file>