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C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E81EA-AA20-4EB3-955B-FCE4529398A1}" type="datetimeFigureOut">
              <a:rPr lang="fr-MC" smtClean="0"/>
              <a:t>23/05/2016</a:t>
            </a:fld>
            <a:endParaRPr lang="fr-MC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C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9330-0242-4DB1-BFFD-BA34458D09D3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28784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6705-5428-45DA-948B-26BC0FB91D6D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19C-1B59-427A-AA7E-8570D6B16AD3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FF4A-4664-47CC-919A-2E6F6AF12AB3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BE0C-E316-4001-AEAA-447599B2817C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5F4B-629F-4A15-950C-174B1F57439F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813C-66E8-4F50-96DC-0A369B05FFCB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E820-1F51-4C21-94FF-B16CF0BD19A3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42D9-B109-4261-BD3D-C30E6F53456D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F623-6B87-4E6D-BFC6-B5C1DFCCD89D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E282-2026-4049-8BD4-D5B2CD788CCD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5A7-1A33-4388-B07D-8EEC847C4F0A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AC8F-DE87-47D6-AAE6-695D94597042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FB2E-4608-4DF0-BFA6-F4C1CACE3940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43E4-26D6-4DC0-91DE-22CCFB6002A5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A04D-FFCA-4389-94B3-7A7CC146D63E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DAFD-F635-41D1-8061-7D1122978980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11D-87EB-4B65-A05E-6FEFAB70A5C8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6DC163-222E-4B45-B985-F79B3BC2CF0C}" type="datetime1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SR03 Projet  </a:t>
            </a:r>
            <a:br>
              <a:rPr lang="fr-FR" dirty="0"/>
            </a:br>
            <a:r>
              <a:rPr lang="fr-FR" sz="4800" dirty="0"/>
              <a:t>23/05/16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Pelletier thomas</a:t>
            </a:r>
          </a:p>
          <a:p>
            <a:r>
              <a:rPr lang="fr-FR" dirty="0"/>
              <a:t>De </a:t>
            </a:r>
            <a:r>
              <a:rPr lang="fr-FR" dirty="0" err="1"/>
              <a:t>regibus</a:t>
            </a:r>
            <a:r>
              <a:rPr lang="fr-FR" dirty="0"/>
              <a:t> </a:t>
            </a:r>
            <a:r>
              <a:rPr lang="fr-FR" dirty="0" err="1"/>
              <a:t>fabrice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C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C" dirty="0"/>
              <a:t>Réaliser un site permettant la création de questionnaire et la réalisation de ceux-ci</a:t>
            </a:r>
          </a:p>
          <a:p>
            <a:endParaRPr lang="fr-MC" dirty="0"/>
          </a:p>
          <a:p>
            <a:r>
              <a:rPr lang="fr-MC" dirty="0"/>
              <a:t>Technologies:</a:t>
            </a:r>
          </a:p>
          <a:p>
            <a:pPr lvl="1"/>
            <a:r>
              <a:rPr lang="fr-MC" dirty="0"/>
              <a:t>Java JEE</a:t>
            </a:r>
          </a:p>
          <a:p>
            <a:pPr lvl="1"/>
            <a:r>
              <a:rPr lang="fr-MC" dirty="0"/>
              <a:t>JDBC / MySQL</a:t>
            </a:r>
          </a:p>
          <a:p>
            <a:pPr lvl="1"/>
            <a:r>
              <a:rPr lang="fr-MC" dirty="0"/>
              <a:t>JavaScript, CSS, …</a:t>
            </a:r>
          </a:p>
          <a:p>
            <a:pPr lvl="1"/>
            <a:endParaRPr lang="fr-MC" dirty="0"/>
          </a:p>
          <a:p>
            <a:r>
              <a:rPr lang="fr-MC" dirty="0"/>
              <a:t>3 parties : Utilisateurs, Questionnaires et Parcours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7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types d’utilisateurs (admin/stagiaire)</a:t>
            </a:r>
          </a:p>
          <a:p>
            <a:pPr marL="0" indent="0">
              <a:buNone/>
            </a:pPr>
            <a:r>
              <a:rPr lang="fr-FR" dirty="0"/>
              <a:t>	Modification des comptes (par admin)</a:t>
            </a:r>
          </a:p>
          <a:p>
            <a:pPr marL="0" indent="0">
              <a:buNone/>
            </a:pPr>
            <a:r>
              <a:rPr lang="fr-FR" dirty="0"/>
              <a:t>	Modification de son compte (tout utilisateur)</a:t>
            </a:r>
          </a:p>
          <a:p>
            <a:endParaRPr lang="fr-FR" dirty="0"/>
          </a:p>
          <a:p>
            <a:r>
              <a:rPr lang="fr-FR" dirty="0"/>
              <a:t>Envoi de mail à la création d’un compte</a:t>
            </a:r>
          </a:p>
          <a:p>
            <a:endParaRPr lang="fr-FR" dirty="0"/>
          </a:p>
          <a:p>
            <a:r>
              <a:rPr lang="fr-FR" dirty="0"/>
              <a:t>Gestion des cookies et des sessions</a:t>
            </a:r>
          </a:p>
          <a:p>
            <a:endParaRPr lang="fr-FR" dirty="0"/>
          </a:p>
          <a:p>
            <a:r>
              <a:rPr lang="fr-FR" dirty="0"/>
              <a:t>Eléments non réalisés : visualisation des parcours effectués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questionnaires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Création/modification/suppression de questionnaires</a:t>
            </a:r>
          </a:p>
          <a:p>
            <a:endParaRPr lang="fr-FR" dirty="0"/>
          </a:p>
          <a:p>
            <a:r>
              <a:rPr lang="fr-FR" dirty="0"/>
              <a:t>Gestion de l’ordre pour les questions</a:t>
            </a:r>
          </a:p>
          <a:p>
            <a:endParaRPr lang="fr-FR" dirty="0"/>
          </a:p>
          <a:p>
            <a:r>
              <a:rPr lang="fr-FR" dirty="0"/>
              <a:t>Création de réponses non dynamiques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Eléments non réalisés : Gestion des sujets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Remplissage des questionnaires / Parcours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des résultats</a:t>
            </a:r>
          </a:p>
          <a:p>
            <a:endParaRPr lang="fr-FR" dirty="0"/>
          </a:p>
          <a:p>
            <a:r>
              <a:rPr lang="fr-FR" dirty="0"/>
              <a:t>Reprise d’un parcours après l’avoir arrêté et remise à zéro d’un questionnaire</a:t>
            </a:r>
          </a:p>
          <a:p>
            <a:endParaRPr lang="fr-FR" dirty="0"/>
          </a:p>
          <a:p>
            <a:r>
              <a:rPr lang="fr-FR" dirty="0"/>
              <a:t>Vérification des réponses et visualisation des résultats obtenus en temps réel</a:t>
            </a:r>
          </a:p>
          <a:p>
            <a:endParaRPr lang="fr-FR" dirty="0"/>
          </a:p>
          <a:p>
            <a:r>
              <a:rPr lang="fr-FR" dirty="0"/>
              <a:t>Pas de visualisation des résultats obtenus dans une 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9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C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C" dirty="0"/>
          </a:p>
          <a:p>
            <a:r>
              <a:rPr lang="fr-MC" dirty="0"/>
              <a:t>Fonctionnalités principales requises réalisées</a:t>
            </a:r>
          </a:p>
          <a:p>
            <a:endParaRPr lang="fr-MC" dirty="0"/>
          </a:p>
          <a:p>
            <a:r>
              <a:rPr lang="fr-MC" dirty="0"/>
              <a:t>Manque le système de recherche et de pagination + pas de classement des stagiaires</a:t>
            </a:r>
          </a:p>
          <a:p>
            <a:endParaRPr lang="fr-MC" dirty="0"/>
          </a:p>
          <a:p>
            <a:r>
              <a:rPr lang="fr-MC" dirty="0"/>
              <a:t>Expérience en Java EE </a:t>
            </a:r>
            <a:r>
              <a:rPr lang="fr-MC"/>
              <a:t>et connexion </a:t>
            </a:r>
            <a:r>
              <a:rPr lang="fr-MC" dirty="0"/>
              <a:t>en 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4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151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SR03 Projet   23/05/16</vt:lpstr>
      <vt:lpstr>Présentation du projet</vt:lpstr>
      <vt:lpstr>Gestion des utilisateurs</vt:lpstr>
      <vt:lpstr>Gestion des questionnaires</vt:lpstr>
      <vt:lpstr>Remplissage des questionnaires / Parcours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SR03 Projet</dc:title>
  <dc:creator>thomas</dc:creator>
  <cp:lastModifiedBy>Fabrice DRGB</cp:lastModifiedBy>
  <cp:revision>19</cp:revision>
  <dcterms:created xsi:type="dcterms:W3CDTF">2016-05-23T13:24:48Z</dcterms:created>
  <dcterms:modified xsi:type="dcterms:W3CDTF">2016-05-23T16:30:01Z</dcterms:modified>
</cp:coreProperties>
</file>