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256" r:id="rId2"/>
    <p:sldId id="258" r:id="rId3"/>
    <p:sldId id="264" r:id="rId4"/>
    <p:sldId id="260" r:id="rId5"/>
    <p:sldId id="259" r:id="rId6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Montserrat" panose="00000800000000000000" pitchFamily="50" charset="0"/>
      <p:bold r:id="rId15"/>
    </p:embeddedFont>
    <p:embeddedFont>
      <p:font typeface="Wingdings 2" panose="050201020105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858"/>
    <a:srgbClr val="232323"/>
    <a:srgbClr val="99E2D0"/>
    <a:srgbClr val="FFFFFF"/>
    <a:srgbClr val="FF79DA"/>
    <a:srgbClr val="9356DC"/>
    <a:srgbClr val="F2F2F2"/>
    <a:srgbClr val="DEEBFF"/>
    <a:srgbClr val="006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3949"/>
            <a:ext cx="9141619" cy="6191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343949"/>
            <a:ext cx="2925318" cy="6191075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5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445348-6A39-426F-94F9-82EBD0E542AF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2AF4CE58-DC77-4300-B424-9C585CFC58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8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445348-6A39-426F-94F9-82EBD0E542AF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2AF4CE58-DC77-4300-B424-9C585CFC58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12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445348-6A39-426F-94F9-82EBD0E542AF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2AF4CE58-DC77-4300-B424-9C585CFC58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05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445348-6A39-426F-94F9-82EBD0E542AF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2AF4CE58-DC77-4300-B424-9C585CFC58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72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445348-6A39-426F-94F9-82EBD0E542AF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2AF4CE58-DC77-4300-B424-9C585CFC58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80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445348-6A39-426F-94F9-82EBD0E542AF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2AF4CE58-DC77-4300-B424-9C585CFC58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73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445348-6A39-426F-94F9-82EBD0E542AF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2AF4CE58-DC77-4300-B424-9C585CFC58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8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445348-6A39-426F-94F9-82EBD0E542AF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2AF4CE58-DC77-4300-B424-9C585CFC58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40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445348-6A39-426F-94F9-82EBD0E542AF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2AF4CE58-DC77-4300-B424-9C585CFC58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61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43949"/>
            <a:ext cx="2567030" cy="6191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372835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343949"/>
            <a:ext cx="384048" cy="6191075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4507" y="343949"/>
            <a:ext cx="8179961" cy="619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4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AEF4B-32E6-4739-8752-45A21C007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4800" b="1" dirty="0">
                <a:latin typeface="Montserrat" panose="00000800000000000000" pitchFamily="50" charset="0"/>
              </a:rPr>
              <a:t>Créez une landing page avec Javascript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D27637-438B-42BD-A5D0-BE3B73AFE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Soutenance Projet 4 - </a:t>
            </a:r>
            <a:r>
              <a:rPr lang="fr-FR" sz="2400" dirty="0" err="1"/>
              <a:t>Openclassrooms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5732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4A55A3-201F-4F6B-89F5-F7B464B4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CONTEXTE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881B59-95AC-AB37-CCC5-C964109B41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" t="3703" r="2680" b="5047"/>
          <a:stretch/>
        </p:blipFill>
        <p:spPr>
          <a:xfrm>
            <a:off x="2675467" y="1352550"/>
            <a:ext cx="6328508" cy="4303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F0D8907-B19B-227D-7C10-EF98E1B109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t="509"/>
          <a:stretch/>
        </p:blipFill>
        <p:spPr>
          <a:xfrm>
            <a:off x="9223869" y="1348174"/>
            <a:ext cx="2406155" cy="4307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C922C6C-ECCE-D513-1AC6-CFBBB40F7981}"/>
              </a:ext>
            </a:extLst>
          </p:cNvPr>
          <p:cNvSpPr txBox="1">
            <a:spLocks/>
          </p:cNvSpPr>
          <p:nvPr/>
        </p:nvSpPr>
        <p:spPr>
          <a:xfrm>
            <a:off x="2675467" y="5970058"/>
            <a:ext cx="6328508" cy="3471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fr-FR" sz="1600" dirty="0"/>
              <a:t>Maquette desktop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80EE70D0-1D9A-B524-5A82-D6A4535CDCB1}"/>
              </a:ext>
            </a:extLst>
          </p:cNvPr>
          <p:cNvSpPr txBox="1">
            <a:spLocks/>
          </p:cNvSpPr>
          <p:nvPr/>
        </p:nvSpPr>
        <p:spPr>
          <a:xfrm>
            <a:off x="9223868" y="5970058"/>
            <a:ext cx="2406155" cy="3471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fr-FR" sz="1600" dirty="0"/>
              <a:t>Maquette mobile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04B3581-CB22-FC72-71AE-0403645EC992}"/>
              </a:ext>
            </a:extLst>
          </p:cNvPr>
          <p:cNvSpPr txBox="1"/>
          <p:nvPr/>
        </p:nvSpPr>
        <p:spPr>
          <a:xfrm>
            <a:off x="2637366" y="248335"/>
            <a:ext cx="88116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GameOn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spécialisée dans les conférences et les concours de jeux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FB9A9CE-643F-9901-AD40-95AE2959CC29}"/>
              </a:ext>
            </a:extLst>
          </p:cNvPr>
          <p:cNvCxnSpPr/>
          <p:nvPr/>
        </p:nvCxnSpPr>
        <p:spPr>
          <a:xfrm>
            <a:off x="2762250" y="648445"/>
            <a:ext cx="7105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1">
            <a:extLst>
              <a:ext uri="{FF2B5EF4-FFF2-40B4-BE49-F238E27FC236}">
                <a16:creationId xmlns:a16="http://schemas.microsoft.com/office/drawing/2014/main" id="{3A10C5F9-4EED-7986-710A-7FDB421A5CBB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309977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CONSIGNES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C61C0E-D87E-3D9A-5A6A-F5E07A8F7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b="37591"/>
          <a:stretch/>
        </p:blipFill>
        <p:spPr>
          <a:xfrm>
            <a:off x="2585669" y="242841"/>
            <a:ext cx="7787056" cy="6257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5E9011B-81C4-410A-AB05-8C94BE0B4B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216"/>
          <a:stretch/>
        </p:blipFill>
        <p:spPr>
          <a:xfrm>
            <a:off x="4610586" y="2095500"/>
            <a:ext cx="7028964" cy="3419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9DC159F-EF8C-C49F-B645-46DF1821EF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7906"/>
          <a:stretch/>
        </p:blipFill>
        <p:spPr>
          <a:xfrm>
            <a:off x="2930101" y="240804"/>
            <a:ext cx="7079142" cy="1102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54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B7A97-7211-415E-8337-E4BE0209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1128408"/>
            <a:ext cx="2718875" cy="4601183"/>
          </a:xfrm>
        </p:spPr>
        <p:txBody>
          <a:bodyPr>
            <a:normAutofit/>
          </a:bodyPr>
          <a:lstStyle/>
          <a:p>
            <a:r>
              <a:rPr lang="fr-FR" sz="2400" dirty="0"/>
              <a:t>OBJECTIFS</a:t>
            </a:r>
            <a:endParaRPr lang="fr-FR" sz="2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C0B0EA-B160-16AA-084E-DF2529C122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t="3154" r="4534" b="2309"/>
          <a:stretch/>
        </p:blipFill>
        <p:spPr>
          <a:xfrm>
            <a:off x="2667323" y="917549"/>
            <a:ext cx="3248600" cy="562329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34F018C-2C38-3040-FAD7-4E76C90A6C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1" t="2847" r="4518" b="2614"/>
          <a:stretch/>
        </p:blipFill>
        <p:spPr>
          <a:xfrm>
            <a:off x="8609567" y="917549"/>
            <a:ext cx="3099255" cy="5623290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EB517EB-20B4-6AF7-A372-64CE4AD7E3AA}"/>
              </a:ext>
            </a:extLst>
          </p:cNvPr>
          <p:cNvCxnSpPr>
            <a:cxnSpLocks/>
          </p:cNvCxnSpPr>
          <p:nvPr/>
        </p:nvCxnSpPr>
        <p:spPr>
          <a:xfrm flipH="1">
            <a:off x="5799666" y="1107880"/>
            <a:ext cx="401958" cy="0"/>
          </a:xfrm>
          <a:prstGeom prst="straightConnector1">
            <a:avLst/>
          </a:prstGeom>
          <a:ln w="28575">
            <a:solidFill>
              <a:srgbClr val="E548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58B18D7-8BEA-1C34-24BA-76BE40B807D3}"/>
              </a:ext>
            </a:extLst>
          </p:cNvPr>
          <p:cNvCxnSpPr>
            <a:cxnSpLocks/>
          </p:cNvCxnSpPr>
          <p:nvPr/>
        </p:nvCxnSpPr>
        <p:spPr>
          <a:xfrm flipH="1">
            <a:off x="5096933" y="1788730"/>
            <a:ext cx="1104691" cy="0"/>
          </a:xfrm>
          <a:prstGeom prst="straightConnector1">
            <a:avLst/>
          </a:prstGeom>
          <a:ln w="28575">
            <a:solidFill>
              <a:srgbClr val="E548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55096189-F1B0-FA18-31CF-1D736A8112F7}"/>
              </a:ext>
            </a:extLst>
          </p:cNvPr>
          <p:cNvSpPr txBox="1"/>
          <p:nvPr/>
        </p:nvSpPr>
        <p:spPr>
          <a:xfrm>
            <a:off x="6195450" y="923214"/>
            <a:ext cx="2116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32323"/>
                </a:solidFill>
                <a:latin typeface="Corbel" panose="020B0503020204020204" pitchFamily="34" charset="0"/>
              </a:rPr>
              <a:t>Fermer la modale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BF9AF76-83A1-9D91-F105-B1409D9A912A}"/>
              </a:ext>
            </a:extLst>
          </p:cNvPr>
          <p:cNvSpPr txBox="1"/>
          <p:nvPr/>
        </p:nvSpPr>
        <p:spPr>
          <a:xfrm>
            <a:off x="6189275" y="1619453"/>
            <a:ext cx="2116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32323"/>
                </a:solidFill>
                <a:latin typeface="Corbel" panose="020B0503020204020204" pitchFamily="34" charset="0"/>
              </a:rPr>
              <a:t>Personnaliser les messages d’erreur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14597619-8A60-2777-6D0E-C74683D476BF}"/>
              </a:ext>
            </a:extLst>
          </p:cNvPr>
          <p:cNvCxnSpPr>
            <a:cxnSpLocks/>
          </p:cNvCxnSpPr>
          <p:nvPr/>
        </p:nvCxnSpPr>
        <p:spPr>
          <a:xfrm>
            <a:off x="8386745" y="3777475"/>
            <a:ext cx="920217" cy="0"/>
          </a:xfrm>
          <a:prstGeom prst="straightConnector1">
            <a:avLst/>
          </a:prstGeom>
          <a:ln w="28575">
            <a:solidFill>
              <a:srgbClr val="E548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1B75E631-77BF-8E22-4F44-6279E5FAC578}"/>
              </a:ext>
            </a:extLst>
          </p:cNvPr>
          <p:cNvSpPr txBox="1"/>
          <p:nvPr/>
        </p:nvSpPr>
        <p:spPr>
          <a:xfrm>
            <a:off x="7092169" y="3590452"/>
            <a:ext cx="2116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32323"/>
                </a:solidFill>
                <a:latin typeface="Corbel" panose="020B0503020204020204" pitchFamily="34" charset="0"/>
              </a:rPr>
              <a:t>Confirmation d’inscription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565DAA24-C012-7861-735D-F4B1F2714E56}"/>
              </a:ext>
            </a:extLst>
          </p:cNvPr>
          <p:cNvCxnSpPr>
            <a:cxnSpLocks/>
          </p:cNvCxnSpPr>
          <p:nvPr/>
        </p:nvCxnSpPr>
        <p:spPr>
          <a:xfrm flipH="1">
            <a:off x="5105986" y="6212529"/>
            <a:ext cx="1092342" cy="0"/>
          </a:xfrm>
          <a:prstGeom prst="straightConnector1">
            <a:avLst/>
          </a:prstGeom>
          <a:ln w="28575">
            <a:solidFill>
              <a:srgbClr val="E548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68F70544-106D-8C20-B116-B5A7C904C405}"/>
              </a:ext>
            </a:extLst>
          </p:cNvPr>
          <p:cNvSpPr txBox="1"/>
          <p:nvPr/>
        </p:nvSpPr>
        <p:spPr>
          <a:xfrm>
            <a:off x="6180222" y="6045091"/>
            <a:ext cx="2116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32323"/>
                </a:solidFill>
                <a:latin typeface="Corbel" panose="020B0503020204020204" pitchFamily="34" charset="0"/>
              </a:rPr>
              <a:t>Formulaire valide au </a:t>
            </a:r>
            <a:r>
              <a:rPr lang="fr-FR" sz="1600" dirty="0" err="1">
                <a:solidFill>
                  <a:srgbClr val="232323"/>
                </a:solidFill>
                <a:latin typeface="Corbel" panose="020B0503020204020204" pitchFamily="34" charset="0"/>
              </a:rPr>
              <a:t>submit</a:t>
            </a:r>
            <a:endParaRPr lang="fr-FR" sz="1600" dirty="0">
              <a:solidFill>
                <a:srgbClr val="232323"/>
              </a:solidFill>
              <a:latin typeface="Corbel" panose="020B0503020204020204" pitchFamily="34" charset="0"/>
            </a:endParaRPr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36D0DA42-FF23-00B7-1672-EDC558E7F2F5}"/>
              </a:ext>
            </a:extLst>
          </p:cNvPr>
          <p:cNvCxnSpPr/>
          <p:nvPr/>
        </p:nvCxnSpPr>
        <p:spPr>
          <a:xfrm rot="10800000">
            <a:off x="5712738" y="2272421"/>
            <a:ext cx="485591" cy="316871"/>
          </a:xfrm>
          <a:prstGeom prst="bentConnector3">
            <a:avLst/>
          </a:prstGeom>
          <a:ln w="28575">
            <a:solidFill>
              <a:srgbClr val="E548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38844999-7359-3BCF-8B10-7EE5114AD9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12738" y="2589288"/>
            <a:ext cx="485592" cy="352180"/>
          </a:xfrm>
          <a:prstGeom prst="bentConnector3">
            <a:avLst/>
          </a:prstGeom>
          <a:ln w="28575">
            <a:solidFill>
              <a:srgbClr val="E548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8AE1B28C-2801-1AD7-C999-DE95CF835E6B}"/>
              </a:ext>
            </a:extLst>
          </p:cNvPr>
          <p:cNvSpPr txBox="1"/>
          <p:nvPr/>
        </p:nvSpPr>
        <p:spPr>
          <a:xfrm>
            <a:off x="6189275" y="2415678"/>
            <a:ext cx="2116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32323"/>
                </a:solidFill>
                <a:latin typeface="Corbel" panose="020B0503020204020204" pitchFamily="34" charset="0"/>
              </a:rPr>
              <a:t>Conditions de validation des champs</a:t>
            </a:r>
          </a:p>
        </p:txBody>
      </p:sp>
      <p:sp>
        <p:nvSpPr>
          <p:cNvPr id="58" name="Espace réservé du contenu 2">
            <a:extLst>
              <a:ext uri="{FF2B5EF4-FFF2-40B4-BE49-F238E27FC236}">
                <a16:creationId xmlns:a16="http://schemas.microsoft.com/office/drawing/2014/main" id="{B6AC0D17-D164-777A-88E8-595B1865F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6521" y="280458"/>
            <a:ext cx="3474720" cy="511387"/>
          </a:xfrm>
        </p:spPr>
        <p:txBody>
          <a:bodyPr anchor="t"/>
          <a:lstStyle/>
          <a:p>
            <a:pPr marL="0" indent="0">
              <a:buNone/>
            </a:pPr>
            <a:r>
              <a:rPr lang="fr-FR" b="1" dirty="0"/>
              <a:t>Fonctionnalités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18DBC1E-7A1A-6BEC-FEB8-CEA396AC0871}"/>
              </a:ext>
            </a:extLst>
          </p:cNvPr>
          <p:cNvCxnSpPr>
            <a:cxnSpLocks/>
          </p:cNvCxnSpPr>
          <p:nvPr/>
        </p:nvCxnSpPr>
        <p:spPr>
          <a:xfrm>
            <a:off x="2762250" y="648445"/>
            <a:ext cx="1647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71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FCF66-16E4-4D59-9136-96D9CE3F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LIVRABLES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CA278E6-7FC1-4400-941D-BF1BC8A66B65}"/>
              </a:ext>
            </a:extLst>
          </p:cNvPr>
          <p:cNvSpPr txBox="1"/>
          <p:nvPr/>
        </p:nvSpPr>
        <p:spPr>
          <a:xfrm>
            <a:off x="2508810" y="6138353"/>
            <a:ext cx="933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https://charj099.github.io/Projet4/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C8AD5F6-8C51-41BB-AA13-3EB7E4288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9" t="18199" r="32740" b="18524"/>
          <a:stretch/>
        </p:blipFill>
        <p:spPr>
          <a:xfrm>
            <a:off x="2836544" y="997490"/>
            <a:ext cx="2372835" cy="439260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E098734-B303-4F95-868A-1BAAFC773B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t="21654" r="7440" b="22049"/>
          <a:stretch/>
        </p:blipFill>
        <p:spPr>
          <a:xfrm>
            <a:off x="5331429" y="1123837"/>
            <a:ext cx="6418098" cy="426625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F5989BA-6EDA-B9E6-3697-D9618D6D53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" t="3703" r="2680" b="15751"/>
          <a:stretch/>
        </p:blipFill>
        <p:spPr>
          <a:xfrm>
            <a:off x="6004640" y="1449085"/>
            <a:ext cx="5025472" cy="3016308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C5F160D-4D93-D411-4B99-69C642E114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2500" r="-224" b="8078"/>
          <a:stretch/>
        </p:blipFill>
        <p:spPr>
          <a:xfrm>
            <a:off x="3014557" y="1595489"/>
            <a:ext cx="2004478" cy="3196608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425305753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Cad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678</TotalTime>
  <Words>59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Calibri</vt:lpstr>
      <vt:lpstr>Corbel</vt:lpstr>
      <vt:lpstr>Montserrat</vt:lpstr>
      <vt:lpstr>Wingdings 2</vt:lpstr>
      <vt:lpstr>Cadre</vt:lpstr>
      <vt:lpstr>Créez une landing page avec Javascript</vt:lpstr>
      <vt:lpstr>CONTEXTE</vt:lpstr>
      <vt:lpstr>Présentation PowerPoint</vt:lpstr>
      <vt:lpstr>OBJECTIFS</vt:lpstr>
      <vt:lpstr>LIVRABLES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Transformez une maquette en site web avec HTML &amp; CSS</dc:title>
  <dc:creator>Charline Ramelet</dc:creator>
  <cp:lastModifiedBy>Charline Ramelet</cp:lastModifiedBy>
  <cp:revision>56</cp:revision>
  <dcterms:created xsi:type="dcterms:W3CDTF">2022-04-17T13:37:48Z</dcterms:created>
  <dcterms:modified xsi:type="dcterms:W3CDTF">2022-06-13T14:50:38Z</dcterms:modified>
</cp:coreProperties>
</file>