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sldIdLst>
    <p:sldId id="256" r:id="rId2"/>
    <p:sldId id="258" r:id="rId3"/>
    <p:sldId id="264" r:id="rId4"/>
    <p:sldId id="259" r:id="rId5"/>
    <p:sldId id="266" r:id="rId6"/>
  </p:sldIdLst>
  <p:sldSz cx="12192000" cy="6858000"/>
  <p:notesSz cx="6858000" cy="9144000"/>
  <p:embeddedFontLst>
    <p:embeddedFont>
      <p:font typeface="Corbel" panose="020B0503020204020204" pitchFamily="34" charset="0"/>
      <p:regular r:id="rId7"/>
      <p:bold r:id="rId8"/>
      <p:italic r:id="rId9"/>
      <p:boldItalic r:id="rId10"/>
    </p:embeddedFont>
    <p:embeddedFont>
      <p:font typeface="Montserrat" panose="00000800000000000000" pitchFamily="50" charset="0"/>
      <p:bold r:id="rId11"/>
    </p:embeddedFont>
    <p:embeddedFont>
      <p:font typeface="Wingdings 2" panose="05020102010507070707" pitchFamily="18" charset="2"/>
      <p:regular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4858"/>
    <a:srgbClr val="232323"/>
    <a:srgbClr val="99E2D0"/>
    <a:srgbClr val="FFFFFF"/>
    <a:srgbClr val="FF79DA"/>
    <a:srgbClr val="9356DC"/>
    <a:srgbClr val="F2F2F2"/>
    <a:srgbClr val="DEEBFF"/>
    <a:srgbClr val="006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43949"/>
            <a:ext cx="9141619" cy="6191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343949"/>
            <a:ext cx="2925318" cy="6191075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5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445348-6A39-426F-94F9-82EBD0E542AF}" type="datetimeFigureOut">
              <a:rPr lang="fr-FR" smtClean="0"/>
              <a:t>06/07/2022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2AF4CE58-DC77-4300-B424-9C585CFC58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81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445348-6A39-426F-94F9-82EBD0E542AF}" type="datetimeFigureOut">
              <a:rPr lang="fr-FR" smtClean="0"/>
              <a:t>06/07/2022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2AF4CE58-DC77-4300-B424-9C585CFC58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12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445348-6A39-426F-94F9-82EBD0E542AF}" type="datetimeFigureOut">
              <a:rPr lang="fr-FR" smtClean="0"/>
              <a:t>06/07/2022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2AF4CE58-DC77-4300-B424-9C585CFC58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05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445348-6A39-426F-94F9-82EBD0E542AF}" type="datetimeFigureOut">
              <a:rPr lang="fr-FR" smtClean="0"/>
              <a:t>06/07/2022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2AF4CE58-DC77-4300-B424-9C585CFC58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72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445348-6A39-426F-94F9-82EBD0E542AF}" type="datetimeFigureOut">
              <a:rPr lang="fr-FR" smtClean="0"/>
              <a:t>06/07/2022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2AF4CE58-DC77-4300-B424-9C585CFC58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80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445348-6A39-426F-94F9-82EBD0E542AF}" type="datetimeFigureOut">
              <a:rPr lang="fr-FR" smtClean="0"/>
              <a:t>06/07/2022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2AF4CE58-DC77-4300-B424-9C585CFC58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73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445348-6A39-426F-94F9-82EBD0E542AF}" type="datetimeFigureOut">
              <a:rPr lang="fr-FR" smtClean="0"/>
              <a:t>06/07/2022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2AF4CE58-DC77-4300-B424-9C585CFC58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89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445348-6A39-426F-94F9-82EBD0E542AF}" type="datetimeFigureOut">
              <a:rPr lang="fr-FR" smtClean="0"/>
              <a:t>06/07/2022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2AF4CE58-DC77-4300-B424-9C585CFC58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40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445348-6A39-426F-94F9-82EBD0E542AF}" type="datetimeFigureOut">
              <a:rPr lang="fr-FR" smtClean="0"/>
              <a:t>06/07/2022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2AF4CE58-DC77-4300-B424-9C585CFC58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61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43949"/>
            <a:ext cx="2567030" cy="6191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372835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343949"/>
            <a:ext cx="384048" cy="6191075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4507" y="343949"/>
            <a:ext cx="8179961" cy="619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4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4AEF4B-32E6-4739-8752-45A21C007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b="1" dirty="0">
                <a:latin typeface="Montserrat" panose="00000800000000000000" pitchFamily="50" charset="0"/>
              </a:rPr>
              <a:t>Créez un site accessible pour une plateforme de photographes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D27637-438B-42BD-A5D0-BE3B73AFE2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Soutenance Projet 6 - </a:t>
            </a:r>
            <a:r>
              <a:rPr lang="fr-FR" sz="2400" dirty="0" err="1"/>
              <a:t>Openclassrooms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5732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81D13803-2BDE-A10F-53DA-5E0ED3A613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60"/>
          <a:stretch/>
        </p:blipFill>
        <p:spPr>
          <a:xfrm>
            <a:off x="7104840" y="1098689"/>
            <a:ext cx="4508499" cy="54256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14A55A3-201F-4F6B-89F5-F7B464B4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23837"/>
            <a:ext cx="1887198" cy="4601183"/>
          </a:xfrm>
        </p:spPr>
        <p:txBody>
          <a:bodyPr>
            <a:normAutofit/>
          </a:bodyPr>
          <a:lstStyle/>
          <a:p>
            <a:pPr algn="ctr"/>
            <a:r>
              <a:rPr lang="fr-FR" sz="2200" dirty="0"/>
              <a:t>CONTEXTE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D7605E-305A-1B85-F3CE-77AD320344BE}"/>
              </a:ext>
            </a:extLst>
          </p:cNvPr>
          <p:cNvSpPr/>
          <p:nvPr/>
        </p:nvSpPr>
        <p:spPr>
          <a:xfrm>
            <a:off x="1887199" y="228600"/>
            <a:ext cx="738555" cy="6479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DDE8FB9-7A45-78C3-AE11-65408B389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669" y="2352499"/>
            <a:ext cx="4926701" cy="41718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7C379BF-5F80-9E45-9C5D-A93D2E2EB693}"/>
              </a:ext>
            </a:extLst>
          </p:cNvPr>
          <p:cNvSpPr/>
          <p:nvPr/>
        </p:nvSpPr>
        <p:spPr>
          <a:xfrm>
            <a:off x="2032669" y="342416"/>
            <a:ext cx="7234423" cy="45714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5AB869C-23CD-7FD8-1015-7D8B0DF4A700}"/>
              </a:ext>
            </a:extLst>
          </p:cNvPr>
          <p:cNvSpPr txBox="1"/>
          <p:nvPr/>
        </p:nvSpPr>
        <p:spPr>
          <a:xfrm>
            <a:off x="2032669" y="342416"/>
            <a:ext cx="7366308" cy="36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dirty="0">
                <a:solidFill>
                  <a:schemeClr val="bg1"/>
                </a:solidFill>
                <a:latin typeface="Montserrat" panose="00000800000000000000" pitchFamily="50" charset="0"/>
              </a:rPr>
              <a:t>Site web qui permet aux photographes freelances de présenter leurs travaux.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A523EC-E21F-265B-4F18-EE371D40CFC6}"/>
              </a:ext>
            </a:extLst>
          </p:cNvPr>
          <p:cNvSpPr/>
          <p:nvPr/>
        </p:nvSpPr>
        <p:spPr>
          <a:xfrm>
            <a:off x="2032669" y="994431"/>
            <a:ext cx="4675863" cy="45714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bg1"/>
                </a:solidFill>
                <a:latin typeface="Montserrat" panose="00000800000000000000" pitchFamily="50" charset="0"/>
              </a:rPr>
              <a:t>Levée des fonds pour mettre à jour leur site web. </a:t>
            </a:r>
          </a:p>
        </p:txBody>
      </p:sp>
    </p:spTree>
    <p:extLst>
      <p:ext uri="{BB962C8B-B14F-4D97-AF65-F5344CB8AC3E}">
        <p14:creationId xmlns:p14="http://schemas.microsoft.com/office/powerpoint/2010/main" val="349844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1">
            <a:extLst>
              <a:ext uri="{FF2B5EF4-FFF2-40B4-BE49-F238E27FC236}">
                <a16:creationId xmlns:a16="http://schemas.microsoft.com/office/drawing/2014/main" id="{3A10C5F9-4EED-7986-710A-7FDB421A5CBB}"/>
              </a:ext>
            </a:extLst>
          </p:cNvPr>
          <p:cNvSpPr txBox="1">
            <a:spLocks/>
          </p:cNvSpPr>
          <p:nvPr/>
        </p:nvSpPr>
        <p:spPr>
          <a:xfrm>
            <a:off x="0" y="1128408"/>
            <a:ext cx="1887200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200" dirty="0"/>
              <a:t>BRIEF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500992-0A6C-D8E6-40BE-B02E4AA36977}"/>
              </a:ext>
            </a:extLst>
          </p:cNvPr>
          <p:cNvSpPr/>
          <p:nvPr/>
        </p:nvSpPr>
        <p:spPr>
          <a:xfrm>
            <a:off x="1887199" y="228600"/>
            <a:ext cx="738555" cy="6479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83634BD-8F6C-0820-B9E3-BA884BA40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69" y="351442"/>
            <a:ext cx="4134312" cy="30038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A9B4BCF-6A52-2E41-9259-2285DB072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15" y="351442"/>
            <a:ext cx="4081238" cy="30038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4CF2958-9419-7AAA-ECDE-CCE844F07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69" y="3429000"/>
            <a:ext cx="4134312" cy="30954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8AE9B4E-6C64-C7BC-F9BD-BB68D0F0FA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4"/>
          <a:stretch/>
        </p:blipFill>
        <p:spPr>
          <a:xfrm>
            <a:off x="6988615" y="3450430"/>
            <a:ext cx="4081238" cy="3074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54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FCF66-16E4-4D59-9136-96D9CE3F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07" y="1123837"/>
            <a:ext cx="2372835" cy="4601183"/>
          </a:xfrm>
        </p:spPr>
        <p:txBody>
          <a:bodyPr>
            <a:normAutofit/>
          </a:bodyPr>
          <a:lstStyle/>
          <a:p>
            <a:r>
              <a:rPr lang="fr-FR" sz="2400" dirty="0"/>
              <a:t>ACHECKER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107E132-1EE3-FCB5-44D1-8584D839C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" b="3080"/>
          <a:stretch/>
        </p:blipFill>
        <p:spPr>
          <a:xfrm>
            <a:off x="6866790" y="1762120"/>
            <a:ext cx="4769585" cy="4367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A3397D-F68E-CF03-FF29-77D1EFB44714}"/>
              </a:ext>
            </a:extLst>
          </p:cNvPr>
          <p:cNvSpPr/>
          <p:nvPr/>
        </p:nvSpPr>
        <p:spPr>
          <a:xfrm>
            <a:off x="1887199" y="228600"/>
            <a:ext cx="738555" cy="6479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59E1CDA-2EE9-A46E-DE47-1B3ED2FD43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3"/>
          <a:stretch/>
        </p:blipFill>
        <p:spPr>
          <a:xfrm>
            <a:off x="1981705" y="1762120"/>
            <a:ext cx="4603733" cy="4367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276397-DD45-561D-376D-D8740E1DAC3D}"/>
              </a:ext>
            </a:extLst>
          </p:cNvPr>
          <p:cNvSpPr/>
          <p:nvPr/>
        </p:nvSpPr>
        <p:spPr>
          <a:xfrm>
            <a:off x="1981705" y="1213337"/>
            <a:ext cx="4603733" cy="238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Montserrat" panose="00000800000000000000" pitchFamily="50" charset="0"/>
              </a:rPr>
              <a:t>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59D77E-AE7C-8CB0-1C68-BB641D845F2C}"/>
              </a:ext>
            </a:extLst>
          </p:cNvPr>
          <p:cNvSpPr/>
          <p:nvPr/>
        </p:nvSpPr>
        <p:spPr>
          <a:xfrm>
            <a:off x="6866790" y="1213336"/>
            <a:ext cx="4769585" cy="238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Montserrat" panose="00000800000000000000" pitchFamily="50" charset="0"/>
              </a:rPr>
              <a:t>PHOTOGRAPHER-PAGE</a:t>
            </a:r>
          </a:p>
        </p:txBody>
      </p:sp>
    </p:spTree>
    <p:extLst>
      <p:ext uri="{BB962C8B-B14F-4D97-AF65-F5344CB8AC3E}">
        <p14:creationId xmlns:p14="http://schemas.microsoft.com/office/powerpoint/2010/main" val="342530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FCF66-16E4-4D59-9136-96D9CE3F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07" y="1123837"/>
            <a:ext cx="2372835" cy="4601183"/>
          </a:xfrm>
        </p:spPr>
        <p:txBody>
          <a:bodyPr>
            <a:normAutofit/>
          </a:bodyPr>
          <a:lstStyle/>
          <a:p>
            <a:r>
              <a:rPr lang="fr-FR" sz="2400" dirty="0"/>
              <a:t>W3C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518227-0C3E-1D75-5A6C-FFE46F427CED}"/>
              </a:ext>
            </a:extLst>
          </p:cNvPr>
          <p:cNvSpPr/>
          <p:nvPr/>
        </p:nvSpPr>
        <p:spPr>
          <a:xfrm>
            <a:off x="1887199" y="228600"/>
            <a:ext cx="738555" cy="6479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98A691-BFAB-F2DE-1E0C-4972A90CD2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" r="6811"/>
          <a:stretch/>
        </p:blipFill>
        <p:spPr>
          <a:xfrm>
            <a:off x="2069627" y="2218080"/>
            <a:ext cx="4603733" cy="34316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62DADB7-AC28-2DE2-E6D0-71F6B0349B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" t="1332" b="1600"/>
          <a:stretch/>
        </p:blipFill>
        <p:spPr>
          <a:xfrm>
            <a:off x="6866790" y="2218080"/>
            <a:ext cx="4769585" cy="34316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EC2011-5187-B255-787F-A0A1EF7FC7CB}"/>
              </a:ext>
            </a:extLst>
          </p:cNvPr>
          <p:cNvSpPr/>
          <p:nvPr/>
        </p:nvSpPr>
        <p:spPr>
          <a:xfrm>
            <a:off x="2069627" y="1890342"/>
            <a:ext cx="4603733" cy="238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Montserrat" panose="00000800000000000000" pitchFamily="50" charset="0"/>
              </a:rPr>
              <a:t>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E6F613-6F76-109F-C3FC-685593DD44F9}"/>
              </a:ext>
            </a:extLst>
          </p:cNvPr>
          <p:cNvSpPr/>
          <p:nvPr/>
        </p:nvSpPr>
        <p:spPr>
          <a:xfrm>
            <a:off x="6866790" y="1890341"/>
            <a:ext cx="4769585" cy="238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  <a:latin typeface="Montserrat" panose="00000800000000000000" pitchFamily="50" charset="0"/>
              </a:rPr>
              <a:t>PHOTOGRAPHER-PAGE</a:t>
            </a:r>
          </a:p>
        </p:txBody>
      </p:sp>
    </p:spTree>
    <p:extLst>
      <p:ext uri="{BB962C8B-B14F-4D97-AF65-F5344CB8AC3E}">
        <p14:creationId xmlns:p14="http://schemas.microsoft.com/office/powerpoint/2010/main" val="3415998836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Cadr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adr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1175</TotalTime>
  <Words>45</Words>
  <Application>Microsoft Office PowerPoint</Application>
  <PresentationFormat>Grand écran</PresentationFormat>
  <Paragraphs>12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Corbel</vt:lpstr>
      <vt:lpstr>Montserrat</vt:lpstr>
      <vt:lpstr>Wingdings 2</vt:lpstr>
      <vt:lpstr>Cadre</vt:lpstr>
      <vt:lpstr>Créez un site accessible pour une plateforme de photographes</vt:lpstr>
      <vt:lpstr>CONTEXTE</vt:lpstr>
      <vt:lpstr>Présentation PowerPoint</vt:lpstr>
      <vt:lpstr>ACHECKER</vt:lpstr>
      <vt:lpstr>W3C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Transformez une maquette en site web avec HTML &amp; CSS</dc:title>
  <dc:creator>Charline Ramelet</dc:creator>
  <cp:lastModifiedBy>Charline Ramelet</cp:lastModifiedBy>
  <cp:revision>75</cp:revision>
  <dcterms:created xsi:type="dcterms:W3CDTF">2022-04-17T13:37:48Z</dcterms:created>
  <dcterms:modified xsi:type="dcterms:W3CDTF">2022-07-06T18:10:25Z</dcterms:modified>
</cp:coreProperties>
</file>