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5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6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7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8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6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1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6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0B4B-960C-4426-B703-5C5FCFD89629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2787-D307-4562-8FEA-26A907BF9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sdown.1mobile.com/group3/M00/FB/6D/S34UR1NhqJKAJvJsAAOAbSkQVIk89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999"/>
          <a:stretch/>
        </p:blipFill>
        <p:spPr bwMode="auto">
          <a:xfrm>
            <a:off x="0" y="-27384"/>
            <a:ext cx="9143999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799" y="1700808"/>
            <a:ext cx="7772400" cy="147002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Music Web Design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599" y="3415308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趙紹安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1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4" y="0"/>
            <a:ext cx="53153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076056" y="6206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076056" y="126876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109381" y="32849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109381" y="54452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998418" y="43785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主導覽列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12160" y="108409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副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導覽列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60" y="31316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最新新聞形象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60" y="52919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曲介紹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1" name="Picture 3" descr="C:\Users\Kevin\Desktop\1458992316_ic_looks_two_4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726"/>
            <a:ext cx="326530" cy="3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evin\Desktop\1458992323_ic_looks_3_48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309320"/>
            <a:ext cx="377797" cy="37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evin\Desktop\1458992308_ic_looks_one_48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6" y="31956"/>
            <a:ext cx="293960" cy="2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Kevin\Desktop\1458992316_ic_looks_two_48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62" y="1580350"/>
            <a:ext cx="351236" cy="3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Kevin\Desktop\1458992323_ic_looks_3_48p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62" y="1963275"/>
            <a:ext cx="350069" cy="3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Kevin\Desktop\1458992308_ic_looks_one_48p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28569"/>
            <a:ext cx="328327" cy="32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7629735" y="1233627"/>
            <a:ext cx="1872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latin typeface="微軟正黑體" pitchFamily="34" charset="-120"/>
                <a:ea typeface="微軟正黑體" pitchFamily="34" charset="-120"/>
              </a:rPr>
              <a:t>LOGO</a:t>
            </a:r>
            <a:endParaRPr lang="zh-TW" altLang="en-US" sz="15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596336" y="1593667"/>
            <a:ext cx="1872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功能代表</a:t>
            </a:r>
            <a:r>
              <a:rPr lang="en-US" altLang="zh-TW" sz="1500" dirty="0">
                <a:latin typeface="微軟正黑體" pitchFamily="34" charset="-120"/>
                <a:ea typeface="微軟正黑體" pitchFamily="34" charset="-120"/>
              </a:rPr>
              <a:t>ICON</a:t>
            </a:r>
            <a:endParaRPr lang="zh-TW" altLang="en-US" sz="15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596336" y="1988840"/>
            <a:ext cx="1872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微軟正黑體" pitchFamily="34" charset="-120"/>
                <a:ea typeface="微軟正黑體" pitchFamily="34" charset="-120"/>
              </a:rPr>
              <a:t>社群網站連結</a:t>
            </a:r>
          </a:p>
        </p:txBody>
      </p:sp>
    </p:spTree>
    <p:extLst>
      <p:ext uri="{BB962C8B-B14F-4D97-AF65-F5344CB8AC3E}">
        <p14:creationId xmlns:p14="http://schemas.microsoft.com/office/powerpoint/2010/main" val="18029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evin\Desktop\1458992308_ic_looks_one_48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663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evin\Desktop\1458992316_ic_looks_two_48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2645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Kevin\Desktop\1458992323_ic_looks_3_48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9460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Kevin\Desktop\1458992694_ic_looks_4_48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06776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914504" y="1351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色彩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08104" y="69269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黑白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為主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由上而下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漸層，黑與白的搭配給人一種簡約的感覺。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40152" y="174425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字型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08104" y="235062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使用簡單明瞭的字體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Calibri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，使頁面工整。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31131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LOGO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508104" y="371877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以清楚的字體與簡單的設計，使整體頁面能更簡單清楚。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12160" y="46253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ICON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80112" y="523094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以簡單的圖示直接地表達，能清楚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而不會搶眼。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C:\Users\Kevin\Desktop\picture\投影片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8284"/>
            <a:ext cx="5340135" cy="68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3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Music Web Design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Web Design</dc:title>
  <dc:creator>Kevin</dc:creator>
  <cp:lastModifiedBy>Kevin</cp:lastModifiedBy>
  <cp:revision>13</cp:revision>
  <dcterms:created xsi:type="dcterms:W3CDTF">2016-03-26T06:29:31Z</dcterms:created>
  <dcterms:modified xsi:type="dcterms:W3CDTF">2016-03-28T12:13:23Z</dcterms:modified>
</cp:coreProperties>
</file>