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784" y="-126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4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5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0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E7A9-CB6F-4485-AF52-136FE7ADE6A7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439600" y="0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流程圖: 程序 5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流程圖: 程序 33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流程圖: 程序 35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流程圖: 程序 3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程序 39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流程圖: 程序 41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流程圖: 程序 43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流程圖: 程序 45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流程圖: 程序 47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流程圖: 程序 49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流程圖: 程序 51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流程圖: 程序 53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411600" y="241152"/>
            <a:ext cx="3546000" cy="1692188"/>
            <a:chOff x="-9600157" y="3481512"/>
            <a:chExt cx="5616624" cy="3384376"/>
          </a:xfrm>
        </p:grpSpPr>
        <p:sp>
          <p:nvSpPr>
            <p:cNvPr id="60" name="流程圖: 程序 59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149" name="流程圖: 程序 148"/>
          <p:cNvSpPr/>
          <p:nvPr/>
        </p:nvSpPr>
        <p:spPr>
          <a:xfrm>
            <a:off x="-1957216" y="3555086"/>
            <a:ext cx="1205797" cy="4531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/>
          <p:cNvGrpSpPr/>
          <p:nvPr/>
        </p:nvGrpSpPr>
        <p:grpSpPr>
          <a:xfrm>
            <a:off x="445625" y="5299490"/>
            <a:ext cx="7428775" cy="5454830"/>
            <a:chOff x="-9600157" y="3481512"/>
            <a:chExt cx="5616624" cy="3384376"/>
          </a:xfrm>
        </p:grpSpPr>
        <p:sp>
          <p:nvSpPr>
            <p:cNvPr id="153" name="流程圖: 程序 15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11036375" y="14858776"/>
            <a:ext cx="720000" cy="720000"/>
            <a:chOff x="-9600157" y="3481512"/>
            <a:chExt cx="5616624" cy="3384376"/>
          </a:xfrm>
        </p:grpSpPr>
        <p:sp>
          <p:nvSpPr>
            <p:cNvPr id="56" name="流程圖: 程序 5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0064375" y="14858856"/>
            <a:ext cx="720000" cy="720000"/>
            <a:chOff x="-9600157" y="3481512"/>
            <a:chExt cx="5616624" cy="3384376"/>
          </a:xfrm>
        </p:grpSpPr>
        <p:sp>
          <p:nvSpPr>
            <p:cNvPr id="66" name="流程圖: 程序 6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/>
          <p:cNvGrpSpPr/>
          <p:nvPr/>
        </p:nvGrpSpPr>
        <p:grpSpPr>
          <a:xfrm>
            <a:off x="9092375" y="14858776"/>
            <a:ext cx="720000" cy="720000"/>
            <a:chOff x="-9600157" y="3481512"/>
            <a:chExt cx="5616624" cy="3384376"/>
          </a:xfrm>
        </p:grpSpPr>
        <p:sp>
          <p:nvSpPr>
            <p:cNvPr id="71" name="流程圖: 程序 7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427286" y="2563480"/>
            <a:ext cx="630000" cy="630000"/>
            <a:chOff x="-9600157" y="3481512"/>
            <a:chExt cx="5616624" cy="3384376"/>
          </a:xfrm>
        </p:grpSpPr>
        <p:sp>
          <p:nvSpPr>
            <p:cNvPr id="75" name="流程圖: 程序 7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3355600" y="2545408"/>
            <a:ext cx="630000" cy="630000"/>
            <a:chOff x="-9600157" y="3481512"/>
            <a:chExt cx="5616624" cy="3384376"/>
          </a:xfrm>
        </p:grpSpPr>
        <p:sp>
          <p:nvSpPr>
            <p:cNvPr id="83" name="流程圖: 程序 8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6258100" y="2545408"/>
            <a:ext cx="630000" cy="630000"/>
            <a:chOff x="-9600157" y="3481512"/>
            <a:chExt cx="5616624" cy="3384376"/>
          </a:xfrm>
        </p:grpSpPr>
        <p:sp>
          <p:nvSpPr>
            <p:cNvPr id="87" name="流程圖: 程序 8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9136629" y="2545408"/>
            <a:ext cx="630000" cy="630000"/>
            <a:chOff x="-9600157" y="3481512"/>
            <a:chExt cx="5616624" cy="3384376"/>
          </a:xfrm>
        </p:grpSpPr>
        <p:sp>
          <p:nvSpPr>
            <p:cNvPr id="95" name="流程圖: 程序 9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36261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27286" y="11618416"/>
            <a:ext cx="2586314" cy="1800200"/>
            <a:chOff x="-9600157" y="3481512"/>
            <a:chExt cx="5616624" cy="3384376"/>
          </a:xfrm>
        </p:grpSpPr>
        <p:sp>
          <p:nvSpPr>
            <p:cNvPr id="101" name="流程圖: 程序 10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367257" y="11618416"/>
            <a:ext cx="2586314" cy="1800200"/>
            <a:chOff x="-9600157" y="3481512"/>
            <a:chExt cx="5616624" cy="3384376"/>
          </a:xfrm>
        </p:grpSpPr>
        <p:sp>
          <p:nvSpPr>
            <p:cNvPr id="119" name="流程圖: 程序 11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群組 145"/>
          <p:cNvGrpSpPr/>
          <p:nvPr/>
        </p:nvGrpSpPr>
        <p:grpSpPr>
          <a:xfrm>
            <a:off x="6247577" y="11618416"/>
            <a:ext cx="2586314" cy="1800200"/>
            <a:chOff x="-9600157" y="3481512"/>
            <a:chExt cx="5616624" cy="3384376"/>
          </a:xfrm>
        </p:grpSpPr>
        <p:sp>
          <p:nvSpPr>
            <p:cNvPr id="147" name="流程圖: 程序 14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9127897" y="11618416"/>
            <a:ext cx="2586314" cy="1800200"/>
            <a:chOff x="-9600157" y="3481512"/>
            <a:chExt cx="5616624" cy="3384376"/>
          </a:xfrm>
        </p:grpSpPr>
        <p:sp>
          <p:nvSpPr>
            <p:cNvPr id="157" name="流程圖: 程序 15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29804" y="14761640"/>
            <a:ext cx="12224979" cy="1033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1411600" y="241152"/>
            <a:ext cx="3546000" cy="1692188"/>
            <a:chOff x="-9600157" y="3481512"/>
            <a:chExt cx="5616624" cy="3384376"/>
          </a:xfrm>
        </p:grpSpPr>
        <p:sp>
          <p:nvSpPr>
            <p:cNvPr id="60" name="流程圖: 程序 59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149" name="流程圖: 程序 148"/>
          <p:cNvSpPr/>
          <p:nvPr/>
        </p:nvSpPr>
        <p:spPr>
          <a:xfrm>
            <a:off x="-1957216" y="3555086"/>
            <a:ext cx="1205797" cy="4531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群組 151"/>
          <p:cNvGrpSpPr/>
          <p:nvPr/>
        </p:nvGrpSpPr>
        <p:grpSpPr>
          <a:xfrm>
            <a:off x="445625" y="5299490"/>
            <a:ext cx="7428775" cy="5454830"/>
            <a:chOff x="-9600157" y="3481512"/>
            <a:chExt cx="5616624" cy="3384376"/>
          </a:xfrm>
        </p:grpSpPr>
        <p:sp>
          <p:nvSpPr>
            <p:cNvPr id="153" name="流程圖: 程序 15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11036375" y="14858776"/>
            <a:ext cx="720000" cy="720000"/>
            <a:chOff x="-9600157" y="3481512"/>
            <a:chExt cx="5616624" cy="3384376"/>
          </a:xfrm>
        </p:grpSpPr>
        <p:sp>
          <p:nvSpPr>
            <p:cNvPr id="56" name="流程圖: 程序 5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0064375" y="14858856"/>
            <a:ext cx="720000" cy="720000"/>
            <a:chOff x="-9600157" y="3481512"/>
            <a:chExt cx="5616624" cy="3384376"/>
          </a:xfrm>
        </p:grpSpPr>
        <p:sp>
          <p:nvSpPr>
            <p:cNvPr id="66" name="流程圖: 程序 6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/>
          <p:cNvGrpSpPr/>
          <p:nvPr/>
        </p:nvGrpSpPr>
        <p:grpSpPr>
          <a:xfrm>
            <a:off x="9092375" y="14858776"/>
            <a:ext cx="720000" cy="720000"/>
            <a:chOff x="-9600157" y="3481512"/>
            <a:chExt cx="5616624" cy="3384376"/>
          </a:xfrm>
        </p:grpSpPr>
        <p:sp>
          <p:nvSpPr>
            <p:cNvPr id="71" name="流程圖: 程序 7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>
              <a:off x="-9600157" y="3481512"/>
              <a:ext cx="5616624" cy="321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427286" y="2563480"/>
            <a:ext cx="630000" cy="630000"/>
            <a:chOff x="-9600157" y="3481512"/>
            <a:chExt cx="5616624" cy="3384376"/>
          </a:xfrm>
        </p:grpSpPr>
        <p:sp>
          <p:nvSpPr>
            <p:cNvPr id="75" name="流程圖: 程序 7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3355600" y="2545408"/>
            <a:ext cx="630000" cy="630000"/>
            <a:chOff x="-9600157" y="3481512"/>
            <a:chExt cx="5616624" cy="3384376"/>
          </a:xfrm>
        </p:grpSpPr>
        <p:sp>
          <p:nvSpPr>
            <p:cNvPr id="83" name="流程圖: 程序 82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6258100" y="2545408"/>
            <a:ext cx="630000" cy="630000"/>
            <a:chOff x="-9600157" y="3481512"/>
            <a:chExt cx="5616624" cy="3384376"/>
          </a:xfrm>
        </p:grpSpPr>
        <p:sp>
          <p:nvSpPr>
            <p:cNvPr id="87" name="流程圖: 程序 8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9136629" y="2545408"/>
            <a:ext cx="630000" cy="630000"/>
            <a:chOff x="-9600157" y="3481512"/>
            <a:chExt cx="5616624" cy="3384376"/>
          </a:xfrm>
        </p:grpSpPr>
        <p:sp>
          <p:nvSpPr>
            <p:cNvPr id="95" name="流程圖: 程序 9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36261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27286" y="11618416"/>
            <a:ext cx="2586314" cy="1800200"/>
            <a:chOff x="-9600157" y="3481512"/>
            <a:chExt cx="5616624" cy="3384376"/>
          </a:xfrm>
        </p:grpSpPr>
        <p:sp>
          <p:nvSpPr>
            <p:cNvPr id="101" name="流程圖: 程序 10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367257" y="11618416"/>
            <a:ext cx="2586314" cy="1800200"/>
            <a:chOff x="-9600157" y="3481512"/>
            <a:chExt cx="5616624" cy="3384376"/>
          </a:xfrm>
        </p:grpSpPr>
        <p:sp>
          <p:nvSpPr>
            <p:cNvPr id="119" name="流程圖: 程序 11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群組 145"/>
          <p:cNvGrpSpPr/>
          <p:nvPr/>
        </p:nvGrpSpPr>
        <p:grpSpPr>
          <a:xfrm>
            <a:off x="6247577" y="11618416"/>
            <a:ext cx="2586314" cy="1800200"/>
            <a:chOff x="-9600157" y="3481512"/>
            <a:chExt cx="5616624" cy="3384376"/>
          </a:xfrm>
        </p:grpSpPr>
        <p:sp>
          <p:nvSpPr>
            <p:cNvPr id="147" name="流程圖: 程序 14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9127897" y="11618416"/>
            <a:ext cx="2586314" cy="1800200"/>
            <a:chOff x="-9600157" y="3481512"/>
            <a:chExt cx="5616624" cy="3384376"/>
          </a:xfrm>
        </p:grpSpPr>
        <p:sp>
          <p:nvSpPr>
            <p:cNvPr id="157" name="流程圖: 程序 156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文字</a:t>
            </a:r>
            <a:endParaRPr lang="en-US" altLang="zh-TW" dirty="0" smtClean="0"/>
          </a:p>
          <a:p>
            <a:r>
              <a:rPr lang="zh-TW" altLang="en-US" dirty="0" smtClean="0"/>
              <a:t>文字文字文字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https://farm6.staticflickr.com/5570/14838183298_05048482f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5299490"/>
            <a:ext cx="7393436" cy="54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Kevin\Desktop\圖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21519"/>
            <a:ext cx="348456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-29804" y="14761640"/>
            <a:ext cx="12224979" cy="1033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Kevin\Desktop\1458989198_vid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91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Kevin\Desktop\1458989205_music-n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00" y="2545408"/>
            <a:ext cx="615234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evin\Desktop\1458989181_star-empt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2563480"/>
            <a:ext cx="652723" cy="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vin\Desktop\1458989170_se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20529"/>
          <a:stretch/>
        </p:blipFill>
        <p:spPr bwMode="auto">
          <a:xfrm>
            <a:off x="9127897" y="11626058"/>
            <a:ext cx="2576421" cy="1814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15037"/>
          <a:stretch/>
        </p:blipFill>
        <p:spPr bwMode="auto">
          <a:xfrm>
            <a:off x="6247578" y="11626058"/>
            <a:ext cx="2604138" cy="179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2" r="15574"/>
          <a:stretch/>
        </p:blipFill>
        <p:spPr bwMode="auto">
          <a:xfrm>
            <a:off x="3361283" y="11618416"/>
            <a:ext cx="2592288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4994" r="6413"/>
          <a:stretch/>
        </p:blipFill>
        <p:spPr bwMode="auto">
          <a:xfrm>
            <a:off x="396353" y="11618416"/>
            <a:ext cx="2617247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07" y="14752906"/>
            <a:ext cx="969966" cy="9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0" y="2185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149" name="流程圖: 程序 148"/>
          <p:cNvSpPr/>
          <p:nvPr/>
        </p:nvSpPr>
        <p:spPr>
          <a:xfrm>
            <a:off x="-1957216" y="3555086"/>
            <a:ext cx="1205797" cy="45316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/>
          <p:cNvCxnSpPr/>
          <p:nvPr/>
        </p:nvCxnSpPr>
        <p:spPr>
          <a:xfrm>
            <a:off x="-29804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412" y="3460395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57286" y="4146714"/>
            <a:ext cx="1006908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This Is The Theme  of  This News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Copyright 2016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NEWS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CHARTS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VIDEOS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Birdy</a:t>
            </a:r>
          </a:p>
          <a:p>
            <a:pPr algn="ctr"/>
            <a:r>
              <a:rPr lang="en-US" altLang="zh-TW" dirty="0" smtClean="0"/>
              <a:t>Wild Horses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Jessie Ware</a:t>
            </a:r>
          </a:p>
          <a:p>
            <a:pPr algn="ctr"/>
            <a:r>
              <a:rPr lang="en-US" altLang="zh-TW" dirty="0" smtClean="0"/>
              <a:t>You &amp; I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Ellie Goulding</a:t>
            </a:r>
          </a:p>
          <a:p>
            <a:pPr algn="ctr"/>
            <a:r>
              <a:rPr lang="en-US" altLang="zh-TW" dirty="0" smtClean="0"/>
              <a:t>On My mind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Zayn Malik</a:t>
            </a:r>
          </a:p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illow Talk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MORE</a:t>
            </a:r>
            <a:endParaRPr lang="zh-TW" altLang="en-US" dirty="0"/>
          </a:p>
        </p:txBody>
      </p:sp>
      <p:cxnSp>
        <p:nvCxnSpPr>
          <p:cNvPr id="89" name="直線接點 88"/>
          <p:cNvCxnSpPr/>
          <p:nvPr/>
        </p:nvCxnSpPr>
        <p:spPr>
          <a:xfrm>
            <a:off x="-30719" y="1118636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流程圖: 程序 148"/>
          <p:cNvSpPr/>
          <p:nvPr/>
        </p:nvSpPr>
        <p:spPr>
          <a:xfrm>
            <a:off x="-30719" y="0"/>
            <a:ext cx="12225894" cy="15815374"/>
          </a:xfrm>
          <a:prstGeom prst="flowChartProcess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 descr="https://farm6.staticflickr.com/5570/14838183298_05048482fe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5299489"/>
            <a:ext cx="7393436" cy="54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Kevin\Desktop\圖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21519"/>
            <a:ext cx="348456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30719" y="2185368"/>
            <a:ext cx="12248986" cy="1275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-23093" y="14761640"/>
            <a:ext cx="12224979" cy="1033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Kevin\Desktop\1458989198_vide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91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Kevin\Desktop\1458989205_music-not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00" y="2545408"/>
            <a:ext cx="615234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evin\Desktop\1458989181_star-empty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0" y="2563480"/>
            <a:ext cx="652723" cy="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vin\Desktop\1458989170_search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2545408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20529"/>
          <a:stretch/>
        </p:blipFill>
        <p:spPr bwMode="auto">
          <a:xfrm>
            <a:off x="9127897" y="11626058"/>
            <a:ext cx="2576421" cy="18141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15037"/>
          <a:stretch/>
        </p:blipFill>
        <p:spPr bwMode="auto">
          <a:xfrm>
            <a:off x="6247578" y="11626058"/>
            <a:ext cx="2604138" cy="1792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2" r="15574"/>
          <a:stretch/>
        </p:blipFill>
        <p:spPr bwMode="auto">
          <a:xfrm>
            <a:off x="3361283" y="11618416"/>
            <a:ext cx="2592288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4994" r="6413"/>
          <a:stretch/>
        </p:blipFill>
        <p:spPr bwMode="auto">
          <a:xfrm>
            <a:off x="396353" y="11618416"/>
            <a:ext cx="2617247" cy="1800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723" y="14754472"/>
            <a:ext cx="968400" cy="9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07" y="14752906"/>
            <a:ext cx="969966" cy="9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5929600" y="1242781"/>
            <a:ext cx="1287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HOME</a:t>
            </a:r>
            <a:endParaRPr lang="zh-TW" altLang="en-US" b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7835738" y="1211936"/>
            <a:ext cx="1574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ABOUT</a:t>
            </a:r>
            <a:endParaRPr lang="zh-TW" altLang="en-US" b="1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695359" y="1242784"/>
            <a:ext cx="18748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CONTACT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57286" y="4057576"/>
            <a:ext cx="100690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b="1" dirty="0" smtClean="0">
                <a:solidFill>
                  <a:schemeClr val="bg1"/>
                </a:solidFill>
              </a:rPr>
              <a:t>This Is The Theme  of  This News</a:t>
            </a:r>
            <a:endParaRPr lang="zh-TW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625" y="3913560"/>
            <a:ext cx="11310750" cy="93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8226293" y="10034320"/>
            <a:ext cx="2558082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6400" y="5299490"/>
            <a:ext cx="34879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This is the content of this news .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  <a:r>
              <a:rPr lang="en-US" altLang="zh-TW" dirty="0" err="1" smtClean="0"/>
              <a:t>Blabla</a:t>
            </a:r>
            <a:r>
              <a:rPr lang="en-US" altLang="zh-TW" dirty="0"/>
              <a:t> </a:t>
            </a:r>
            <a:r>
              <a:rPr lang="en-US" altLang="zh-TW" dirty="0" err="1"/>
              <a:t>Blabla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Down to 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1116" y="15009469"/>
            <a:ext cx="48723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Copyright 2016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1600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NEWS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351571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HOT 100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249715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CHARTS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0184219" y="2617416"/>
            <a:ext cx="160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VIDEOS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5625" y="1349062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Birdy</a:t>
            </a:r>
          </a:p>
          <a:p>
            <a:pPr algn="ctr"/>
            <a:r>
              <a:rPr lang="en-US" altLang="zh-TW" b="1" dirty="0" smtClean="0"/>
              <a:t>Wild Horses</a:t>
            </a:r>
            <a:endParaRPr lang="zh-TW" altLang="en-US" b="1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38559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Jessie Ware</a:t>
            </a:r>
          </a:p>
          <a:p>
            <a:pPr algn="ctr"/>
            <a:r>
              <a:rPr lang="en-US" altLang="zh-TW" b="1" dirty="0" smtClean="0"/>
              <a:t>You &amp; I</a:t>
            </a:r>
            <a:endParaRPr lang="zh-TW" altLang="en-US" b="1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278425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Ellie Goulding</a:t>
            </a:r>
          </a:p>
          <a:p>
            <a:pPr algn="ctr"/>
            <a:r>
              <a:rPr lang="en-US" altLang="zh-TW" b="1" dirty="0" smtClean="0"/>
              <a:t>On My mind</a:t>
            </a:r>
            <a:endParaRPr lang="zh-TW" altLang="en-US" b="1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9146236" y="13524304"/>
            <a:ext cx="25679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Zayn Malik</a:t>
            </a:r>
          </a:p>
          <a:p>
            <a:pPr algn="ctr"/>
            <a:r>
              <a:rPr lang="en-US" altLang="zh-TW" b="1" dirty="0"/>
              <a:t>P</a:t>
            </a:r>
            <a:r>
              <a:rPr lang="en-US" altLang="zh-TW" b="1" dirty="0" smtClean="0"/>
              <a:t>illow Talk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26293" y="10151632"/>
            <a:ext cx="2558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MORE</a:t>
            </a:r>
            <a:endParaRPr lang="zh-TW" altLang="en-US" sz="25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-30719" y="11186368"/>
            <a:ext cx="122258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230</Words>
  <Application>Microsoft Office PowerPoint</Application>
  <PresentationFormat>自訂</PresentationFormat>
  <Paragraphs>80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66</cp:revision>
  <dcterms:created xsi:type="dcterms:W3CDTF">2016-03-23T05:43:06Z</dcterms:created>
  <dcterms:modified xsi:type="dcterms:W3CDTF">2016-03-28T12:11:31Z</dcterms:modified>
</cp:coreProperties>
</file>