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1" r:id="rId5"/>
    <p:sldId id="268" r:id="rId6"/>
    <p:sldId id="262" r:id="rId7"/>
    <p:sldId id="269" r:id="rId8"/>
    <p:sldId id="266" r:id="rId9"/>
    <p:sldId id="270" r:id="rId10"/>
    <p:sldId id="263" r:id="rId11"/>
    <p:sldId id="271" r:id="rId12"/>
    <p:sldId id="265" r:id="rId13"/>
    <p:sldId id="273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1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79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32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39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13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1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52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19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2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73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0975-B113-4B0E-B873-4D1A9BD88002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63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80975-B113-4B0E-B873-4D1A9BD88002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5472-9359-4013-9D33-DB070559C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1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4" descr="C:\Users\Kevin\Documents\front-end-course-project\images\surfac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743908" y="4109010"/>
            <a:ext cx="165618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北科小角落</a:t>
            </a:r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1026" name="Picture 2" descr="C:\Users\Kevin\Documents\front-end-course-project\images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919" y="1824319"/>
            <a:ext cx="4002161" cy="196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663787" y="4437112"/>
            <a:ext cx="3816424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102590001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趙紹安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ctr"/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102590009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郭育隆</a:t>
            </a:r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06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996952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|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美觀與簡化設計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479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|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美觀與簡化設計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0" y="2780928"/>
            <a:ext cx="4114800" cy="1872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500" dirty="0">
                <a:latin typeface="微軟正黑體" pitchFamily="34" charset="-120"/>
                <a:ea typeface="微軟正黑體" pitchFamily="34" charset="-120"/>
              </a:rPr>
              <a:t>此頁</a:t>
            </a:r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面一進來只會先看到圖，下面的說明都還看不到，應該予以簡化，把說明和操作盡量放在一開始就能看到的地方。</a:t>
            </a:r>
            <a:endParaRPr lang="zh-TW" altLang="en-US" sz="25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65" y="1916832"/>
            <a:ext cx="3440143" cy="385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58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996952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|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幫助或說明文件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479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|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幫助或說明文件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0" y="2780928"/>
            <a:ext cx="4114800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在首頁應給予網站導覽，讓使用者可以一目瞭然整個網站的操作流程。</a:t>
            </a:r>
            <a:endParaRPr lang="zh-TW" altLang="en-US" sz="25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4152236" cy="263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34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996952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|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與真實世界的關聯性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947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|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與真實世界的關聯性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73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996952"/>
            <a:ext cx="8229600" cy="1143000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|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使用者的操控自由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82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|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使用者的操控自由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0" y="2924944"/>
            <a:ext cx="411480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在匿名發文頁面，應給予重新填寫的按鈕，讓使用者想重新輸入時，能夠快速地重來。</a:t>
            </a:r>
            <a:endParaRPr lang="zh-TW" altLang="en-US" sz="25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34480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45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996952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|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預防錯誤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479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|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預防錯誤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0" y="3140968"/>
            <a:ext cx="41148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在發送時，需跳出一個確認的視窗，以免使用者誤觸。</a:t>
            </a:r>
            <a:endParaRPr lang="zh-TW" altLang="en-US" sz="25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34480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85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996952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|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彈性與使用效率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479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|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彈性與使用效率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0" y="3140968"/>
            <a:ext cx="4114800" cy="9647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sz="2500" dirty="0" smtClean="0">
                <a:latin typeface="微軟正黑體" pitchFamily="34" charset="-120"/>
                <a:ea typeface="微軟正黑體" pitchFamily="34" charset="-120"/>
              </a:rPr>
              <a:t>在小角落們，應給予搜尋的選項，讓使用者能快速找到符合的關鍵字。</a:t>
            </a:r>
            <a:endParaRPr lang="zh-TW" altLang="en-US" sz="25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4" name="Picture 2" descr="C:\Users\Kevin\Documents\front-end-course-project\images\noo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88840"/>
            <a:ext cx="4523682" cy="339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63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201</Words>
  <Application>Microsoft Office PowerPoint</Application>
  <PresentationFormat>如螢幕大小 (4:3)</PresentationFormat>
  <Paragraphs>20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PowerPoint 簡報</vt:lpstr>
      <vt:lpstr>2 | 與真實世界的關聯性</vt:lpstr>
      <vt:lpstr>2 | 與真實世界的關聯性</vt:lpstr>
      <vt:lpstr>3 | 使用者的操控自由</vt:lpstr>
      <vt:lpstr>3 | 使用者的操控自由</vt:lpstr>
      <vt:lpstr>5 | 預防錯誤</vt:lpstr>
      <vt:lpstr>5 | 預防錯誤</vt:lpstr>
      <vt:lpstr>7 | 彈性與使用效率</vt:lpstr>
      <vt:lpstr>7 | 彈性與使用效率</vt:lpstr>
      <vt:lpstr>8 | 美觀與簡化設計</vt:lpstr>
      <vt:lpstr>8 | 美觀與簡化設計</vt:lpstr>
      <vt:lpstr>10 | 幫助或說明文件</vt:lpstr>
      <vt:lpstr>10 | 幫助或說明文件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Kevin</dc:creator>
  <cp:lastModifiedBy>Kevin</cp:lastModifiedBy>
  <cp:revision>17</cp:revision>
  <dcterms:created xsi:type="dcterms:W3CDTF">2016-04-18T10:44:18Z</dcterms:created>
  <dcterms:modified xsi:type="dcterms:W3CDTF">2016-05-15T06:48:21Z</dcterms:modified>
</cp:coreProperties>
</file>