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12195175" cy="15748000"/>
  <p:notesSz cx="6858000" cy="9144000"/>
  <p:defaultTextStyle>
    <a:defPPr>
      <a:defRPr lang="zh-TW"/>
    </a:defPPr>
    <a:lvl1pPr marL="0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98363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96725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95088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93451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91813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90176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588538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386901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53" autoAdjust="0"/>
    <p:restoredTop sz="94660"/>
  </p:normalViewPr>
  <p:slideViewPr>
    <p:cSldViewPr>
      <p:cViewPr>
        <p:scale>
          <a:sx n="25" d="100"/>
          <a:sy n="25" d="100"/>
        </p:scale>
        <p:origin x="-2526" y="-414"/>
      </p:cViewPr>
      <p:guideLst>
        <p:guide orient="horz" pos="49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638" y="4892088"/>
            <a:ext cx="10365899" cy="33756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276" y="8923867"/>
            <a:ext cx="8536623" cy="40244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98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96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95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9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91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9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588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386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E7A9-CB6F-4485-AF52-136FE7ADE6A7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BFDE-B1E8-4C1E-BCD4-256B9249E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54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E7A9-CB6F-4485-AF52-136FE7ADE6A7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BFDE-B1E8-4C1E-BCD4-256B9249E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655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41502" y="630651"/>
            <a:ext cx="2743914" cy="134368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759" y="630651"/>
            <a:ext cx="8028490" cy="1343683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E7A9-CB6F-4485-AF52-136FE7ADE6A7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BFDE-B1E8-4C1E-BCD4-256B9249E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17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E7A9-CB6F-4485-AF52-136FE7ADE6A7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BFDE-B1E8-4C1E-BCD4-256B9249E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50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335" y="10119549"/>
            <a:ext cx="10365899" cy="3127728"/>
          </a:xfrm>
        </p:spPr>
        <p:txBody>
          <a:bodyPr anchor="t"/>
          <a:lstStyle>
            <a:lvl1pPr algn="l">
              <a:defRPr sz="7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335" y="6674675"/>
            <a:ext cx="10365899" cy="3444874"/>
          </a:xfrm>
        </p:spPr>
        <p:txBody>
          <a:bodyPr anchor="b"/>
          <a:lstStyle>
            <a:lvl1pPr marL="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1pPr>
            <a:lvl2pPr marL="79836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9672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39508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9345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9181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9017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58853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38690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E7A9-CB6F-4485-AF52-136FE7ADE6A7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BFDE-B1E8-4C1E-BCD4-256B9249E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54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759" y="3674535"/>
            <a:ext cx="5386202" cy="10392952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9214" y="3674535"/>
            <a:ext cx="5386202" cy="10392952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E7A9-CB6F-4485-AF52-136FE7ADE6A7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BFDE-B1E8-4C1E-BCD4-256B9249E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25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59" y="3525074"/>
            <a:ext cx="5388320" cy="146908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363" indent="0">
              <a:buNone/>
              <a:defRPr sz="3500" b="1"/>
            </a:lvl2pPr>
            <a:lvl3pPr marL="1596725" indent="0">
              <a:buNone/>
              <a:defRPr sz="3100" b="1"/>
            </a:lvl3pPr>
            <a:lvl4pPr marL="2395088" indent="0">
              <a:buNone/>
              <a:defRPr sz="2800" b="1"/>
            </a:lvl4pPr>
            <a:lvl5pPr marL="3193451" indent="0">
              <a:buNone/>
              <a:defRPr sz="2800" b="1"/>
            </a:lvl5pPr>
            <a:lvl6pPr marL="3991813" indent="0">
              <a:buNone/>
              <a:defRPr sz="2800" b="1"/>
            </a:lvl6pPr>
            <a:lvl7pPr marL="4790176" indent="0">
              <a:buNone/>
              <a:defRPr sz="2800" b="1"/>
            </a:lvl7pPr>
            <a:lvl8pPr marL="5588538" indent="0">
              <a:buNone/>
              <a:defRPr sz="2800" b="1"/>
            </a:lvl8pPr>
            <a:lvl9pPr marL="6386901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759" y="4994157"/>
            <a:ext cx="5388320" cy="9073328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4980" y="3525074"/>
            <a:ext cx="5390437" cy="146908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363" indent="0">
              <a:buNone/>
              <a:defRPr sz="3500" b="1"/>
            </a:lvl2pPr>
            <a:lvl3pPr marL="1596725" indent="0">
              <a:buNone/>
              <a:defRPr sz="3100" b="1"/>
            </a:lvl3pPr>
            <a:lvl4pPr marL="2395088" indent="0">
              <a:buNone/>
              <a:defRPr sz="2800" b="1"/>
            </a:lvl4pPr>
            <a:lvl5pPr marL="3193451" indent="0">
              <a:buNone/>
              <a:defRPr sz="2800" b="1"/>
            </a:lvl5pPr>
            <a:lvl6pPr marL="3991813" indent="0">
              <a:buNone/>
              <a:defRPr sz="2800" b="1"/>
            </a:lvl6pPr>
            <a:lvl7pPr marL="4790176" indent="0">
              <a:buNone/>
              <a:defRPr sz="2800" b="1"/>
            </a:lvl7pPr>
            <a:lvl8pPr marL="5588538" indent="0">
              <a:buNone/>
              <a:defRPr sz="2800" b="1"/>
            </a:lvl8pPr>
            <a:lvl9pPr marL="6386901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4980" y="4994157"/>
            <a:ext cx="5390437" cy="9073328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E7A9-CB6F-4485-AF52-136FE7ADE6A7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BFDE-B1E8-4C1E-BCD4-256B9249E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024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E7A9-CB6F-4485-AF52-136FE7ADE6A7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BFDE-B1E8-4C1E-BCD4-256B9249E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00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E7A9-CB6F-4485-AF52-136FE7ADE6A7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BFDE-B1E8-4C1E-BCD4-256B9249E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11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759" y="627004"/>
            <a:ext cx="4012129" cy="2668411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974" y="627005"/>
            <a:ext cx="6817442" cy="13440482"/>
          </a:xfrm>
        </p:spPr>
        <p:txBody>
          <a:bodyPr/>
          <a:lstStyle>
            <a:lvl1pPr>
              <a:defRPr sz="5600"/>
            </a:lvl1pPr>
            <a:lvl2pPr>
              <a:defRPr sz="4900"/>
            </a:lvl2pPr>
            <a:lvl3pPr>
              <a:defRPr sz="42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759" y="3295416"/>
            <a:ext cx="4012129" cy="10772071"/>
          </a:xfrm>
        </p:spPr>
        <p:txBody>
          <a:bodyPr/>
          <a:lstStyle>
            <a:lvl1pPr marL="0" indent="0">
              <a:buNone/>
              <a:defRPr sz="2400"/>
            </a:lvl1pPr>
            <a:lvl2pPr marL="798363" indent="0">
              <a:buNone/>
              <a:defRPr sz="2100"/>
            </a:lvl2pPr>
            <a:lvl3pPr marL="1596725" indent="0">
              <a:buNone/>
              <a:defRPr sz="1700"/>
            </a:lvl3pPr>
            <a:lvl4pPr marL="2395088" indent="0">
              <a:buNone/>
              <a:defRPr sz="1600"/>
            </a:lvl4pPr>
            <a:lvl5pPr marL="3193451" indent="0">
              <a:buNone/>
              <a:defRPr sz="1600"/>
            </a:lvl5pPr>
            <a:lvl6pPr marL="3991813" indent="0">
              <a:buNone/>
              <a:defRPr sz="1600"/>
            </a:lvl6pPr>
            <a:lvl7pPr marL="4790176" indent="0">
              <a:buNone/>
              <a:defRPr sz="1600"/>
            </a:lvl7pPr>
            <a:lvl8pPr marL="5588538" indent="0">
              <a:buNone/>
              <a:defRPr sz="1600"/>
            </a:lvl8pPr>
            <a:lvl9pPr marL="6386901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E7A9-CB6F-4485-AF52-136FE7ADE6A7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BFDE-B1E8-4C1E-BCD4-256B9249E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93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0340" y="11023600"/>
            <a:ext cx="7317105" cy="1301398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90340" y="1407113"/>
            <a:ext cx="7317105" cy="9448800"/>
          </a:xfrm>
        </p:spPr>
        <p:txBody>
          <a:bodyPr/>
          <a:lstStyle>
            <a:lvl1pPr marL="0" indent="0">
              <a:buNone/>
              <a:defRPr sz="5600"/>
            </a:lvl1pPr>
            <a:lvl2pPr marL="798363" indent="0">
              <a:buNone/>
              <a:defRPr sz="4900"/>
            </a:lvl2pPr>
            <a:lvl3pPr marL="1596725" indent="0">
              <a:buNone/>
              <a:defRPr sz="4200"/>
            </a:lvl3pPr>
            <a:lvl4pPr marL="2395088" indent="0">
              <a:buNone/>
              <a:defRPr sz="3500"/>
            </a:lvl4pPr>
            <a:lvl5pPr marL="3193451" indent="0">
              <a:buNone/>
              <a:defRPr sz="3500"/>
            </a:lvl5pPr>
            <a:lvl6pPr marL="3991813" indent="0">
              <a:buNone/>
              <a:defRPr sz="3500"/>
            </a:lvl6pPr>
            <a:lvl7pPr marL="4790176" indent="0">
              <a:buNone/>
              <a:defRPr sz="3500"/>
            </a:lvl7pPr>
            <a:lvl8pPr marL="5588538" indent="0">
              <a:buNone/>
              <a:defRPr sz="3500"/>
            </a:lvl8pPr>
            <a:lvl9pPr marL="6386901" indent="0">
              <a:buNone/>
              <a:defRPr sz="3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90340" y="12324998"/>
            <a:ext cx="7317105" cy="1848202"/>
          </a:xfrm>
        </p:spPr>
        <p:txBody>
          <a:bodyPr/>
          <a:lstStyle>
            <a:lvl1pPr marL="0" indent="0">
              <a:buNone/>
              <a:defRPr sz="2400"/>
            </a:lvl1pPr>
            <a:lvl2pPr marL="798363" indent="0">
              <a:buNone/>
              <a:defRPr sz="2100"/>
            </a:lvl2pPr>
            <a:lvl3pPr marL="1596725" indent="0">
              <a:buNone/>
              <a:defRPr sz="1700"/>
            </a:lvl3pPr>
            <a:lvl4pPr marL="2395088" indent="0">
              <a:buNone/>
              <a:defRPr sz="1600"/>
            </a:lvl4pPr>
            <a:lvl5pPr marL="3193451" indent="0">
              <a:buNone/>
              <a:defRPr sz="1600"/>
            </a:lvl5pPr>
            <a:lvl6pPr marL="3991813" indent="0">
              <a:buNone/>
              <a:defRPr sz="1600"/>
            </a:lvl6pPr>
            <a:lvl7pPr marL="4790176" indent="0">
              <a:buNone/>
              <a:defRPr sz="1600"/>
            </a:lvl7pPr>
            <a:lvl8pPr marL="5588538" indent="0">
              <a:buNone/>
              <a:defRPr sz="1600"/>
            </a:lvl8pPr>
            <a:lvl9pPr marL="6386901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E7A9-CB6F-4485-AF52-136FE7ADE6A7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BFDE-B1E8-4C1E-BCD4-256B9249E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32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759" y="630650"/>
            <a:ext cx="10975658" cy="2624667"/>
          </a:xfrm>
          <a:prstGeom prst="rect">
            <a:avLst/>
          </a:prstGeom>
        </p:spPr>
        <p:txBody>
          <a:bodyPr vert="horz" lIns="159673" tIns="79836" rIns="159673" bIns="79836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59" y="3674535"/>
            <a:ext cx="10975658" cy="10392952"/>
          </a:xfrm>
          <a:prstGeom prst="rect">
            <a:avLst/>
          </a:prstGeom>
        </p:spPr>
        <p:txBody>
          <a:bodyPr vert="horz" lIns="159673" tIns="79836" rIns="159673" bIns="79836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759" y="14596064"/>
            <a:ext cx="2845541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CE7A9-CB6F-4485-AF52-136FE7ADE6A7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6685" y="14596064"/>
            <a:ext cx="3861805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9875" y="14596064"/>
            <a:ext cx="2845541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1BFDE-B1E8-4C1E-BCD4-256B9249E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4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96725" rtl="0" eaLnBrk="1" latinLnBrk="0" hangingPunct="1">
        <a:spcBef>
          <a:spcPct val="0"/>
        </a:spcBef>
        <a:buNone/>
        <a:defRPr sz="7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8772" indent="-598772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297339" indent="-498977" algn="l" defTabSz="1596725" rtl="0" eaLnBrk="1" latinLnBrk="0" hangingPunct="1">
        <a:spcBef>
          <a:spcPct val="20000"/>
        </a:spcBef>
        <a:buFont typeface="Arial" panose="020B0604020202020204" pitchFamily="34" charset="0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1995907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2794269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92632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»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390995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189357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5987720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6786082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98363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96725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95088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93451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91813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90176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588538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386901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群組 56"/>
          <p:cNvGrpSpPr/>
          <p:nvPr/>
        </p:nvGrpSpPr>
        <p:grpSpPr>
          <a:xfrm>
            <a:off x="439600" y="0"/>
            <a:ext cx="11316775" cy="15748000"/>
            <a:chOff x="439200" y="0"/>
            <a:chExt cx="11316775" cy="1574800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6" name="流程圖: 程序 5"/>
            <p:cNvSpPr/>
            <p:nvPr/>
          </p:nvSpPr>
          <p:spPr>
            <a:xfrm>
              <a:off x="4392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流程圖: 程序 33"/>
            <p:cNvSpPr/>
            <p:nvPr/>
          </p:nvSpPr>
          <p:spPr>
            <a:xfrm>
              <a:off x="14112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流程圖: 程序 35"/>
            <p:cNvSpPr/>
            <p:nvPr/>
          </p:nvSpPr>
          <p:spPr>
            <a:xfrm>
              <a:off x="23832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流程圖: 程序 37"/>
            <p:cNvSpPr/>
            <p:nvPr/>
          </p:nvSpPr>
          <p:spPr>
            <a:xfrm>
              <a:off x="33552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流程圖: 程序 39"/>
            <p:cNvSpPr/>
            <p:nvPr/>
          </p:nvSpPr>
          <p:spPr>
            <a:xfrm>
              <a:off x="43272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流程圖: 程序 41"/>
            <p:cNvSpPr/>
            <p:nvPr/>
          </p:nvSpPr>
          <p:spPr>
            <a:xfrm>
              <a:off x="52992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流程圖: 程序 43"/>
            <p:cNvSpPr/>
            <p:nvPr/>
          </p:nvSpPr>
          <p:spPr>
            <a:xfrm>
              <a:off x="62720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流程圖: 程序 45"/>
            <p:cNvSpPr/>
            <p:nvPr/>
          </p:nvSpPr>
          <p:spPr>
            <a:xfrm>
              <a:off x="72440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流程圖: 程序 47"/>
            <p:cNvSpPr/>
            <p:nvPr/>
          </p:nvSpPr>
          <p:spPr>
            <a:xfrm>
              <a:off x="82160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流程圖: 程序 49"/>
            <p:cNvSpPr/>
            <p:nvPr/>
          </p:nvSpPr>
          <p:spPr>
            <a:xfrm>
              <a:off x="9181975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流程圖: 程序 51"/>
            <p:cNvSpPr/>
            <p:nvPr/>
          </p:nvSpPr>
          <p:spPr>
            <a:xfrm>
              <a:off x="10153975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流程圖: 程序 53"/>
            <p:cNvSpPr/>
            <p:nvPr/>
          </p:nvSpPr>
          <p:spPr>
            <a:xfrm>
              <a:off x="11125975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9" name="直線接點 58"/>
          <p:cNvCxnSpPr/>
          <p:nvPr/>
        </p:nvCxnSpPr>
        <p:spPr>
          <a:xfrm>
            <a:off x="0" y="2185368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群組 63"/>
          <p:cNvGrpSpPr/>
          <p:nvPr/>
        </p:nvGrpSpPr>
        <p:grpSpPr>
          <a:xfrm>
            <a:off x="1411600" y="241152"/>
            <a:ext cx="3546000" cy="1692188"/>
            <a:chOff x="-9600157" y="3481512"/>
            <a:chExt cx="5616624" cy="3384376"/>
          </a:xfrm>
        </p:grpSpPr>
        <p:sp>
          <p:nvSpPr>
            <p:cNvPr id="60" name="流程圖: 程序 59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2" name="直線接點 61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文字方塊 141"/>
          <p:cNvSpPr txBox="1"/>
          <p:nvPr/>
        </p:nvSpPr>
        <p:spPr>
          <a:xfrm>
            <a:off x="5929600" y="1242781"/>
            <a:ext cx="1287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HOME</a:t>
            </a:r>
            <a:endParaRPr lang="zh-TW" altLang="en-US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7835738" y="1211936"/>
            <a:ext cx="15742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9695359" y="1242784"/>
            <a:ext cx="187483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CONTACT</a:t>
            </a:r>
            <a:endParaRPr lang="zh-TW" altLang="en-US" dirty="0"/>
          </a:p>
        </p:txBody>
      </p:sp>
      <p:cxnSp>
        <p:nvCxnSpPr>
          <p:cNvPr id="150" name="直線接點 149"/>
          <p:cNvCxnSpPr/>
          <p:nvPr/>
        </p:nvCxnSpPr>
        <p:spPr>
          <a:xfrm>
            <a:off x="-29804" y="14714760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群組 151"/>
          <p:cNvGrpSpPr/>
          <p:nvPr/>
        </p:nvGrpSpPr>
        <p:grpSpPr>
          <a:xfrm>
            <a:off x="445625" y="5299490"/>
            <a:ext cx="7428775" cy="5454830"/>
            <a:chOff x="-9600157" y="3481512"/>
            <a:chExt cx="5616624" cy="3384376"/>
          </a:xfrm>
        </p:grpSpPr>
        <p:sp>
          <p:nvSpPr>
            <p:cNvPr id="153" name="流程圖: 程序 152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4" name="直線接點 153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群組 54"/>
          <p:cNvGrpSpPr/>
          <p:nvPr/>
        </p:nvGrpSpPr>
        <p:grpSpPr>
          <a:xfrm>
            <a:off x="11036375" y="14858776"/>
            <a:ext cx="720000" cy="720000"/>
            <a:chOff x="-9600157" y="3481512"/>
            <a:chExt cx="5616624" cy="3384376"/>
          </a:xfrm>
        </p:grpSpPr>
        <p:sp>
          <p:nvSpPr>
            <p:cNvPr id="56" name="流程圖: 程序 55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8" name="直線接點 57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 flipH="1">
              <a:off x="-9600157" y="3481512"/>
              <a:ext cx="5616624" cy="3218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群組 64"/>
          <p:cNvGrpSpPr/>
          <p:nvPr/>
        </p:nvGrpSpPr>
        <p:grpSpPr>
          <a:xfrm>
            <a:off x="10064375" y="14858856"/>
            <a:ext cx="720000" cy="720000"/>
            <a:chOff x="-9600157" y="3481512"/>
            <a:chExt cx="5616624" cy="3384376"/>
          </a:xfrm>
        </p:grpSpPr>
        <p:sp>
          <p:nvSpPr>
            <p:cNvPr id="66" name="流程圖: 程序 65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7" name="直線接點 66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 flipH="1">
              <a:off x="-9600157" y="3481512"/>
              <a:ext cx="5616624" cy="3218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群組 69"/>
          <p:cNvGrpSpPr/>
          <p:nvPr/>
        </p:nvGrpSpPr>
        <p:grpSpPr>
          <a:xfrm>
            <a:off x="9092375" y="14858776"/>
            <a:ext cx="720000" cy="720000"/>
            <a:chOff x="-9600157" y="3481512"/>
            <a:chExt cx="5616624" cy="3384376"/>
          </a:xfrm>
        </p:grpSpPr>
        <p:sp>
          <p:nvSpPr>
            <p:cNvPr id="71" name="流程圖: 程序 70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2" name="直線接點 71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>
            <a:xfrm flipH="1">
              <a:off x="-9600157" y="3481512"/>
              <a:ext cx="5616624" cy="3218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群組 73"/>
          <p:cNvGrpSpPr/>
          <p:nvPr/>
        </p:nvGrpSpPr>
        <p:grpSpPr>
          <a:xfrm>
            <a:off x="427286" y="2563480"/>
            <a:ext cx="630000" cy="630000"/>
            <a:chOff x="-9600157" y="3481512"/>
            <a:chExt cx="5616624" cy="3384376"/>
          </a:xfrm>
        </p:grpSpPr>
        <p:sp>
          <p:nvSpPr>
            <p:cNvPr id="75" name="流程圖: 程序 74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6" name="直線接點 75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群組 81"/>
          <p:cNvGrpSpPr/>
          <p:nvPr/>
        </p:nvGrpSpPr>
        <p:grpSpPr>
          <a:xfrm>
            <a:off x="3355600" y="2545408"/>
            <a:ext cx="630000" cy="630000"/>
            <a:chOff x="-9600157" y="3481512"/>
            <a:chExt cx="5616624" cy="3384376"/>
          </a:xfrm>
        </p:grpSpPr>
        <p:sp>
          <p:nvSpPr>
            <p:cNvPr id="83" name="流程圖: 程序 82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4" name="直線接點 83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群組 85"/>
          <p:cNvGrpSpPr/>
          <p:nvPr/>
        </p:nvGrpSpPr>
        <p:grpSpPr>
          <a:xfrm>
            <a:off x="6258100" y="2545408"/>
            <a:ext cx="630000" cy="630000"/>
            <a:chOff x="-9600157" y="3481512"/>
            <a:chExt cx="5616624" cy="3384376"/>
          </a:xfrm>
        </p:grpSpPr>
        <p:sp>
          <p:nvSpPr>
            <p:cNvPr id="87" name="流程圖: 程序 86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8" name="直線接點 87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群組 93"/>
          <p:cNvGrpSpPr/>
          <p:nvPr/>
        </p:nvGrpSpPr>
        <p:grpSpPr>
          <a:xfrm>
            <a:off x="9136629" y="2545408"/>
            <a:ext cx="630000" cy="630000"/>
            <a:chOff x="-9600157" y="3481512"/>
            <a:chExt cx="5616624" cy="3384376"/>
          </a:xfrm>
        </p:grpSpPr>
        <p:sp>
          <p:nvSpPr>
            <p:cNvPr id="95" name="流程圖: 程序 94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6" name="直線接點 95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直線接點 97"/>
          <p:cNvCxnSpPr/>
          <p:nvPr/>
        </p:nvCxnSpPr>
        <p:spPr>
          <a:xfrm>
            <a:off x="3412" y="3460395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1057286" y="4136261"/>
            <a:ext cx="1006908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This Is The Theme  of  This News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45625" y="3913560"/>
            <a:ext cx="11310750" cy="932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/>
          <p:cNvSpPr/>
          <p:nvPr/>
        </p:nvSpPr>
        <p:spPr>
          <a:xfrm>
            <a:off x="8226293" y="10034320"/>
            <a:ext cx="2558082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0" name="群組 99"/>
          <p:cNvGrpSpPr/>
          <p:nvPr/>
        </p:nvGrpSpPr>
        <p:grpSpPr>
          <a:xfrm>
            <a:off x="427286" y="11618416"/>
            <a:ext cx="2586314" cy="1800200"/>
            <a:chOff x="-9600157" y="3481512"/>
            <a:chExt cx="5616624" cy="3384376"/>
          </a:xfrm>
        </p:grpSpPr>
        <p:sp>
          <p:nvSpPr>
            <p:cNvPr id="101" name="流程圖: 程序 100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2" name="直線接點 101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群組 117"/>
          <p:cNvGrpSpPr/>
          <p:nvPr/>
        </p:nvGrpSpPr>
        <p:grpSpPr>
          <a:xfrm>
            <a:off x="3367257" y="11618416"/>
            <a:ext cx="2586314" cy="1800200"/>
            <a:chOff x="-9600157" y="3481512"/>
            <a:chExt cx="5616624" cy="3384376"/>
          </a:xfrm>
        </p:grpSpPr>
        <p:sp>
          <p:nvSpPr>
            <p:cNvPr id="119" name="流程圖: 程序 118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0" name="直線接點 119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群組 145"/>
          <p:cNvGrpSpPr/>
          <p:nvPr/>
        </p:nvGrpSpPr>
        <p:grpSpPr>
          <a:xfrm>
            <a:off x="6247577" y="11618416"/>
            <a:ext cx="2586314" cy="1800200"/>
            <a:chOff x="-9600157" y="3481512"/>
            <a:chExt cx="5616624" cy="3384376"/>
          </a:xfrm>
        </p:grpSpPr>
        <p:sp>
          <p:nvSpPr>
            <p:cNvPr id="147" name="流程圖: 程序 146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8" name="直線接點 147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群組 155"/>
          <p:cNvGrpSpPr/>
          <p:nvPr/>
        </p:nvGrpSpPr>
        <p:grpSpPr>
          <a:xfrm>
            <a:off x="9127897" y="11618416"/>
            <a:ext cx="2586314" cy="1800200"/>
            <a:chOff x="-9600157" y="3481512"/>
            <a:chExt cx="5616624" cy="3384376"/>
          </a:xfrm>
        </p:grpSpPr>
        <p:sp>
          <p:nvSpPr>
            <p:cNvPr id="157" name="流程圖: 程序 156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8" name="直線接點 157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字方塊 3"/>
          <p:cNvSpPr txBox="1"/>
          <p:nvPr/>
        </p:nvSpPr>
        <p:spPr>
          <a:xfrm>
            <a:off x="8216400" y="5299490"/>
            <a:ext cx="3487918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This is the content of this news .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 smtClean="0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Down to here</a:t>
            </a:r>
            <a:r>
              <a:rPr lang="zh-TW" altLang="en-US" dirty="0" smtClean="0"/>
              <a:t> 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91116" y="15009469"/>
            <a:ext cx="487231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Copyright 2016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411600" y="2617416"/>
            <a:ext cx="1602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NEWS</a:t>
            </a:r>
            <a:endParaRPr lang="zh-TW" altLang="en-US" dirty="0"/>
          </a:p>
        </p:txBody>
      </p:sp>
      <p:sp>
        <p:nvSpPr>
          <p:cNvPr id="164" name="文字方塊 163"/>
          <p:cNvSpPr txBox="1"/>
          <p:nvPr/>
        </p:nvSpPr>
        <p:spPr>
          <a:xfrm>
            <a:off x="4351571" y="2617416"/>
            <a:ext cx="1602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HOT 100</a:t>
            </a:r>
          </a:p>
        </p:txBody>
      </p:sp>
      <p:sp>
        <p:nvSpPr>
          <p:cNvPr id="165" name="文字方塊 164"/>
          <p:cNvSpPr txBox="1"/>
          <p:nvPr/>
        </p:nvSpPr>
        <p:spPr>
          <a:xfrm>
            <a:off x="7249715" y="2617416"/>
            <a:ext cx="1602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CHARTS</a:t>
            </a:r>
            <a:endParaRPr lang="zh-TW" altLang="en-US" dirty="0"/>
          </a:p>
        </p:txBody>
      </p:sp>
      <p:sp>
        <p:nvSpPr>
          <p:cNvPr id="166" name="文字方塊 165"/>
          <p:cNvSpPr txBox="1"/>
          <p:nvPr/>
        </p:nvSpPr>
        <p:spPr>
          <a:xfrm>
            <a:off x="10184219" y="2617416"/>
            <a:ext cx="1602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VIDEOS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45625" y="13490624"/>
            <a:ext cx="25679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文字</a:t>
            </a:r>
            <a:endParaRPr lang="en-US" altLang="zh-TW" dirty="0" smtClean="0"/>
          </a:p>
          <a:p>
            <a:r>
              <a:rPr lang="zh-TW" altLang="en-US" dirty="0" smtClean="0"/>
              <a:t>文字文字文字</a:t>
            </a:r>
            <a:endParaRPr lang="zh-TW" altLang="en-US" dirty="0"/>
          </a:p>
        </p:txBody>
      </p:sp>
      <p:sp>
        <p:nvSpPr>
          <p:cNvPr id="167" name="文字方塊 166"/>
          <p:cNvSpPr txBox="1"/>
          <p:nvPr/>
        </p:nvSpPr>
        <p:spPr>
          <a:xfrm>
            <a:off x="3385596" y="13524304"/>
            <a:ext cx="25679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文字</a:t>
            </a:r>
            <a:endParaRPr lang="en-US" altLang="zh-TW" dirty="0" smtClean="0"/>
          </a:p>
          <a:p>
            <a:r>
              <a:rPr lang="zh-TW" altLang="en-US" dirty="0" smtClean="0"/>
              <a:t>文字文字文字</a:t>
            </a:r>
            <a:endParaRPr lang="zh-TW" altLang="en-US" dirty="0"/>
          </a:p>
        </p:txBody>
      </p:sp>
      <p:sp>
        <p:nvSpPr>
          <p:cNvPr id="168" name="文字方塊 167"/>
          <p:cNvSpPr txBox="1"/>
          <p:nvPr/>
        </p:nvSpPr>
        <p:spPr>
          <a:xfrm>
            <a:off x="6278425" y="13524304"/>
            <a:ext cx="25679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文字</a:t>
            </a:r>
            <a:endParaRPr lang="en-US" altLang="zh-TW" dirty="0" smtClean="0"/>
          </a:p>
          <a:p>
            <a:r>
              <a:rPr lang="zh-TW" altLang="en-US" dirty="0" smtClean="0"/>
              <a:t>文字文字文字</a:t>
            </a:r>
            <a:endParaRPr lang="zh-TW" altLang="en-US" dirty="0"/>
          </a:p>
        </p:txBody>
      </p:sp>
      <p:sp>
        <p:nvSpPr>
          <p:cNvPr id="169" name="文字方塊 168"/>
          <p:cNvSpPr txBox="1"/>
          <p:nvPr/>
        </p:nvSpPr>
        <p:spPr>
          <a:xfrm>
            <a:off x="9146236" y="13524304"/>
            <a:ext cx="25679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文字</a:t>
            </a:r>
            <a:endParaRPr lang="en-US" altLang="zh-TW" dirty="0" smtClean="0"/>
          </a:p>
          <a:p>
            <a:r>
              <a:rPr lang="zh-TW" altLang="en-US" dirty="0" smtClean="0"/>
              <a:t>文字文字文字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226293" y="10151632"/>
            <a:ext cx="255808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READ MORE</a:t>
            </a:r>
            <a:endParaRPr lang="zh-TW" altLang="en-US" dirty="0"/>
          </a:p>
        </p:txBody>
      </p:sp>
      <p:cxnSp>
        <p:nvCxnSpPr>
          <p:cNvPr id="89" name="直線接點 88"/>
          <p:cNvCxnSpPr/>
          <p:nvPr/>
        </p:nvCxnSpPr>
        <p:spPr>
          <a:xfrm>
            <a:off x="-30719" y="11186368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25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29804" y="14761640"/>
            <a:ext cx="12224979" cy="1033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45625" y="3913560"/>
            <a:ext cx="11310750" cy="9327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-30719" y="2185368"/>
            <a:ext cx="12248986" cy="12750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接點 58"/>
          <p:cNvCxnSpPr/>
          <p:nvPr/>
        </p:nvCxnSpPr>
        <p:spPr>
          <a:xfrm>
            <a:off x="0" y="2185368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群組 63"/>
          <p:cNvGrpSpPr/>
          <p:nvPr/>
        </p:nvGrpSpPr>
        <p:grpSpPr>
          <a:xfrm>
            <a:off x="1411600" y="241152"/>
            <a:ext cx="3546000" cy="1692188"/>
            <a:chOff x="-9600157" y="3481512"/>
            <a:chExt cx="5616624" cy="3384376"/>
          </a:xfrm>
        </p:grpSpPr>
        <p:sp>
          <p:nvSpPr>
            <p:cNvPr id="60" name="流程圖: 程序 59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2" name="直線接點 61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文字方塊 141"/>
          <p:cNvSpPr txBox="1"/>
          <p:nvPr/>
        </p:nvSpPr>
        <p:spPr>
          <a:xfrm>
            <a:off x="5929600" y="1242781"/>
            <a:ext cx="1287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HOME</a:t>
            </a:r>
            <a:endParaRPr lang="zh-TW" altLang="en-US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7835738" y="1211936"/>
            <a:ext cx="15742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9695359" y="1242784"/>
            <a:ext cx="187483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CONTACT</a:t>
            </a:r>
            <a:endParaRPr lang="zh-TW" altLang="en-US" dirty="0"/>
          </a:p>
        </p:txBody>
      </p:sp>
      <p:sp>
        <p:nvSpPr>
          <p:cNvPr id="149" name="流程圖: 程序 148"/>
          <p:cNvSpPr/>
          <p:nvPr/>
        </p:nvSpPr>
        <p:spPr>
          <a:xfrm>
            <a:off x="-1957216" y="3555086"/>
            <a:ext cx="1205797" cy="453165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0" name="直線接點 149"/>
          <p:cNvCxnSpPr/>
          <p:nvPr/>
        </p:nvCxnSpPr>
        <p:spPr>
          <a:xfrm>
            <a:off x="-29804" y="14714760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群組 151"/>
          <p:cNvGrpSpPr/>
          <p:nvPr/>
        </p:nvGrpSpPr>
        <p:grpSpPr>
          <a:xfrm>
            <a:off x="445625" y="5299490"/>
            <a:ext cx="7428775" cy="5454830"/>
            <a:chOff x="-9600157" y="3481512"/>
            <a:chExt cx="5616624" cy="3384376"/>
          </a:xfrm>
        </p:grpSpPr>
        <p:sp>
          <p:nvSpPr>
            <p:cNvPr id="153" name="流程圖: 程序 152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4" name="直線接點 153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群組 54"/>
          <p:cNvGrpSpPr/>
          <p:nvPr/>
        </p:nvGrpSpPr>
        <p:grpSpPr>
          <a:xfrm>
            <a:off x="11036375" y="14858776"/>
            <a:ext cx="720000" cy="720000"/>
            <a:chOff x="-9600157" y="3481512"/>
            <a:chExt cx="5616624" cy="3384376"/>
          </a:xfrm>
        </p:grpSpPr>
        <p:sp>
          <p:nvSpPr>
            <p:cNvPr id="56" name="流程圖: 程序 55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8" name="直線接點 57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 flipH="1">
              <a:off x="-9600157" y="3481512"/>
              <a:ext cx="5616624" cy="3218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群組 64"/>
          <p:cNvGrpSpPr/>
          <p:nvPr/>
        </p:nvGrpSpPr>
        <p:grpSpPr>
          <a:xfrm>
            <a:off x="10064375" y="14858856"/>
            <a:ext cx="720000" cy="720000"/>
            <a:chOff x="-9600157" y="3481512"/>
            <a:chExt cx="5616624" cy="3384376"/>
          </a:xfrm>
        </p:grpSpPr>
        <p:sp>
          <p:nvSpPr>
            <p:cNvPr id="66" name="流程圖: 程序 65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7" name="直線接點 66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 flipH="1">
              <a:off x="-9600157" y="3481512"/>
              <a:ext cx="5616624" cy="3218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群組 69"/>
          <p:cNvGrpSpPr/>
          <p:nvPr/>
        </p:nvGrpSpPr>
        <p:grpSpPr>
          <a:xfrm>
            <a:off x="9092375" y="14858776"/>
            <a:ext cx="720000" cy="720000"/>
            <a:chOff x="-9600157" y="3481512"/>
            <a:chExt cx="5616624" cy="3384376"/>
          </a:xfrm>
        </p:grpSpPr>
        <p:sp>
          <p:nvSpPr>
            <p:cNvPr id="71" name="流程圖: 程序 70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2" name="直線接點 71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>
            <a:xfrm flipH="1">
              <a:off x="-9600157" y="3481512"/>
              <a:ext cx="5616624" cy="3218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群組 73"/>
          <p:cNvGrpSpPr/>
          <p:nvPr/>
        </p:nvGrpSpPr>
        <p:grpSpPr>
          <a:xfrm>
            <a:off x="427286" y="2563480"/>
            <a:ext cx="630000" cy="630000"/>
            <a:chOff x="-9600157" y="3481512"/>
            <a:chExt cx="5616624" cy="3384376"/>
          </a:xfrm>
        </p:grpSpPr>
        <p:sp>
          <p:nvSpPr>
            <p:cNvPr id="75" name="流程圖: 程序 74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6" name="直線接點 75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群組 81"/>
          <p:cNvGrpSpPr/>
          <p:nvPr/>
        </p:nvGrpSpPr>
        <p:grpSpPr>
          <a:xfrm>
            <a:off x="3355600" y="2545408"/>
            <a:ext cx="630000" cy="630000"/>
            <a:chOff x="-9600157" y="3481512"/>
            <a:chExt cx="5616624" cy="3384376"/>
          </a:xfrm>
        </p:grpSpPr>
        <p:sp>
          <p:nvSpPr>
            <p:cNvPr id="83" name="流程圖: 程序 82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4" name="直線接點 83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群組 85"/>
          <p:cNvGrpSpPr/>
          <p:nvPr/>
        </p:nvGrpSpPr>
        <p:grpSpPr>
          <a:xfrm>
            <a:off x="6258100" y="2545408"/>
            <a:ext cx="630000" cy="630000"/>
            <a:chOff x="-9600157" y="3481512"/>
            <a:chExt cx="5616624" cy="3384376"/>
          </a:xfrm>
        </p:grpSpPr>
        <p:sp>
          <p:nvSpPr>
            <p:cNvPr id="87" name="流程圖: 程序 86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8" name="直線接點 87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群組 93"/>
          <p:cNvGrpSpPr/>
          <p:nvPr/>
        </p:nvGrpSpPr>
        <p:grpSpPr>
          <a:xfrm>
            <a:off x="9136629" y="2545408"/>
            <a:ext cx="630000" cy="630000"/>
            <a:chOff x="-9600157" y="3481512"/>
            <a:chExt cx="5616624" cy="3384376"/>
          </a:xfrm>
        </p:grpSpPr>
        <p:sp>
          <p:nvSpPr>
            <p:cNvPr id="95" name="流程圖: 程序 94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6" name="直線接點 95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直線接點 97"/>
          <p:cNvCxnSpPr/>
          <p:nvPr/>
        </p:nvCxnSpPr>
        <p:spPr>
          <a:xfrm>
            <a:off x="3412" y="3460395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1057286" y="4136261"/>
            <a:ext cx="1006908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This Is The Theme  of  This News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45625" y="3913560"/>
            <a:ext cx="11310750" cy="932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/>
          <p:cNvSpPr/>
          <p:nvPr/>
        </p:nvSpPr>
        <p:spPr>
          <a:xfrm>
            <a:off x="8226293" y="10034320"/>
            <a:ext cx="2558082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0" name="群組 99"/>
          <p:cNvGrpSpPr/>
          <p:nvPr/>
        </p:nvGrpSpPr>
        <p:grpSpPr>
          <a:xfrm>
            <a:off x="427286" y="11618416"/>
            <a:ext cx="2586314" cy="1800200"/>
            <a:chOff x="-9600157" y="3481512"/>
            <a:chExt cx="5616624" cy="3384376"/>
          </a:xfrm>
        </p:grpSpPr>
        <p:sp>
          <p:nvSpPr>
            <p:cNvPr id="101" name="流程圖: 程序 100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2" name="直線接點 101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群組 117"/>
          <p:cNvGrpSpPr/>
          <p:nvPr/>
        </p:nvGrpSpPr>
        <p:grpSpPr>
          <a:xfrm>
            <a:off x="3367257" y="11618416"/>
            <a:ext cx="2586314" cy="1800200"/>
            <a:chOff x="-9600157" y="3481512"/>
            <a:chExt cx="5616624" cy="3384376"/>
          </a:xfrm>
        </p:grpSpPr>
        <p:sp>
          <p:nvSpPr>
            <p:cNvPr id="119" name="流程圖: 程序 118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0" name="直線接點 119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群組 145"/>
          <p:cNvGrpSpPr/>
          <p:nvPr/>
        </p:nvGrpSpPr>
        <p:grpSpPr>
          <a:xfrm>
            <a:off x="6247577" y="11618416"/>
            <a:ext cx="2586314" cy="1800200"/>
            <a:chOff x="-9600157" y="3481512"/>
            <a:chExt cx="5616624" cy="3384376"/>
          </a:xfrm>
        </p:grpSpPr>
        <p:sp>
          <p:nvSpPr>
            <p:cNvPr id="147" name="流程圖: 程序 146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8" name="直線接點 147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群組 155"/>
          <p:cNvGrpSpPr/>
          <p:nvPr/>
        </p:nvGrpSpPr>
        <p:grpSpPr>
          <a:xfrm>
            <a:off x="9127897" y="11618416"/>
            <a:ext cx="2586314" cy="1800200"/>
            <a:chOff x="-9600157" y="3481512"/>
            <a:chExt cx="5616624" cy="3384376"/>
          </a:xfrm>
        </p:grpSpPr>
        <p:sp>
          <p:nvSpPr>
            <p:cNvPr id="157" name="流程圖: 程序 156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8" name="直線接點 157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字方塊 3"/>
          <p:cNvSpPr txBox="1"/>
          <p:nvPr/>
        </p:nvSpPr>
        <p:spPr>
          <a:xfrm>
            <a:off x="8216400" y="5299490"/>
            <a:ext cx="3487918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This is the content of this news .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 smtClean="0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Down to here</a:t>
            </a:r>
            <a:r>
              <a:rPr lang="zh-TW" altLang="en-US" dirty="0" smtClean="0"/>
              <a:t> 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91116" y="15009469"/>
            <a:ext cx="487231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Copyright 2016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411600" y="2617416"/>
            <a:ext cx="1602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NEWS</a:t>
            </a:r>
            <a:endParaRPr lang="zh-TW" altLang="en-US" dirty="0"/>
          </a:p>
        </p:txBody>
      </p:sp>
      <p:sp>
        <p:nvSpPr>
          <p:cNvPr id="164" name="文字方塊 163"/>
          <p:cNvSpPr txBox="1"/>
          <p:nvPr/>
        </p:nvSpPr>
        <p:spPr>
          <a:xfrm>
            <a:off x="4351571" y="2617416"/>
            <a:ext cx="1602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HOT 100</a:t>
            </a:r>
          </a:p>
        </p:txBody>
      </p:sp>
      <p:sp>
        <p:nvSpPr>
          <p:cNvPr id="165" name="文字方塊 164"/>
          <p:cNvSpPr txBox="1"/>
          <p:nvPr/>
        </p:nvSpPr>
        <p:spPr>
          <a:xfrm>
            <a:off x="7249715" y="2617416"/>
            <a:ext cx="1602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CHARTS</a:t>
            </a:r>
            <a:endParaRPr lang="zh-TW" altLang="en-US" dirty="0"/>
          </a:p>
        </p:txBody>
      </p:sp>
      <p:sp>
        <p:nvSpPr>
          <p:cNvPr id="166" name="文字方塊 165"/>
          <p:cNvSpPr txBox="1"/>
          <p:nvPr/>
        </p:nvSpPr>
        <p:spPr>
          <a:xfrm>
            <a:off x="10184219" y="2617416"/>
            <a:ext cx="1602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VIDEOS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45625" y="13490624"/>
            <a:ext cx="25679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文字</a:t>
            </a:r>
            <a:endParaRPr lang="en-US" altLang="zh-TW" dirty="0" smtClean="0"/>
          </a:p>
          <a:p>
            <a:r>
              <a:rPr lang="zh-TW" altLang="en-US" dirty="0" smtClean="0"/>
              <a:t>文字文字文字</a:t>
            </a:r>
            <a:endParaRPr lang="zh-TW" altLang="en-US" dirty="0"/>
          </a:p>
        </p:txBody>
      </p:sp>
      <p:sp>
        <p:nvSpPr>
          <p:cNvPr id="167" name="文字方塊 166"/>
          <p:cNvSpPr txBox="1"/>
          <p:nvPr/>
        </p:nvSpPr>
        <p:spPr>
          <a:xfrm>
            <a:off x="3385596" y="13524304"/>
            <a:ext cx="25679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文字</a:t>
            </a:r>
            <a:endParaRPr lang="en-US" altLang="zh-TW" dirty="0" smtClean="0"/>
          </a:p>
          <a:p>
            <a:r>
              <a:rPr lang="zh-TW" altLang="en-US" dirty="0" smtClean="0"/>
              <a:t>文字文字文字</a:t>
            </a:r>
            <a:endParaRPr lang="zh-TW" altLang="en-US" dirty="0"/>
          </a:p>
        </p:txBody>
      </p:sp>
      <p:sp>
        <p:nvSpPr>
          <p:cNvPr id="168" name="文字方塊 167"/>
          <p:cNvSpPr txBox="1"/>
          <p:nvPr/>
        </p:nvSpPr>
        <p:spPr>
          <a:xfrm>
            <a:off x="6278425" y="13524304"/>
            <a:ext cx="25679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文字</a:t>
            </a:r>
            <a:endParaRPr lang="en-US" altLang="zh-TW" dirty="0" smtClean="0"/>
          </a:p>
          <a:p>
            <a:r>
              <a:rPr lang="zh-TW" altLang="en-US" dirty="0" smtClean="0"/>
              <a:t>文字文字文字</a:t>
            </a:r>
            <a:endParaRPr lang="zh-TW" altLang="en-US" dirty="0"/>
          </a:p>
        </p:txBody>
      </p:sp>
      <p:sp>
        <p:nvSpPr>
          <p:cNvPr id="169" name="文字方塊 168"/>
          <p:cNvSpPr txBox="1"/>
          <p:nvPr/>
        </p:nvSpPr>
        <p:spPr>
          <a:xfrm>
            <a:off x="9146236" y="13524304"/>
            <a:ext cx="25679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文字</a:t>
            </a:r>
            <a:endParaRPr lang="en-US" altLang="zh-TW" dirty="0" smtClean="0"/>
          </a:p>
          <a:p>
            <a:r>
              <a:rPr lang="zh-TW" altLang="en-US" dirty="0" smtClean="0"/>
              <a:t>文字文字文字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226293" y="10151632"/>
            <a:ext cx="255808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READ MORE</a:t>
            </a:r>
            <a:endParaRPr lang="zh-TW" altLang="en-US" dirty="0"/>
          </a:p>
        </p:txBody>
      </p:sp>
      <p:cxnSp>
        <p:nvCxnSpPr>
          <p:cNvPr id="89" name="直線接點 88"/>
          <p:cNvCxnSpPr/>
          <p:nvPr/>
        </p:nvCxnSpPr>
        <p:spPr>
          <a:xfrm>
            <a:off x="-30719" y="11186368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00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8" descr="https://farm6.staticflickr.com/5570/14838183298_05048482fe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63" y="5299490"/>
            <a:ext cx="7393436" cy="545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C:\Users\Kevin\Desktop\圖片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75" y="321519"/>
            <a:ext cx="3484562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矩形 65"/>
          <p:cNvSpPr/>
          <p:nvPr/>
        </p:nvSpPr>
        <p:spPr>
          <a:xfrm>
            <a:off x="-29804" y="14761640"/>
            <a:ext cx="12224979" cy="1033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-30719" y="2185368"/>
            <a:ext cx="12248986" cy="12750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9" name="Picture 5" descr="C:\Users\Kevin\Desktop\1458989198_vide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091" y="2545408"/>
            <a:ext cx="630000" cy="6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Kevin\Desktop\1458989205_music-not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100" y="2545408"/>
            <a:ext cx="615234" cy="6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Kevin\Desktop\1458989181_star-empty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600" y="2563480"/>
            <a:ext cx="652723" cy="61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Kevin\Desktop\1458989170_search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86" y="2545408"/>
            <a:ext cx="630000" cy="6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7" r="20529"/>
          <a:stretch/>
        </p:blipFill>
        <p:spPr bwMode="auto">
          <a:xfrm>
            <a:off x="9127897" y="11626058"/>
            <a:ext cx="2576421" cy="18141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3" r="15037"/>
          <a:stretch/>
        </p:blipFill>
        <p:spPr bwMode="auto">
          <a:xfrm>
            <a:off x="6247578" y="11626058"/>
            <a:ext cx="2604138" cy="17925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72" r="15574"/>
          <a:stretch/>
        </p:blipFill>
        <p:spPr bwMode="auto">
          <a:xfrm>
            <a:off x="3361283" y="11618416"/>
            <a:ext cx="2592288" cy="18001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3" t="4994" r="6413"/>
          <a:stretch/>
        </p:blipFill>
        <p:spPr bwMode="auto">
          <a:xfrm>
            <a:off x="396353" y="11618416"/>
            <a:ext cx="2617247" cy="18001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 descr="C:\Users\Kevin\Downloads\1458887520_instagram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123" y="14754472"/>
            <a:ext cx="968400" cy="9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evin\Downloads\1458887438_twitter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723" y="14754472"/>
            <a:ext cx="968400" cy="9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3" descr="C:\Users\Kevin\Downloads\1458887364_faceboo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907" y="14752906"/>
            <a:ext cx="969966" cy="96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445625" y="3913560"/>
            <a:ext cx="11310750" cy="9327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接點 58"/>
          <p:cNvCxnSpPr/>
          <p:nvPr/>
        </p:nvCxnSpPr>
        <p:spPr>
          <a:xfrm>
            <a:off x="0" y="2185368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字方塊 141"/>
          <p:cNvSpPr txBox="1"/>
          <p:nvPr/>
        </p:nvSpPr>
        <p:spPr>
          <a:xfrm>
            <a:off x="5929600" y="1242781"/>
            <a:ext cx="1287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HOME</a:t>
            </a:r>
            <a:endParaRPr lang="zh-TW" altLang="en-US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7835738" y="1211936"/>
            <a:ext cx="15742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9695359" y="1242784"/>
            <a:ext cx="187483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CONTACT</a:t>
            </a:r>
            <a:endParaRPr lang="zh-TW" altLang="en-US" dirty="0"/>
          </a:p>
        </p:txBody>
      </p:sp>
      <p:sp>
        <p:nvSpPr>
          <p:cNvPr id="149" name="流程圖: 程序 148"/>
          <p:cNvSpPr/>
          <p:nvPr/>
        </p:nvSpPr>
        <p:spPr>
          <a:xfrm>
            <a:off x="-1957216" y="3555086"/>
            <a:ext cx="1205797" cy="453165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0" name="直線接點 149"/>
          <p:cNvCxnSpPr/>
          <p:nvPr/>
        </p:nvCxnSpPr>
        <p:spPr>
          <a:xfrm>
            <a:off x="-29804" y="14714760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/>
        </p:nvCxnSpPr>
        <p:spPr>
          <a:xfrm>
            <a:off x="3412" y="3460395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1057286" y="4146714"/>
            <a:ext cx="1006908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This Is The Theme  of  This News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45625" y="3913560"/>
            <a:ext cx="11310750" cy="932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/>
          <p:cNvSpPr/>
          <p:nvPr/>
        </p:nvSpPr>
        <p:spPr>
          <a:xfrm>
            <a:off x="8226293" y="10034320"/>
            <a:ext cx="2558082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8216400" y="5299490"/>
            <a:ext cx="3487918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This is the content of this news .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 smtClean="0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 smtClean="0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Down to here</a:t>
            </a:r>
            <a:r>
              <a:rPr lang="zh-TW" altLang="en-US" dirty="0" smtClean="0"/>
              <a:t> 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91116" y="15009469"/>
            <a:ext cx="487231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Copyright 2016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411600" y="2617416"/>
            <a:ext cx="1602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NEWS</a:t>
            </a:r>
            <a:endParaRPr lang="zh-TW" altLang="en-US" dirty="0"/>
          </a:p>
        </p:txBody>
      </p:sp>
      <p:sp>
        <p:nvSpPr>
          <p:cNvPr id="164" name="文字方塊 163"/>
          <p:cNvSpPr txBox="1"/>
          <p:nvPr/>
        </p:nvSpPr>
        <p:spPr>
          <a:xfrm>
            <a:off x="4351571" y="2617416"/>
            <a:ext cx="1602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HOT 100</a:t>
            </a:r>
          </a:p>
        </p:txBody>
      </p:sp>
      <p:sp>
        <p:nvSpPr>
          <p:cNvPr id="165" name="文字方塊 164"/>
          <p:cNvSpPr txBox="1"/>
          <p:nvPr/>
        </p:nvSpPr>
        <p:spPr>
          <a:xfrm>
            <a:off x="7249715" y="2617416"/>
            <a:ext cx="1602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CHARTS</a:t>
            </a:r>
            <a:endParaRPr lang="zh-TW" altLang="en-US" dirty="0"/>
          </a:p>
        </p:txBody>
      </p:sp>
      <p:sp>
        <p:nvSpPr>
          <p:cNvPr id="166" name="文字方塊 165"/>
          <p:cNvSpPr txBox="1"/>
          <p:nvPr/>
        </p:nvSpPr>
        <p:spPr>
          <a:xfrm>
            <a:off x="10184219" y="2617416"/>
            <a:ext cx="1602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VIDEOS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45625" y="13490624"/>
            <a:ext cx="25679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Birdy</a:t>
            </a:r>
          </a:p>
          <a:p>
            <a:pPr algn="ctr"/>
            <a:r>
              <a:rPr lang="en-US" altLang="zh-TW" dirty="0" smtClean="0"/>
              <a:t>Wild Horses</a:t>
            </a:r>
            <a:endParaRPr lang="zh-TW" altLang="en-US" dirty="0"/>
          </a:p>
        </p:txBody>
      </p:sp>
      <p:sp>
        <p:nvSpPr>
          <p:cNvPr id="167" name="文字方塊 166"/>
          <p:cNvSpPr txBox="1"/>
          <p:nvPr/>
        </p:nvSpPr>
        <p:spPr>
          <a:xfrm>
            <a:off x="3385596" y="13524304"/>
            <a:ext cx="25679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Jessie Ware</a:t>
            </a:r>
          </a:p>
          <a:p>
            <a:pPr algn="ctr"/>
            <a:r>
              <a:rPr lang="en-US" altLang="zh-TW" dirty="0" smtClean="0"/>
              <a:t>You &amp; I</a:t>
            </a:r>
            <a:endParaRPr lang="zh-TW" altLang="en-US" dirty="0"/>
          </a:p>
        </p:txBody>
      </p:sp>
      <p:sp>
        <p:nvSpPr>
          <p:cNvPr id="168" name="文字方塊 167"/>
          <p:cNvSpPr txBox="1"/>
          <p:nvPr/>
        </p:nvSpPr>
        <p:spPr>
          <a:xfrm>
            <a:off x="6278425" y="13524304"/>
            <a:ext cx="25679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Ellie Goulding</a:t>
            </a:r>
          </a:p>
          <a:p>
            <a:pPr algn="ctr"/>
            <a:r>
              <a:rPr lang="en-US" altLang="zh-TW" dirty="0" smtClean="0"/>
              <a:t>On My mind</a:t>
            </a:r>
            <a:endParaRPr lang="zh-TW" altLang="en-US" dirty="0"/>
          </a:p>
        </p:txBody>
      </p:sp>
      <p:sp>
        <p:nvSpPr>
          <p:cNvPr id="169" name="文字方塊 168"/>
          <p:cNvSpPr txBox="1"/>
          <p:nvPr/>
        </p:nvSpPr>
        <p:spPr>
          <a:xfrm>
            <a:off x="9146236" y="13524304"/>
            <a:ext cx="25679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Zayn Malik</a:t>
            </a:r>
          </a:p>
          <a:p>
            <a:pPr algn="ctr"/>
            <a:r>
              <a:rPr lang="en-US" altLang="zh-TW" dirty="0"/>
              <a:t>P</a:t>
            </a:r>
            <a:r>
              <a:rPr lang="en-US" altLang="zh-TW" dirty="0" smtClean="0"/>
              <a:t>illow Talk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8226293" y="10151632"/>
            <a:ext cx="255808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READ MORE</a:t>
            </a:r>
            <a:endParaRPr lang="zh-TW" altLang="en-US" dirty="0"/>
          </a:p>
        </p:txBody>
      </p:sp>
      <p:cxnSp>
        <p:nvCxnSpPr>
          <p:cNvPr id="89" name="直線接點 88"/>
          <p:cNvCxnSpPr/>
          <p:nvPr/>
        </p:nvCxnSpPr>
        <p:spPr>
          <a:xfrm>
            <a:off x="-30719" y="11186368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81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流程圖: 程序 37"/>
          <p:cNvSpPr/>
          <p:nvPr/>
        </p:nvSpPr>
        <p:spPr>
          <a:xfrm>
            <a:off x="-12840517" y="-250410"/>
            <a:ext cx="12225894" cy="15815374"/>
          </a:xfrm>
          <a:prstGeom prst="flowChartProcess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-53811" y="0"/>
            <a:ext cx="12248986" cy="157948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4000"/>
                  <a:lumOff val="26000"/>
                  <a:alpha val="48000"/>
                </a:schemeClr>
              </a:gs>
              <a:gs pos="100000">
                <a:schemeClr val="tx1"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32" name="Picture 8" descr="https://farm6.staticflickr.com/5570/14838183298_05048482fe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63" y="5299489"/>
            <a:ext cx="7393436" cy="545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Kevin\Desktop\圖片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75" y="321519"/>
            <a:ext cx="3484562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-30719" y="2185368"/>
            <a:ext cx="12248986" cy="12750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-23093" y="14761640"/>
            <a:ext cx="12224979" cy="1033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9" name="Picture 5" descr="C:\Users\Kevin\Desktop\1458989198_video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091" y="2545408"/>
            <a:ext cx="630000" cy="6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Kevin\Desktop\1458989205_music-note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100" y="2545408"/>
            <a:ext cx="615234" cy="6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Kevin\Desktop\1458989181_star-empty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600" y="2563480"/>
            <a:ext cx="652723" cy="61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Kevin\Desktop\1458989170_search.png"/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86" y="2545408"/>
            <a:ext cx="630000" cy="6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7" r="20529"/>
          <a:stretch/>
        </p:blipFill>
        <p:spPr bwMode="auto">
          <a:xfrm>
            <a:off x="9127897" y="11626058"/>
            <a:ext cx="2576421" cy="18141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3" r="15037"/>
          <a:stretch/>
        </p:blipFill>
        <p:spPr bwMode="auto">
          <a:xfrm>
            <a:off x="6247578" y="11626058"/>
            <a:ext cx="2604138" cy="17925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72" r="15574"/>
          <a:stretch/>
        </p:blipFill>
        <p:spPr bwMode="auto">
          <a:xfrm>
            <a:off x="3361283" y="11618416"/>
            <a:ext cx="2592288" cy="18001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3" t="4994" r="6413"/>
          <a:stretch/>
        </p:blipFill>
        <p:spPr bwMode="auto">
          <a:xfrm>
            <a:off x="396353" y="11618416"/>
            <a:ext cx="2617247" cy="18001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 descr="C:\Users\Kevin\Downloads\1458887520_instagram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123" y="14754472"/>
            <a:ext cx="968400" cy="9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evin\Downloads\1458887438_twitter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723" y="14754472"/>
            <a:ext cx="968400" cy="9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3" descr="C:\Users\Kevin\Downloads\1458887364_faceboo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907" y="14752906"/>
            <a:ext cx="969966" cy="96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445625" y="3913560"/>
            <a:ext cx="11310750" cy="9327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文字方塊 141"/>
          <p:cNvSpPr txBox="1"/>
          <p:nvPr/>
        </p:nvSpPr>
        <p:spPr>
          <a:xfrm>
            <a:off x="5929600" y="1242781"/>
            <a:ext cx="1287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HOME</a:t>
            </a:r>
            <a:endParaRPr lang="zh-TW" altLang="en-US" b="1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7835738" y="1211936"/>
            <a:ext cx="15742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ABOUT</a:t>
            </a:r>
            <a:endParaRPr lang="zh-TW" altLang="en-US" b="1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9695359" y="1242784"/>
            <a:ext cx="187483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CONTACT</a:t>
            </a:r>
            <a:endParaRPr lang="zh-TW" altLang="en-US" b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1057286" y="4057576"/>
            <a:ext cx="1006908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b="1" dirty="0" smtClean="0">
                <a:solidFill>
                  <a:schemeClr val="bg1"/>
                </a:solidFill>
              </a:rPr>
              <a:t>This Is The Theme  of  This News</a:t>
            </a:r>
            <a:endParaRPr lang="zh-TW" altLang="en-US" sz="3500" b="1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5625" y="3913560"/>
            <a:ext cx="11310750" cy="932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/>
          <p:cNvSpPr/>
          <p:nvPr/>
        </p:nvSpPr>
        <p:spPr>
          <a:xfrm>
            <a:off x="8226293" y="10034320"/>
            <a:ext cx="2558082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8216400" y="5299490"/>
            <a:ext cx="3487918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This is the content of this news .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 smtClean="0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 smtClean="0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Down to here</a:t>
            </a:r>
            <a:r>
              <a:rPr lang="zh-TW" altLang="en-US" dirty="0" smtClean="0"/>
              <a:t> 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91116" y="15009469"/>
            <a:ext cx="487231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Copyright 2016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411600" y="2617416"/>
            <a:ext cx="1602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NEWS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64" name="文字方塊 163"/>
          <p:cNvSpPr txBox="1"/>
          <p:nvPr/>
        </p:nvSpPr>
        <p:spPr>
          <a:xfrm>
            <a:off x="4351571" y="2617416"/>
            <a:ext cx="1602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HOT 100</a:t>
            </a:r>
          </a:p>
        </p:txBody>
      </p:sp>
      <p:sp>
        <p:nvSpPr>
          <p:cNvPr id="165" name="文字方塊 164"/>
          <p:cNvSpPr txBox="1"/>
          <p:nvPr/>
        </p:nvSpPr>
        <p:spPr>
          <a:xfrm>
            <a:off x="7249715" y="2617416"/>
            <a:ext cx="1602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CHARTS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66" name="文字方塊 165"/>
          <p:cNvSpPr txBox="1"/>
          <p:nvPr/>
        </p:nvSpPr>
        <p:spPr>
          <a:xfrm>
            <a:off x="10184219" y="2617416"/>
            <a:ext cx="1602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VIDEOS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45625" y="13490624"/>
            <a:ext cx="25679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Birdy</a:t>
            </a:r>
          </a:p>
          <a:p>
            <a:pPr algn="ctr"/>
            <a:r>
              <a:rPr lang="en-US" altLang="zh-TW" b="1" dirty="0" smtClean="0"/>
              <a:t>Wild Horses</a:t>
            </a:r>
            <a:endParaRPr lang="zh-TW" altLang="en-US" b="1" dirty="0"/>
          </a:p>
        </p:txBody>
      </p:sp>
      <p:sp>
        <p:nvSpPr>
          <p:cNvPr id="167" name="文字方塊 166"/>
          <p:cNvSpPr txBox="1"/>
          <p:nvPr/>
        </p:nvSpPr>
        <p:spPr>
          <a:xfrm>
            <a:off x="3385596" y="13524304"/>
            <a:ext cx="25679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Jessie Ware</a:t>
            </a:r>
          </a:p>
          <a:p>
            <a:pPr algn="ctr"/>
            <a:r>
              <a:rPr lang="en-US" altLang="zh-TW" b="1" dirty="0" smtClean="0"/>
              <a:t>You &amp; I</a:t>
            </a:r>
            <a:endParaRPr lang="zh-TW" altLang="en-US" b="1" dirty="0"/>
          </a:p>
        </p:txBody>
      </p:sp>
      <p:sp>
        <p:nvSpPr>
          <p:cNvPr id="168" name="文字方塊 167"/>
          <p:cNvSpPr txBox="1"/>
          <p:nvPr/>
        </p:nvSpPr>
        <p:spPr>
          <a:xfrm>
            <a:off x="6278425" y="13524304"/>
            <a:ext cx="25679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Ellie Goulding</a:t>
            </a:r>
          </a:p>
          <a:p>
            <a:pPr algn="ctr"/>
            <a:r>
              <a:rPr lang="en-US" altLang="zh-TW" b="1" dirty="0" smtClean="0"/>
              <a:t>On My mind</a:t>
            </a:r>
            <a:endParaRPr lang="zh-TW" altLang="en-US" b="1" dirty="0"/>
          </a:p>
        </p:txBody>
      </p:sp>
      <p:sp>
        <p:nvSpPr>
          <p:cNvPr id="169" name="文字方塊 168"/>
          <p:cNvSpPr txBox="1"/>
          <p:nvPr/>
        </p:nvSpPr>
        <p:spPr>
          <a:xfrm>
            <a:off x="9146236" y="13524304"/>
            <a:ext cx="25679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Zayn Malik</a:t>
            </a:r>
          </a:p>
          <a:p>
            <a:pPr algn="ctr"/>
            <a:r>
              <a:rPr lang="en-US" altLang="zh-TW" b="1" dirty="0"/>
              <a:t>P</a:t>
            </a:r>
            <a:r>
              <a:rPr lang="en-US" altLang="zh-TW" b="1" dirty="0" smtClean="0"/>
              <a:t>illow Talk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8226293" y="10151632"/>
            <a:ext cx="25580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READ MORE</a:t>
            </a:r>
            <a:endParaRPr lang="zh-TW" altLang="en-US" sz="25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-30719" y="11186368"/>
            <a:ext cx="1222589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3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230</Words>
  <Application>Microsoft Office PowerPoint</Application>
  <PresentationFormat>自訂</PresentationFormat>
  <Paragraphs>80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Kevin</dc:creator>
  <cp:lastModifiedBy>Kevin</cp:lastModifiedBy>
  <cp:revision>69</cp:revision>
  <dcterms:created xsi:type="dcterms:W3CDTF">2016-03-23T05:43:06Z</dcterms:created>
  <dcterms:modified xsi:type="dcterms:W3CDTF">2016-05-11T05:42:12Z</dcterms:modified>
</cp:coreProperties>
</file>