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49588" cy="216027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400"/>
      </p:cViewPr>
      <p:guideLst>
        <p:guide orient="horz" pos="2880"/>
        <p:guide pos="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E4790-A9EC-446E-8C73-AD5437FAB0BD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87700" y="685800"/>
            <a:ext cx="482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C3557-EB92-4F73-A0F0-6EC12798D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C3557-EB92-4F73-A0F0-6EC12798D5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61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719" y="6710840"/>
            <a:ext cx="2592150" cy="463057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438" y="12241530"/>
            <a:ext cx="2134712" cy="55206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00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7513" y="2725342"/>
            <a:ext cx="228719" cy="5806225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27" y="2725342"/>
            <a:ext cx="635860" cy="5806225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0896" y="13881737"/>
            <a:ext cx="2592150" cy="429053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40896" y="9156148"/>
            <a:ext cx="2592150" cy="472558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826" y="15876987"/>
            <a:ext cx="432025" cy="4491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3678" y="15876987"/>
            <a:ext cx="432555" cy="44910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7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865110"/>
            <a:ext cx="2744629" cy="36004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79" y="4835606"/>
            <a:ext cx="1347431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479" y="6850856"/>
            <a:ext cx="1347431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49149" y="4835606"/>
            <a:ext cx="1347960" cy="20152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49149" y="6850856"/>
            <a:ext cx="1347960" cy="12446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98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94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80" y="860107"/>
            <a:ext cx="1003293" cy="3660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304" y="860109"/>
            <a:ext cx="1704804" cy="18437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480" y="4520567"/>
            <a:ext cx="1003293" cy="14776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2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7740" y="15121890"/>
            <a:ext cx="1829753" cy="1785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7740" y="1930241"/>
            <a:ext cx="1829753" cy="12961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7740" y="16907115"/>
            <a:ext cx="1829753" cy="253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80" y="865110"/>
            <a:ext cx="2744629" cy="360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80" y="5040632"/>
            <a:ext cx="2744629" cy="142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2479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CBD4-1156-42BF-A01D-305E51FED5A0}" type="datetimeFigureOut">
              <a:rPr lang="zh-TW" altLang="en-US" smtClean="0"/>
              <a:t>2016/5/15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41943" y="20022504"/>
            <a:ext cx="965703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85538" y="20022504"/>
            <a:ext cx="711571" cy="1150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49EF-82EB-4B15-BBB1-2EF51471B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5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" y="147"/>
            <a:ext cx="3048980" cy="1145815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4000"/>
                  <a:lumOff val="26000"/>
                  <a:alpha val="48000"/>
                </a:schemeClr>
              </a:gs>
              <a:gs pos="100000">
                <a:schemeClr val="tx1"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flipV="1">
            <a:off x="608" y="149"/>
            <a:ext cx="3049960" cy="4126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347414" y="0"/>
            <a:ext cx="21602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3" descr="C:\Users\Kevin\Desktop\圖片1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0" y="7715"/>
            <a:ext cx="856555" cy="40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676946" y="126166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76946" y="198174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76946" y="278566"/>
            <a:ext cx="216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8" descr="https://farm6.staticflickr.com/5570/14838183298_05048482fe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2" y="412774"/>
            <a:ext cx="3061500" cy="22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-10932" y="400192"/>
            <a:ext cx="3061500" cy="35113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-10932" y="412774"/>
            <a:ext cx="304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</a:rPr>
              <a:t>This Is The Theme  of  This News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2" r="15574"/>
          <a:stretch/>
        </p:blipFill>
        <p:spPr bwMode="auto">
          <a:xfrm>
            <a:off x="501765" y="4694757"/>
            <a:ext cx="2047646" cy="1421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501765" y="5843831"/>
            <a:ext cx="2047646" cy="27919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01765" y="5843831"/>
            <a:ext cx="204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Jessie Ware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-</a:t>
            </a:r>
            <a:r>
              <a:rPr lang="zh-TW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</a:rPr>
              <a:t>You &amp; I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-5162" y="11206961"/>
            <a:ext cx="3049960" cy="2872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4" descr="C:\Users\Kevin\Downloads\1458887520_instagra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7807" y="11217053"/>
            <a:ext cx="277146" cy="2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Kevin\Downloads\1458887438_twitt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4474" y="11217053"/>
            <a:ext cx="277146" cy="2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Kevin\Downloads\1458887364_faceboo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3031" y="11216617"/>
            <a:ext cx="277594" cy="2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-5162" y="11242863"/>
            <a:ext cx="1519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 smtClean="0">
                <a:solidFill>
                  <a:schemeClr val="bg1"/>
                </a:solidFill>
              </a:rPr>
              <a:t>Copyright 2016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01765" y="2743419"/>
            <a:ext cx="2047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 smtClean="0"/>
              <a:t>This is the content of this news .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 smtClean="0"/>
              <a:t>Blabla</a:t>
            </a:r>
            <a:r>
              <a:rPr lang="en-US" altLang="zh-TW" sz="1200" dirty="0"/>
              <a:t> </a:t>
            </a:r>
            <a:r>
              <a:rPr lang="en-US" altLang="zh-TW" sz="1200" dirty="0" err="1"/>
              <a:t>Blabla</a:t>
            </a:r>
            <a:r>
              <a:rPr lang="en-US" altLang="zh-TW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200" dirty="0" smtClean="0"/>
              <a:t>Down to here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…</a:t>
            </a:r>
            <a:endParaRPr lang="zh-TW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965696" y="4220746"/>
            <a:ext cx="1096704" cy="2650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65696" y="4239596"/>
            <a:ext cx="1096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READ MORE</a:t>
            </a:r>
            <a:endParaRPr lang="zh-TW" altLang="en-US" sz="1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3" t="4994" r="6413"/>
          <a:stretch/>
        </p:blipFill>
        <p:spPr bwMode="auto">
          <a:xfrm>
            <a:off x="501766" y="6325674"/>
            <a:ext cx="2047646" cy="1408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矩形 32"/>
          <p:cNvSpPr/>
          <p:nvPr/>
        </p:nvSpPr>
        <p:spPr>
          <a:xfrm>
            <a:off x="501766" y="7457089"/>
            <a:ext cx="2047646" cy="28316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1766" y="7457090"/>
            <a:ext cx="204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Birdy - Wild Horses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r="15037"/>
          <a:stretch/>
        </p:blipFill>
        <p:spPr bwMode="auto">
          <a:xfrm>
            <a:off x="501766" y="7943029"/>
            <a:ext cx="2047644" cy="1409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501766" y="9069055"/>
            <a:ext cx="2047646" cy="2873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01766" y="9069056"/>
            <a:ext cx="204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Ellie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Goulding</a:t>
            </a:r>
            <a:r>
              <a:rPr lang="en-US" altLang="zh-TW" sz="1200" dirty="0" smtClean="0">
                <a:solidFill>
                  <a:schemeClr val="bg1"/>
                </a:solidFill>
              </a:rPr>
              <a:t> - On My  Mind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38" name="Picture 10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7" r="20529"/>
          <a:stretch/>
        </p:blipFill>
        <p:spPr bwMode="auto">
          <a:xfrm>
            <a:off x="501766" y="9554995"/>
            <a:ext cx="2047646" cy="1441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509568" y="10713450"/>
            <a:ext cx="2047646" cy="28316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509568" y="10713451"/>
            <a:ext cx="204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Zayn</a:t>
            </a:r>
            <a:r>
              <a:rPr lang="en-US" altLang="zh-TW" sz="1200" dirty="0" smtClean="0">
                <a:solidFill>
                  <a:schemeClr val="bg1"/>
                </a:solidFill>
              </a:rPr>
              <a:t> Malik – Pillow Talk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4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113</TotalTime>
  <Words>55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Kevin</dc:creator>
  <cp:lastModifiedBy>Kevin</cp:lastModifiedBy>
  <cp:revision>10</cp:revision>
  <dcterms:created xsi:type="dcterms:W3CDTF">2016-05-11T05:44:58Z</dcterms:created>
  <dcterms:modified xsi:type="dcterms:W3CDTF">2016-05-15T06:14:38Z</dcterms:modified>
</cp:coreProperties>
</file>