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A132E-9AD1-A553-DD1E-478B5BF77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D49A6C-E57E-2B9E-1DAB-9E2EF3D0D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BEFABD-A239-6276-5195-90BB24DA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0FA-EC9E-4B81-921D-A13B63CF920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E5A55C-DD3E-3227-DFCA-98B1A0E0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F0762-1C65-B09E-013B-606D551C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13AD-34E1-4AAC-ABBA-B62986236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56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DD068-3E1E-1374-5C77-847C5527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D47E6A-3141-1DE3-B0F6-8AA56CA2B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04CB2B-3E61-CC48-0416-AEE25093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0FA-EC9E-4B81-921D-A13B63CF920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C95F37-6A42-4749-8B56-D9DB8173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236DF-2F44-539A-2828-0FC03B2B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13AD-34E1-4AAC-ABBA-B62986236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2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9010BC-A4B2-238C-C307-6BCD224F5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EC462D-3AEC-8721-347D-6847911ED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E36D6-61DB-E918-7AEA-473D6BB2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0FA-EC9E-4B81-921D-A13B63CF920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3BECF4-C742-21B2-BC26-F0755174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3E0601-6DE8-6BDB-AE8D-4393F5F7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13AD-34E1-4AAC-ABBA-B62986236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785C3-F96F-AFE1-3113-A339CAAB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56877-0B80-07F4-EB79-47C5920E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D2B9B2-DDE0-161A-1F9D-726A6C4D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0FA-EC9E-4B81-921D-A13B63CF920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2E6E7-D9BC-9E44-EF33-6F5AEEE9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13AAC-1326-0791-3F2F-58784B47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13AD-34E1-4AAC-ABBA-B62986236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28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AF76B-CDA3-9B6D-46F8-237AE8F4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31F7AD-4F0A-642D-E369-79E2C2DE1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80891-31FB-16A6-5646-74D7FF36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0FA-EC9E-4B81-921D-A13B63CF920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A6298B-FF80-E9A9-28E6-AE0D6C06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DD1A8D-8882-F85A-5A2C-804583B4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13AD-34E1-4AAC-ABBA-B62986236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8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5FD4F-06C4-E682-3C41-769D059E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672C98-9163-A07A-7C83-0FA58176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81B366-810F-DEA8-3257-1910B220F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42986A-FD39-1AC1-0132-C88CD855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0FA-EC9E-4B81-921D-A13B63CF920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BBE749-F126-5646-2E89-7825F59C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81A068-8F8F-6F29-18EB-8060522C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13AD-34E1-4AAC-ABBA-B62986236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7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61501-D554-2049-56FC-1C894A6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80FE0E-7814-A10C-5C3A-CE6058EC5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16EB8E-6368-3A8F-DF38-A826A3E8A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B0A4E1-64BF-9786-A8BB-AA4D17613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B1E340-6A88-89EA-4DD9-656419C89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17C69C-4F0C-F8BD-E4FF-A906D481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0FA-EC9E-4B81-921D-A13B63CF920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EEF7B4-46D0-37E2-9CFC-6841C69B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35070E-C258-461E-12AD-AEC21935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13AD-34E1-4AAC-ABBA-B62986236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46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D892B-472D-1457-B39E-9542F28E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6152E7-8B66-6B2B-3C58-F9B48766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0FA-EC9E-4B81-921D-A13B63CF920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B1105D-27D0-244E-6C0A-AF4221E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15235E-A729-23EE-E380-EC00FEB5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13AD-34E1-4AAC-ABBA-B62986236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2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D5EF0B-194C-F3AF-B706-FA7582C9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0FA-EC9E-4B81-921D-A13B63CF920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4CF872-9EC1-AF71-91F6-13AD6AFD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D6388-FC0C-00A8-53A8-D042BFFD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13AD-34E1-4AAC-ABBA-B62986236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3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812E0-48CF-83AF-C695-E32D274B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42D08-ECC9-0242-30CA-F37AB848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7D312B-37F3-AC3F-EE58-63B63E98B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F2060D-9561-5337-EB53-1A6D82C0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0FA-EC9E-4B81-921D-A13B63CF920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30E7E4-C60F-47EE-D03F-506958D7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9DACE7-2B7E-1DB7-746E-0212550A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13AD-34E1-4AAC-ABBA-B62986236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1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6F07A-CC78-8C6D-0C78-F3DE28C2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36E456-7757-A0AD-215D-6A026D91F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E03A62-1C1C-61E6-2C63-69DB5B9AC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2CB93A-5F4D-1DF3-C4F3-1E960296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80FA-EC9E-4B81-921D-A13B63CF920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44031C-E05C-877E-9DDE-FDEF3180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D47A6D-AE8F-CFF0-3191-CB43C17C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13AD-34E1-4AAC-ABBA-B62986236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37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07A3D-4CAA-D30B-E20C-CD5B15F1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0D1435-61B5-1C3A-36E0-71663DF0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476A48-DCBE-7794-1E36-9F8A2EF23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C80FA-EC9E-4B81-921D-A13B63CF9205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760F92-95F1-4108-2F98-FD577095B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F083FB-CDE2-F123-9A4F-F4A557699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413AD-34E1-4AAC-ABBA-B62986236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84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44A045C-6950-1512-3E0B-DD844C27E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16" y="5272482"/>
            <a:ext cx="1285875" cy="1285875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зарисовка, рисунок, черно-белый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9B1BD283-0222-3D90-F720-5EA72139C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91" y="5228573"/>
            <a:ext cx="1285875" cy="1285875"/>
          </a:xfrm>
          <a:prstGeom prst="rect">
            <a:avLst/>
          </a:prstGeom>
        </p:spPr>
      </p:pic>
      <p:pic>
        <p:nvPicPr>
          <p:cNvPr id="4" name="Рисунок 3" descr="Изображение выглядит как рисунок, зарисовка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961B0AAE-CED4-47AF-AA86-F917660D1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73" y="516995"/>
            <a:ext cx="1285875" cy="1285875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белый, штриховой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B74560B9-DBC8-64EE-BACE-02F011020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59" y="1541127"/>
            <a:ext cx="1285875" cy="1285875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рисунок, зарисовка, Штриховая графика, штриховой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8D4CDE4D-546B-64D5-4077-217178AF2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74" y="2962141"/>
            <a:ext cx="1285875" cy="1285875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рисунок, зарисовка, Штриховая графи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73ADF5E0-8CC8-09CC-8560-206107EF2B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74" y="4071937"/>
            <a:ext cx="1285875" cy="1285875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рисунок, зарисовка, иллюстрация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352B15E1-27E7-52C7-5C5F-F091EF846C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66" y="5272481"/>
            <a:ext cx="1285875" cy="1285875"/>
          </a:xfrm>
          <a:prstGeom prst="rect">
            <a:avLst/>
          </a:prstGeom>
        </p:spPr>
      </p:pic>
      <p:pic>
        <p:nvPicPr>
          <p:cNvPr id="28" name="Рисунок 27" descr="Изображение выглядит как зарисовка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BA215066-3D0A-2585-CC35-ECA5BEC88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19" y="516995"/>
            <a:ext cx="1285875" cy="1285875"/>
          </a:xfrm>
          <a:prstGeom prst="rect">
            <a:avLst/>
          </a:prstGeom>
        </p:spPr>
      </p:pic>
      <p:pic>
        <p:nvPicPr>
          <p:cNvPr id="37" name="Рисунок 36" descr="Изображение выглядит как дизайн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E1BEB2AF-C9B2-88BF-F9FA-E0578C536D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11" y="1541127"/>
            <a:ext cx="1285875" cy="1285875"/>
          </a:xfrm>
          <a:prstGeom prst="rect">
            <a:avLst/>
          </a:prstGeom>
        </p:spPr>
      </p:pic>
      <p:pic>
        <p:nvPicPr>
          <p:cNvPr id="39" name="Рисунок 38" descr="Изображение выглядит как зарисовка, рисунок, силуэт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79DFEF7E-8647-6347-6C40-46098EB668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4" y="2777262"/>
            <a:ext cx="1285875" cy="1285875"/>
          </a:xfrm>
          <a:prstGeom prst="rect">
            <a:avLst/>
          </a:prstGeom>
        </p:spPr>
      </p:pic>
      <p:pic>
        <p:nvPicPr>
          <p:cNvPr id="41" name="Рисунок 40" descr="Изображение выглядит как зарисовка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B5A8F00A-8FBC-AC0C-8867-13BB93EBC7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899" y="4071937"/>
            <a:ext cx="1285875" cy="1285875"/>
          </a:xfrm>
          <a:prstGeom prst="rect">
            <a:avLst/>
          </a:prstGeom>
        </p:spPr>
      </p:pic>
      <p:pic>
        <p:nvPicPr>
          <p:cNvPr id="65" name="Рисунок 64" descr="Изображение выглядит как зарисовка, рисунок, черно-белый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81DBCD9D-3762-2177-EAD7-4F9926FD57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85" y="516995"/>
            <a:ext cx="1285875" cy="1285875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3E7A8421-DCAF-B2FE-15FD-2EC8A81996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87" y="1541128"/>
            <a:ext cx="1285875" cy="1285875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8B81240B-5AD1-C0A7-9C65-7D7898D28C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79" y="2786062"/>
            <a:ext cx="1285875" cy="1285875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852E581B-572C-571A-B9B0-88B2889E72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85" y="3942698"/>
            <a:ext cx="1285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6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зарисовка, рисуно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00162D93-981A-4B07-A86F-78971FF6C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151" y="1742504"/>
            <a:ext cx="1285875" cy="1285875"/>
          </a:xfrm>
          <a:prstGeom prst="rect">
            <a:avLst/>
          </a:prstGeom>
        </p:spPr>
      </p:pic>
      <p:pic>
        <p:nvPicPr>
          <p:cNvPr id="3" name="Рисунок 2" descr="Изображение выглядит как зарисовка, рисунок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1A944064-6FFD-81BB-D0A8-86808B2B4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82" y="1771768"/>
            <a:ext cx="1285875" cy="1285875"/>
          </a:xfrm>
          <a:prstGeom prst="rect">
            <a:avLst/>
          </a:prstGeom>
        </p:spPr>
      </p:pic>
      <p:pic>
        <p:nvPicPr>
          <p:cNvPr id="4" name="Рисунок 3" descr="Изображение выглядит как зарисовк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3CCC5F87-97A6-9946-E732-FA0EE8EA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55" y="1742503"/>
            <a:ext cx="1285875" cy="1285875"/>
          </a:xfrm>
          <a:prstGeom prst="rect">
            <a:avLst/>
          </a:prstGeom>
        </p:spPr>
      </p:pic>
      <p:pic>
        <p:nvPicPr>
          <p:cNvPr id="5" name="Рисунок 4" descr="Изображение выглядит как зарисовка, рисунок, Штриховая график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78820C07-8C0C-9503-5295-FF735456D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02" y="1742508"/>
            <a:ext cx="1285875" cy="1285875"/>
          </a:xfrm>
          <a:prstGeom prst="rect">
            <a:avLst/>
          </a:prstGeom>
        </p:spPr>
      </p:pic>
      <p:pic>
        <p:nvPicPr>
          <p:cNvPr id="6" name="Рисунок 5" descr="Изображение выглядит как рисунок, зарисовка, белый, Штрихов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A17416E-E18B-D097-FE73-F8C540910E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132" y="1742507"/>
            <a:ext cx="1285875" cy="1285875"/>
          </a:xfrm>
          <a:prstGeom prst="rect">
            <a:avLst/>
          </a:prstGeom>
        </p:spPr>
      </p:pic>
      <p:pic>
        <p:nvPicPr>
          <p:cNvPr id="8" name="Рисунок 7" descr="Изображение выглядит как рисунок, зарисовка, иллюстрация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F92875A-BDCE-35F0-2619-7183ADF023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76" y="3242304"/>
            <a:ext cx="1285875" cy="1285875"/>
          </a:xfrm>
          <a:prstGeom prst="rect">
            <a:avLst/>
          </a:prstGeom>
        </p:spPr>
      </p:pic>
      <p:pic>
        <p:nvPicPr>
          <p:cNvPr id="10" name="Рисунок 9" descr="Изображение выглядит как рисунок, зарисо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2A4524CC-6229-D46F-4790-4361C47D23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18" y="3242309"/>
            <a:ext cx="1285875" cy="1285875"/>
          </a:xfrm>
          <a:prstGeom prst="rect">
            <a:avLst/>
          </a:prstGeom>
        </p:spPr>
      </p:pic>
      <p:pic>
        <p:nvPicPr>
          <p:cNvPr id="12" name="Рисунок 11" descr="Изображение выглядит как зарисовк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D1B64F74-8550-5B14-DC4F-C00EF517D4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22" y="3242306"/>
            <a:ext cx="1285875" cy="12858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рисунок, зарисовка, Штриховая графи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0A671AA5-9876-8C4F-93AB-1F4D7D0C4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01" y="3242306"/>
            <a:ext cx="1285875" cy="1285875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рисунок, зарисовка, Штриховая графи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3B5382F9-0B3B-7985-0C5C-5DE4508902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853" y="3242305"/>
            <a:ext cx="1285875" cy="12858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613001-2DD7-809B-043D-7367D08AFD14}"/>
              </a:ext>
            </a:extLst>
          </p:cNvPr>
          <p:cNvSpPr txBox="1"/>
          <p:nvPr/>
        </p:nvSpPr>
        <p:spPr>
          <a:xfrm>
            <a:off x="9396411" y="3700575"/>
            <a:ext cx="218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threshold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CDE9AA-0FDB-12EE-AABE-F0E76551C8A0}"/>
              </a:ext>
            </a:extLst>
          </p:cNvPr>
          <p:cNvSpPr txBox="1"/>
          <p:nvPr/>
        </p:nvSpPr>
        <p:spPr>
          <a:xfrm>
            <a:off x="9396411" y="2230040"/>
            <a:ext cx="1774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threshold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D98299-71E3-B96F-E5C8-52B3624CFD66}"/>
              </a:ext>
            </a:extLst>
          </p:cNvPr>
          <p:cNvSpPr txBox="1"/>
          <p:nvPr/>
        </p:nvSpPr>
        <p:spPr>
          <a:xfrm>
            <a:off x="1574392" y="1266207"/>
            <a:ext cx="97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шум 60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266EF7-6403-7ED5-36B1-31F2869AC067}"/>
              </a:ext>
            </a:extLst>
          </p:cNvPr>
          <p:cNvSpPr txBox="1"/>
          <p:nvPr/>
        </p:nvSpPr>
        <p:spPr>
          <a:xfrm>
            <a:off x="3059365" y="1266207"/>
            <a:ext cx="97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шум 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AD5ECB-71C0-57F9-39A4-8DD62FE12C95}"/>
              </a:ext>
            </a:extLst>
          </p:cNvPr>
          <p:cNvSpPr txBox="1"/>
          <p:nvPr/>
        </p:nvSpPr>
        <p:spPr>
          <a:xfrm>
            <a:off x="4698179" y="1266207"/>
            <a:ext cx="97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шум 80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EB07EE-B499-ED55-5142-609AF0738B25}"/>
              </a:ext>
            </a:extLst>
          </p:cNvPr>
          <p:cNvSpPr txBox="1"/>
          <p:nvPr/>
        </p:nvSpPr>
        <p:spPr>
          <a:xfrm>
            <a:off x="6116888" y="1266207"/>
            <a:ext cx="97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шум 90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B990E5-F2A9-E6DD-972C-CDF2ABEC3648}"/>
              </a:ext>
            </a:extLst>
          </p:cNvPr>
          <p:cNvSpPr txBox="1"/>
          <p:nvPr/>
        </p:nvSpPr>
        <p:spPr>
          <a:xfrm>
            <a:off x="7527525" y="1266207"/>
            <a:ext cx="116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шум 100</a:t>
            </a:r>
          </a:p>
        </p:txBody>
      </p:sp>
      <p:pic>
        <p:nvPicPr>
          <p:cNvPr id="37" name="Рисунок 36" descr="Изображение выглядит как рисунок, зарисовка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0B2FADFF-3F96-16A7-51E3-0549968274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57" y="4528179"/>
            <a:ext cx="1285875" cy="1285875"/>
          </a:xfrm>
          <a:prstGeom prst="rect">
            <a:avLst/>
          </a:prstGeom>
        </p:spPr>
      </p:pic>
      <p:pic>
        <p:nvPicPr>
          <p:cNvPr id="39" name="Рисунок 38" descr="Изображение выглядит как зарисовка, рисунок, белый, штриховой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489140E3-3BEA-9D08-21C9-FB5D0FED30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84" y="4418099"/>
            <a:ext cx="1285875" cy="1285875"/>
          </a:xfrm>
          <a:prstGeom prst="rect">
            <a:avLst/>
          </a:prstGeom>
        </p:spPr>
      </p:pic>
      <p:pic>
        <p:nvPicPr>
          <p:cNvPr id="41" name="Рисунок 40" descr="Изображение выглядит как рисунок, зарисовка, Штриховая графика, штриховой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27560C06-B4C7-A378-068F-847E7D7E6F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330" y="4528179"/>
            <a:ext cx="1285875" cy="1285875"/>
          </a:xfrm>
          <a:prstGeom prst="rect">
            <a:avLst/>
          </a:prstGeom>
        </p:spPr>
      </p:pic>
      <p:pic>
        <p:nvPicPr>
          <p:cNvPr id="43" name="Рисунок 42" descr="Изображение выглядит как рисунок, зарисовка, Штриховая графи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AA13F84C-7A09-2C79-D9B6-66AB328018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853" y="4528178"/>
            <a:ext cx="1285875" cy="1285875"/>
          </a:xfrm>
          <a:prstGeom prst="rect">
            <a:avLst/>
          </a:prstGeom>
        </p:spPr>
      </p:pic>
      <p:pic>
        <p:nvPicPr>
          <p:cNvPr id="45" name="Рисунок 44" descr="Изображение выглядит как рисунок, зарисовка, иллюстрация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4B3F5E6F-3D39-D2D4-447E-EE8FAEB1F7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75" y="4496784"/>
            <a:ext cx="1285875" cy="12858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4598EE2-0988-3DF8-689F-43C64AFA5EF6}"/>
              </a:ext>
            </a:extLst>
          </p:cNvPr>
          <p:cNvSpPr txBox="1"/>
          <p:nvPr/>
        </p:nvSpPr>
        <p:spPr>
          <a:xfrm>
            <a:off x="9396411" y="4955055"/>
            <a:ext cx="218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threshold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ru-RU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2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C6A4DDC-3049-4FEA-B9FF-CBCF8B277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509" y="548417"/>
            <a:ext cx="7491158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7" name="Рисунок 6" descr="Изображение выглядит как текст, снимок экрана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EE98282-A5C1-2D17-1458-B98936FE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2" y="1458789"/>
            <a:ext cx="6520993" cy="3961502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87BCB2CF-F2CE-43B5-93CB-386479577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548418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5" name="Рисунок 4" descr="Изображение выглядит как текст, Шриф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8314409-89B8-8D67-E9DD-A5A6D247B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007" y="4623376"/>
            <a:ext cx="3372838" cy="1504103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Шриф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3F667808-ACC3-7B52-6E00-01662570A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902" y="2741393"/>
            <a:ext cx="3372838" cy="14053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68A941-4039-4496-9008-274182D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2529926"/>
            <a:ext cx="3704425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3" name="Рисунок 2" descr="Изображение выглядит как текст, Шриф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2E89A87-1859-44E3-3B65-92FD83481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006" y="688658"/>
            <a:ext cx="3372839" cy="15402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78B897E-FBB2-4D71-AA1C-3C4DA4A2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214" y="4441273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03089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шаблон, круг, Симметрия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7054557-4489-D8E7-A951-A09D941B5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56" y="5357812"/>
            <a:ext cx="1285875" cy="1285875"/>
          </a:xfrm>
          <a:prstGeom prst="rect">
            <a:avLst/>
          </a:prstGeom>
        </p:spPr>
      </p:pic>
      <p:pic>
        <p:nvPicPr>
          <p:cNvPr id="5" name="Рисунок 4" descr="Изображение выглядит как шаблон, Симметрия, дизайн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35711291-81CF-5FBF-FDC8-680BD68A2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61" y="214312"/>
            <a:ext cx="1285875" cy="1285875"/>
          </a:xfrm>
          <a:prstGeom prst="rect">
            <a:avLst/>
          </a:prstGeom>
        </p:spPr>
      </p:pic>
      <p:pic>
        <p:nvPicPr>
          <p:cNvPr id="7" name="Рисунок 6" descr="Изображение выглядит как шаблон, Симметрия, дизайн, Орнамент&#10;&#10;Автоматически созданное описание">
            <a:extLst>
              <a:ext uri="{FF2B5EF4-FFF2-40B4-BE49-F238E27FC236}">
                <a16:creationId xmlns:a16="http://schemas.microsoft.com/office/drawing/2014/main" id="{F21C2269-A0CA-C7C7-E42E-4205A3663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59" y="1500187"/>
            <a:ext cx="1285875" cy="1285875"/>
          </a:xfrm>
          <a:prstGeom prst="rect">
            <a:avLst/>
          </a:prstGeom>
        </p:spPr>
      </p:pic>
      <p:pic>
        <p:nvPicPr>
          <p:cNvPr id="9" name="Рисунок 8" descr="Изображение выглядит как шаблон, сетка, линия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7F75319-A658-F0D9-3FAC-BB5767A8E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58" y="2786062"/>
            <a:ext cx="1285875" cy="128587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шаблон, Симметрия, дизайн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200A8EA6-83BD-A86F-47B3-A561DF0EA1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57" y="4071937"/>
            <a:ext cx="1285875" cy="1285875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шаблон, зарисовка, рисунок, ткань&#10;&#10;Автоматически созданное описание">
            <a:extLst>
              <a:ext uri="{FF2B5EF4-FFF2-40B4-BE49-F238E27FC236}">
                <a16:creationId xmlns:a16="http://schemas.microsoft.com/office/drawing/2014/main" id="{0DB5FBD0-83F7-F617-5BD5-A5F7E9FE8A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27" y="5357811"/>
            <a:ext cx="1285875" cy="1285875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шаблон, Симметрия, ткань, Орнамент&#10;&#10;Автоматически созданное описание">
            <a:extLst>
              <a:ext uri="{FF2B5EF4-FFF2-40B4-BE49-F238E27FC236}">
                <a16:creationId xmlns:a16="http://schemas.microsoft.com/office/drawing/2014/main" id="{1EFEB6E7-B5F9-CABF-D00B-A44A584BB6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27" y="214310"/>
            <a:ext cx="1285875" cy="1285875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шаблон, одежда, Орнамент, ткань&#10;&#10;Автоматически созданное описание">
            <a:extLst>
              <a:ext uri="{FF2B5EF4-FFF2-40B4-BE49-F238E27FC236}">
                <a16:creationId xmlns:a16="http://schemas.microsoft.com/office/drawing/2014/main" id="{B6E7F913-3353-9510-6E1C-02EEC10BC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27" y="1500186"/>
            <a:ext cx="1285875" cy="1285875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шаблон, серый, линия, ткань&#10;&#10;Автоматически созданное описание">
            <a:extLst>
              <a:ext uri="{FF2B5EF4-FFF2-40B4-BE49-F238E27FC236}">
                <a16:creationId xmlns:a16="http://schemas.microsoft.com/office/drawing/2014/main" id="{0435264B-85C6-BCD2-43F8-8AB16D844E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28" y="2786062"/>
            <a:ext cx="1285875" cy="1285875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шаблон, Орнамент, Симметрия, ткань&#10;&#10;Автоматически созданное описание">
            <a:extLst>
              <a:ext uri="{FF2B5EF4-FFF2-40B4-BE49-F238E27FC236}">
                <a16:creationId xmlns:a16="http://schemas.microsoft.com/office/drawing/2014/main" id="{8DBDDE3B-D1D1-F34C-C851-755B33F6D8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29" y="4071937"/>
            <a:ext cx="1285875" cy="1285875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черно-белый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125A7F66-3F41-5DCF-4A65-7E62213C13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5357810"/>
            <a:ext cx="1285875" cy="1285875"/>
          </a:xfrm>
          <a:prstGeom prst="rect">
            <a:avLst/>
          </a:prstGeom>
        </p:spPr>
      </p:pic>
      <p:pic>
        <p:nvPicPr>
          <p:cNvPr id="25" name="Рисунок 24" descr="Изображение выглядит как шаблон, черно-белы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C739FF18-EBDC-2C51-8B0F-B53951B5F5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93" y="214308"/>
            <a:ext cx="1285875" cy="1285875"/>
          </a:xfrm>
          <a:prstGeom prst="rect">
            <a:avLst/>
          </a:prstGeom>
        </p:spPr>
      </p:pic>
      <p:pic>
        <p:nvPicPr>
          <p:cNvPr id="27" name="Рисунок 26" descr="Изображение выглядит как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EF352C5E-431D-6AAC-602B-85E948F4EA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3" y="1500184"/>
            <a:ext cx="1285875" cy="1285875"/>
          </a:xfrm>
          <a:prstGeom prst="rect">
            <a:avLst/>
          </a:prstGeom>
        </p:spPr>
      </p:pic>
      <p:pic>
        <p:nvPicPr>
          <p:cNvPr id="29" name="Рисунок 28" descr="Изображение выглядит как белый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2CC40314-5BCA-89A9-968F-7746A78E279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6" y="2786061"/>
            <a:ext cx="1285875" cy="1285875"/>
          </a:xfrm>
          <a:prstGeom prst="rect">
            <a:avLst/>
          </a:prstGeom>
        </p:spPr>
      </p:pic>
      <p:pic>
        <p:nvPicPr>
          <p:cNvPr id="31" name="Рисунок 30" descr="Изображение выглядит как черно-белый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1A638595-29F0-2089-7074-02625BFD57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071937"/>
            <a:ext cx="1285875" cy="12858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AF2BDC0-A9CB-864C-9B8A-9A817188B2D3}"/>
              </a:ext>
            </a:extLst>
          </p:cNvPr>
          <p:cNvSpPr txBox="1"/>
          <p:nvPr/>
        </p:nvSpPr>
        <p:spPr>
          <a:xfrm>
            <a:off x="8178262" y="674820"/>
            <a:ext cx="188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Зашумление 60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6D3CE9-2A2B-A787-9F7A-65065458F7B3}"/>
              </a:ext>
            </a:extLst>
          </p:cNvPr>
          <p:cNvSpPr txBox="1"/>
          <p:nvPr/>
        </p:nvSpPr>
        <p:spPr>
          <a:xfrm>
            <a:off x="8178263" y="1958455"/>
            <a:ext cx="188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Зашумление 70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BCBCB7-62C0-15C1-1F98-87AB0EA7DF4D}"/>
              </a:ext>
            </a:extLst>
          </p:cNvPr>
          <p:cNvSpPr txBox="1"/>
          <p:nvPr/>
        </p:nvSpPr>
        <p:spPr>
          <a:xfrm>
            <a:off x="8178263" y="3240130"/>
            <a:ext cx="188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Зашумление 80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DA91DF-E7A8-88CB-4EFB-F3E879CFA516}"/>
              </a:ext>
            </a:extLst>
          </p:cNvPr>
          <p:cNvSpPr txBox="1"/>
          <p:nvPr/>
        </p:nvSpPr>
        <p:spPr>
          <a:xfrm>
            <a:off x="8178269" y="4530208"/>
            <a:ext cx="188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Зашумление 90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F5E5D7-449E-7F1E-8297-11C8348ED0C6}"/>
              </a:ext>
            </a:extLst>
          </p:cNvPr>
          <p:cNvSpPr txBox="1"/>
          <p:nvPr/>
        </p:nvSpPr>
        <p:spPr>
          <a:xfrm>
            <a:off x="8187259" y="5813843"/>
            <a:ext cx="218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Зашумление 100</a:t>
            </a:r>
          </a:p>
        </p:txBody>
      </p:sp>
    </p:spTree>
    <p:extLst>
      <p:ext uri="{BB962C8B-B14F-4D97-AF65-F5344CB8AC3E}">
        <p14:creationId xmlns:p14="http://schemas.microsoft.com/office/powerpoint/2010/main" val="1494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черно-белый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F0AEDBC9-54DA-EAB1-28B3-67AF0404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41" y="2164288"/>
            <a:ext cx="1285875" cy="1285875"/>
          </a:xfrm>
          <a:prstGeom prst="rect">
            <a:avLst/>
          </a:prstGeom>
        </p:spPr>
      </p:pic>
      <p:pic>
        <p:nvPicPr>
          <p:cNvPr id="3" name="Рисунок 2" descr="Изображение выглядит как шаблон, черно-белы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E4B574FB-35D4-3E88-A395-E4B4F5204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9" y="2164289"/>
            <a:ext cx="1285875" cy="1285875"/>
          </a:xfrm>
          <a:prstGeom prst="rect">
            <a:avLst/>
          </a:prstGeom>
        </p:spPr>
      </p:pic>
      <p:pic>
        <p:nvPicPr>
          <p:cNvPr id="4" name="Рисунок 3" descr="Изображение выглядит как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9B1A6313-C7E1-BC71-B0A5-BDE3DA230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92" y="2164289"/>
            <a:ext cx="1285875" cy="1285875"/>
          </a:xfrm>
          <a:prstGeom prst="rect">
            <a:avLst/>
          </a:prstGeom>
        </p:spPr>
      </p:pic>
      <p:pic>
        <p:nvPicPr>
          <p:cNvPr id="5" name="Рисунок 4" descr="Изображение выглядит как белый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00D56D72-C4F4-A3ED-1EA2-6FED83D55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75" y="2164289"/>
            <a:ext cx="1285875" cy="1285875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рно-белый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5CCFFFD7-DCC1-1330-D389-C6EF89515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58" y="2164288"/>
            <a:ext cx="1285875" cy="1285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272E6C-933A-C8A6-8E3C-6B41FE2A73E3}"/>
              </a:ext>
            </a:extLst>
          </p:cNvPr>
          <p:cNvSpPr txBox="1"/>
          <p:nvPr/>
        </p:nvSpPr>
        <p:spPr>
          <a:xfrm>
            <a:off x="9487697" y="4205828"/>
            <a:ext cx="218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threshold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281A8-F86D-A62A-B202-1AD67C862D40}"/>
              </a:ext>
            </a:extLst>
          </p:cNvPr>
          <p:cNvSpPr txBox="1"/>
          <p:nvPr/>
        </p:nvSpPr>
        <p:spPr>
          <a:xfrm>
            <a:off x="9487955" y="2622559"/>
            <a:ext cx="1774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threshold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60A59-225F-9EA4-FD39-8BF8EB57D4AF}"/>
              </a:ext>
            </a:extLst>
          </p:cNvPr>
          <p:cNvSpPr txBox="1"/>
          <p:nvPr/>
        </p:nvSpPr>
        <p:spPr>
          <a:xfrm>
            <a:off x="9487955" y="1039290"/>
            <a:ext cx="1774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threshold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ru-RU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FE73D-0FB5-576B-659C-99C0318B00EF}"/>
              </a:ext>
            </a:extLst>
          </p:cNvPr>
          <p:cNvSpPr txBox="1"/>
          <p:nvPr/>
        </p:nvSpPr>
        <p:spPr>
          <a:xfrm>
            <a:off x="923519" y="98950"/>
            <a:ext cx="97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шум 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E4AE1-7D80-9B90-C3A7-E3C699F555A8}"/>
              </a:ext>
            </a:extLst>
          </p:cNvPr>
          <p:cNvSpPr txBox="1"/>
          <p:nvPr/>
        </p:nvSpPr>
        <p:spPr>
          <a:xfrm>
            <a:off x="2646502" y="98950"/>
            <a:ext cx="97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шум 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E4418-2AB7-64AF-C836-E17B486B803C}"/>
              </a:ext>
            </a:extLst>
          </p:cNvPr>
          <p:cNvSpPr txBox="1"/>
          <p:nvPr/>
        </p:nvSpPr>
        <p:spPr>
          <a:xfrm>
            <a:off x="4369485" y="98950"/>
            <a:ext cx="97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шум 80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20E40-EBA6-11DF-994C-008614F22FC2}"/>
              </a:ext>
            </a:extLst>
          </p:cNvPr>
          <p:cNvSpPr txBox="1"/>
          <p:nvPr/>
        </p:nvSpPr>
        <p:spPr>
          <a:xfrm>
            <a:off x="6092467" y="98950"/>
            <a:ext cx="97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шум 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4E3768-FBAB-004A-0D7F-7CE54EECEEF0}"/>
              </a:ext>
            </a:extLst>
          </p:cNvPr>
          <p:cNvSpPr txBox="1"/>
          <p:nvPr/>
        </p:nvSpPr>
        <p:spPr>
          <a:xfrm>
            <a:off x="7721725" y="98950"/>
            <a:ext cx="116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шум 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355A1-31DF-B28E-9611-5D1C2A45E7FA}"/>
              </a:ext>
            </a:extLst>
          </p:cNvPr>
          <p:cNvSpPr txBox="1"/>
          <p:nvPr/>
        </p:nvSpPr>
        <p:spPr>
          <a:xfrm>
            <a:off x="9487697" y="5789097"/>
            <a:ext cx="16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threshold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ru-RU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17" name="Рисунок 16" descr="Изображение выглядит как черно-белый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31646A6E-BA8B-3296-4759-6E49A695CA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41" y="581014"/>
            <a:ext cx="1285875" cy="1285875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черно-белый, шаблон, белый, ткань&#10;&#10;Автоматически созданное описание">
            <a:extLst>
              <a:ext uri="{FF2B5EF4-FFF2-40B4-BE49-F238E27FC236}">
                <a16:creationId xmlns:a16="http://schemas.microsoft.com/office/drawing/2014/main" id="{3E039F8A-BDB1-851E-2CA5-295A838630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9" y="581015"/>
            <a:ext cx="1285875" cy="1285875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черно-белый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53BD624E-A7EC-3D7B-8744-D35E59FAF9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92" y="581016"/>
            <a:ext cx="1285875" cy="1285875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шаблон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2B3BCAEC-FAB9-0546-43C3-ACA79E363B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75" y="581017"/>
            <a:ext cx="1285875" cy="1285875"/>
          </a:xfrm>
          <a:prstGeom prst="rect">
            <a:avLst/>
          </a:prstGeom>
        </p:spPr>
      </p:pic>
      <p:pic>
        <p:nvPicPr>
          <p:cNvPr id="25" name="Рисунок 24" descr="Изображение выглядит как черно-белый, белый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C385CA45-5648-EB2F-4441-ACEE36A1E9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58" y="581018"/>
            <a:ext cx="1285875" cy="1285875"/>
          </a:xfrm>
          <a:prstGeom prst="rect">
            <a:avLst/>
          </a:prstGeom>
        </p:spPr>
      </p:pic>
      <p:pic>
        <p:nvPicPr>
          <p:cNvPr id="27" name="Рисунок 26" descr="Изображение выглядит как зарисовка, шаблон, черно-белый, искусство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C9BFFB41-441B-2CCB-D97B-E03870E583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39" y="3747557"/>
            <a:ext cx="1285875" cy="1285875"/>
          </a:xfrm>
          <a:prstGeom prst="rect">
            <a:avLst/>
          </a:prstGeom>
        </p:spPr>
      </p:pic>
      <p:pic>
        <p:nvPicPr>
          <p:cNvPr id="29" name="Рисунок 28" descr="Изображение выглядит как шаблон, белый, черно-белый, ткань&#10;&#10;Автоматически созданное описание">
            <a:extLst>
              <a:ext uri="{FF2B5EF4-FFF2-40B4-BE49-F238E27FC236}">
                <a16:creationId xmlns:a16="http://schemas.microsoft.com/office/drawing/2014/main" id="{051032A0-5941-F3A9-D056-FA2570B1AF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7" y="3747557"/>
            <a:ext cx="1285875" cy="1285875"/>
          </a:xfrm>
          <a:prstGeom prst="rect">
            <a:avLst/>
          </a:prstGeom>
        </p:spPr>
      </p:pic>
      <p:pic>
        <p:nvPicPr>
          <p:cNvPr id="31" name="Рисунок 30" descr="Изображение выглядит как шаблон, зарисовка, искусство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C44C0909-421D-B417-7E60-7D75B1DEB3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92" y="3747557"/>
            <a:ext cx="1285875" cy="1285875"/>
          </a:xfrm>
          <a:prstGeom prst="rect">
            <a:avLst/>
          </a:prstGeom>
        </p:spPr>
      </p:pic>
      <p:pic>
        <p:nvPicPr>
          <p:cNvPr id="33" name="Рисунок 32" descr="Изображение выглядит как линия, белый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3D8B438B-AAD6-FB09-F84C-EE04968398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75" y="3747557"/>
            <a:ext cx="1285875" cy="1285875"/>
          </a:xfrm>
          <a:prstGeom prst="rect">
            <a:avLst/>
          </a:prstGeom>
        </p:spPr>
      </p:pic>
      <p:pic>
        <p:nvPicPr>
          <p:cNvPr id="35" name="Рисунок 34" descr="Изображение выглядит как шаблон, белый, черно-белый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B1AE1A7E-3808-B230-1ABB-5388471181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57" y="3747558"/>
            <a:ext cx="1285875" cy="1285875"/>
          </a:xfrm>
          <a:prstGeom prst="rect">
            <a:avLst/>
          </a:prstGeom>
        </p:spPr>
      </p:pic>
      <p:pic>
        <p:nvPicPr>
          <p:cNvPr id="37" name="Рисунок 36" descr="Изображение выглядит как зарисовка, шаблон, искусство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4598D421-8D98-B41F-9700-58DA750E4B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57" y="5330822"/>
            <a:ext cx="1285875" cy="1285875"/>
          </a:xfrm>
          <a:prstGeom prst="rect">
            <a:avLst/>
          </a:prstGeom>
        </p:spPr>
      </p:pic>
      <p:pic>
        <p:nvPicPr>
          <p:cNvPr id="39" name="Рисунок 38" descr="Изображение выглядит как шаблон, ткань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5199542D-68FB-F215-D30F-F9A60D9EB1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6" y="5330823"/>
            <a:ext cx="1285875" cy="1285875"/>
          </a:xfrm>
          <a:prstGeom prst="rect">
            <a:avLst/>
          </a:prstGeom>
        </p:spPr>
      </p:pic>
      <p:pic>
        <p:nvPicPr>
          <p:cNvPr id="41" name="Рисунок 40" descr="Изображение выглядит как шаблон, зарисовка, монохромный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ED6FB12D-9ED9-71B6-9150-F376E4970B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92" y="5330824"/>
            <a:ext cx="1285875" cy="1285875"/>
          </a:xfrm>
          <a:prstGeom prst="rect">
            <a:avLst/>
          </a:prstGeom>
        </p:spPr>
      </p:pic>
      <p:pic>
        <p:nvPicPr>
          <p:cNvPr id="43" name="Рисунок 42" descr="Изображение выглядит как шаблон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F3EBF0BB-1976-0956-0CFF-CBED8E7B16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75" y="5330825"/>
            <a:ext cx="1285875" cy="1285875"/>
          </a:xfrm>
          <a:prstGeom prst="rect">
            <a:avLst/>
          </a:prstGeom>
        </p:spPr>
      </p:pic>
      <p:pic>
        <p:nvPicPr>
          <p:cNvPr id="45" name="Рисунок 44" descr="Изображение выглядит как шаблон, белый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BAAF6434-A3C7-1F03-5499-AF324C803AB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55" y="5330828"/>
            <a:ext cx="1285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4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A4DDC-3049-4FEA-B9FF-CBCF8B277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509" y="548417"/>
            <a:ext cx="7491158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D0D77C-12C3-5624-CED2-DE04F52F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2" y="1670721"/>
            <a:ext cx="6520993" cy="353763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BCB2CF-F2CE-43B5-93CB-386479577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548418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80576B-A01A-94F1-5E08-2490979AD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902" y="755098"/>
            <a:ext cx="3372838" cy="14549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8FA3C1-5134-4ABA-4606-A6BE8009A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902" y="2725980"/>
            <a:ext cx="3372838" cy="14361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68A941-4039-4496-9008-274182D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2529926"/>
            <a:ext cx="3704425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3861DC-652E-BC4D-631D-ED32F3E91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901" y="4652667"/>
            <a:ext cx="3372839" cy="146119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78B897E-FBB2-4D71-AA1C-3C4DA4A2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214" y="4441273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870698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56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Gill Sans MT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Виталий Чаплин</dc:creator>
  <cp:lastModifiedBy>Виталий Чаплин</cp:lastModifiedBy>
  <cp:revision>22</cp:revision>
  <dcterms:created xsi:type="dcterms:W3CDTF">2024-04-24T09:29:00Z</dcterms:created>
  <dcterms:modified xsi:type="dcterms:W3CDTF">2024-05-22T16:40:31Z</dcterms:modified>
</cp:coreProperties>
</file>