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60" r:id="rId4"/>
    <p:sldId id="261" r:id="rId5"/>
    <p:sldId id="259" r:id="rId6"/>
    <p:sldId id="264" r:id="rId7"/>
    <p:sldId id="262" r:id="rId8"/>
    <p:sldId id="263" r:id="rId9"/>
    <p:sldId id="25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08DCD4-3060-4EAC-873A-7C4492CEE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1" y="1743779"/>
            <a:ext cx="8915399" cy="2262781"/>
          </a:xfrm>
        </p:spPr>
        <p:txBody>
          <a:bodyPr/>
          <a:lstStyle/>
          <a:p>
            <a:pPr algn="ctr"/>
            <a:r>
              <a:rPr lang="fr-CA" dirty="0"/>
              <a:t>Jeu Multijoueur Combat de Tank</a:t>
            </a:r>
            <a:endParaRPr lang="en-CA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A6D2D59-456A-40C4-9249-9F5225B946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4545623"/>
            <a:ext cx="8915399" cy="1126283"/>
          </a:xfrm>
        </p:spPr>
        <p:txBody>
          <a:bodyPr>
            <a:norm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CA" sz="2400" dirty="0"/>
              <a:t>Hatem Chaabane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43CAF6-2586-49BF-B2E0-37BBA5866A11}"/>
              </a:ext>
            </a:extLst>
          </p:cNvPr>
          <p:cNvSpPr/>
          <p:nvPr/>
        </p:nvSpPr>
        <p:spPr>
          <a:xfrm>
            <a:off x="1117055" y="334223"/>
            <a:ext cx="4879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/>
              <a:t>Programmation spécialisée en jeux 2D/3D</a:t>
            </a:r>
          </a:p>
        </p:txBody>
      </p:sp>
    </p:spTree>
    <p:extLst>
      <p:ext uri="{BB962C8B-B14F-4D97-AF65-F5344CB8AC3E}">
        <p14:creationId xmlns:p14="http://schemas.microsoft.com/office/powerpoint/2010/main" val="2229692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8EEAB0-D5A4-4AA0-8144-27AF6B093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28085"/>
            <a:ext cx="8915400" cy="3777622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fr-CA" sz="2800" dirty="0"/>
              <a:t>L’objectif de jeu est de détruire tout les tanks adverses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CA" sz="2800" dirty="0"/>
              <a:t>jeu multijoueur (local ou online)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CA" sz="2800" dirty="0"/>
              <a:t>Possibilité de jouer 4 joueurs max dans le même match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CA" sz="2800" dirty="0"/>
              <a:t>Chaque joueur commence par 5 balles(visionner par un petit texte au dessus de jouer) de dégât de 10 pourcent de vie de l’adverse</a:t>
            </a:r>
            <a:endParaRPr lang="en-CA" sz="2800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DF25CC45-79AA-42DD-A755-C1656E269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fonctionnalités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43326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8EEAB0-D5A4-4AA0-8144-27AF6B093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6120" y="1003831"/>
            <a:ext cx="8915400" cy="3777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fr-CA" sz="2800" dirty="0"/>
              <a:t>Chaque joueur commence par une vie pleine (visionner par un </a:t>
            </a:r>
            <a:r>
              <a:rPr lang="fr-CA" sz="2800" dirty="0" err="1"/>
              <a:t>slider</a:t>
            </a:r>
            <a:r>
              <a:rPr lang="fr-CA" sz="2800" dirty="0"/>
              <a:t>)</a:t>
            </a:r>
            <a:endParaRPr lang="en-CA" sz="28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318D760-7556-4672-B6CE-3F967AEA9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1550" y="2391769"/>
            <a:ext cx="3566159" cy="312807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484B718-01D1-4CE5-AEEE-9CE24527E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0630" y="2391769"/>
            <a:ext cx="3318297" cy="3128076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BD7B60E1-2ECF-4A92-9275-B828C31E73E2}"/>
              </a:ext>
            </a:extLst>
          </p:cNvPr>
          <p:cNvSpPr txBox="1"/>
          <p:nvPr/>
        </p:nvSpPr>
        <p:spPr>
          <a:xfrm>
            <a:off x="2550630" y="5741376"/>
            <a:ext cx="3318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 dirty="0"/>
              <a:t>Tank en pleine vie</a:t>
            </a:r>
            <a:endParaRPr lang="en-CA" b="1" dirty="0"/>
          </a:p>
          <a:p>
            <a:pPr algn="ctr"/>
            <a:endParaRPr lang="en-CA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4537C89-1CFD-4C58-A6DD-9C089F8013DD}"/>
              </a:ext>
            </a:extLst>
          </p:cNvPr>
          <p:cNvSpPr txBox="1"/>
          <p:nvPr/>
        </p:nvSpPr>
        <p:spPr>
          <a:xfrm>
            <a:off x="7231550" y="5653454"/>
            <a:ext cx="3566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000" b="1" dirty="0"/>
              <a:t>Tank endommagée</a:t>
            </a:r>
            <a:endParaRPr lang="en-CA" sz="2000" b="1" dirty="0"/>
          </a:p>
        </p:txBody>
      </p:sp>
    </p:spTree>
    <p:extLst>
      <p:ext uri="{BB962C8B-B14F-4D97-AF65-F5344CB8AC3E}">
        <p14:creationId xmlns:p14="http://schemas.microsoft.com/office/powerpoint/2010/main" val="3001624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8EEAB0-D5A4-4AA0-8144-27AF6B093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6120" y="1003831"/>
            <a:ext cx="8915400" cy="3777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fr-CA" sz="2800" dirty="0"/>
              <a:t>Un system de power </a:t>
            </a:r>
            <a:r>
              <a:rPr lang="fr-CA" sz="2800" dirty="0" err="1"/>
              <a:t>ups</a:t>
            </a:r>
            <a:r>
              <a:rPr lang="fr-CA" sz="2800" dirty="0"/>
              <a:t> dans le jeu</a:t>
            </a:r>
            <a:endParaRPr lang="en-CA" sz="28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D7B60E1-2ECF-4A92-9275-B828C31E73E2}"/>
              </a:ext>
            </a:extLst>
          </p:cNvPr>
          <p:cNvSpPr txBox="1"/>
          <p:nvPr/>
        </p:nvSpPr>
        <p:spPr>
          <a:xfrm>
            <a:off x="2550630" y="5741376"/>
            <a:ext cx="331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 dirty="0" err="1"/>
              <a:t>Ammo</a:t>
            </a:r>
            <a:r>
              <a:rPr lang="fr-CA" b="1" dirty="0"/>
              <a:t> power up</a:t>
            </a:r>
            <a:endParaRPr lang="en-CA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4537C89-1CFD-4C58-A6DD-9C089F8013DD}"/>
              </a:ext>
            </a:extLst>
          </p:cNvPr>
          <p:cNvSpPr txBox="1"/>
          <p:nvPr/>
        </p:nvSpPr>
        <p:spPr>
          <a:xfrm>
            <a:off x="7231550" y="5653454"/>
            <a:ext cx="3566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000" b="1" dirty="0" err="1"/>
              <a:t>Health</a:t>
            </a:r>
            <a:r>
              <a:rPr lang="fr-CA" sz="2000" b="1" dirty="0"/>
              <a:t> power up</a:t>
            </a:r>
            <a:endParaRPr lang="en-CA" sz="2000" b="1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753B155-20AA-4153-B4D2-B644EE4BB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086" y="2356861"/>
            <a:ext cx="3556855" cy="316298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6AD40B8-2176-4822-9A62-7AF592976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4735" y="2391769"/>
            <a:ext cx="3572974" cy="312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229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8EEAB0-D5A4-4AA0-8144-27AF6B093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595239"/>
            <a:ext cx="8915400" cy="3777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fr-CA" sz="2800" dirty="0"/>
              <a:t>Moteur de jeu : </a:t>
            </a:r>
            <a:r>
              <a:rPr lang="fr-CA" sz="2800" dirty="0" err="1"/>
              <a:t>Unity</a:t>
            </a:r>
            <a:r>
              <a:rPr lang="fr-CA" sz="2800" dirty="0"/>
              <a:t> (2017.4)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CA" sz="2800" dirty="0"/>
              <a:t>Langage de programmation : C#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CA" sz="2800" dirty="0"/>
              <a:t>Éditeur : Visual studio 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CA" sz="2800" dirty="0"/>
              <a:t>Gestionnaire de version : Git avec app GitHub Desktop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CA" sz="2800" dirty="0"/>
              <a:t>Photoshop CC</a:t>
            </a:r>
          </a:p>
          <a:p>
            <a:pPr>
              <a:buFont typeface="Wingdings" panose="05000000000000000000" pitchFamily="2" charset="2"/>
              <a:buChar char="ü"/>
            </a:pPr>
            <a:endParaRPr lang="fr-CA" sz="2800" dirty="0"/>
          </a:p>
          <a:p>
            <a:pPr>
              <a:buFont typeface="Wingdings" panose="05000000000000000000" pitchFamily="2" charset="2"/>
              <a:buChar char="ü"/>
            </a:pPr>
            <a:endParaRPr lang="en-CA" sz="2800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DF25CC45-79AA-42DD-A755-C1656E269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Technologies utilisées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91479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8EEAB0-D5A4-4AA0-8144-27AF6B093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595239"/>
            <a:ext cx="8915400" cy="3777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fr-CA" sz="2800" dirty="0"/>
              <a:t>Apprendre la novelle langage le Networking</a:t>
            </a:r>
          </a:p>
          <a:p>
            <a:pPr>
              <a:buFont typeface="Wingdings" panose="05000000000000000000" pitchFamily="2" charset="2"/>
              <a:buChar char="ü"/>
            </a:pPr>
            <a:endParaRPr lang="fr-CA" sz="2800" dirty="0"/>
          </a:p>
          <a:p>
            <a:pPr>
              <a:buFont typeface="Wingdings" panose="05000000000000000000" pitchFamily="2" charset="2"/>
              <a:buChar char="ü"/>
            </a:pPr>
            <a:r>
              <a:rPr lang="fr-CA" sz="2800" dirty="0"/>
              <a:t>Des lags générés par le ralentissement d’interpolation de réseau</a:t>
            </a:r>
          </a:p>
          <a:p>
            <a:pPr>
              <a:buFont typeface="Wingdings" panose="05000000000000000000" pitchFamily="2" charset="2"/>
              <a:buChar char="ü"/>
            </a:pPr>
            <a:endParaRPr lang="en-CA" sz="2800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DF25CC45-79AA-42DD-A755-C1656E269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difficultés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49941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8EEAB0-D5A4-4AA0-8144-27AF6B093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40189"/>
            <a:ext cx="8915400" cy="3777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fr-CA" sz="2800" dirty="0"/>
              <a:t>Une sphère de protection qui s’active pendant une période de temps pour protéger le joueur (Shield)</a:t>
            </a:r>
            <a:endParaRPr lang="en-CA" sz="2800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DF25CC45-79AA-42DD-A755-C1656E269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Des fonctionnalités à ajouter</a:t>
            </a:r>
            <a:endParaRPr lang="en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9657253-608E-4386-9425-CAFCCD28C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2758656"/>
            <a:ext cx="4561287" cy="369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071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5378AA-E287-4BFB-AC41-DCA560B08AD0}"/>
              </a:ext>
            </a:extLst>
          </p:cNvPr>
          <p:cNvSpPr txBox="1">
            <a:spLocks/>
          </p:cNvSpPr>
          <p:nvPr/>
        </p:nvSpPr>
        <p:spPr>
          <a:xfrm>
            <a:off x="2636887" y="2551304"/>
            <a:ext cx="8915400" cy="377762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fr-CA" sz="2800" dirty="0"/>
              <a:t>Des zones de danger dans l'Arena </a:t>
            </a:r>
          </a:p>
          <a:p>
            <a:pPr>
              <a:buFont typeface="Wingdings" panose="05000000000000000000" pitchFamily="2" charset="2"/>
              <a:buChar char="ü"/>
            </a:pPr>
            <a:endParaRPr lang="fr-CA" sz="2800" dirty="0"/>
          </a:p>
          <a:p>
            <a:pPr>
              <a:buFont typeface="Wingdings" panose="05000000000000000000" pitchFamily="2" charset="2"/>
              <a:buChar char="ü"/>
            </a:pPr>
            <a:r>
              <a:rPr lang="fr-CA" sz="2800" dirty="0"/>
              <a:t>Des failles mortelles dans le plan de jeu 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866933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9EE751-C420-42EE-A0EF-2994E541DA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492029"/>
            <a:ext cx="8915399" cy="2262781"/>
          </a:xfrm>
        </p:spPr>
        <p:txBody>
          <a:bodyPr>
            <a:normAutofit/>
          </a:bodyPr>
          <a:lstStyle/>
          <a:p>
            <a:pPr algn="ctr"/>
            <a:r>
              <a:rPr lang="fr-CA" sz="6000" dirty="0"/>
              <a:t>Démo</a:t>
            </a:r>
            <a:endParaRPr lang="en-CA" sz="60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0C26AAD-CADD-4132-8785-CC08CBCA14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78F402C-B611-41EF-9E17-7CCC64993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9000"/>
            <a:ext cx="121920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528859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58</TotalTime>
  <Words>187</Words>
  <Application>Microsoft Office PowerPoint</Application>
  <PresentationFormat>Grand écran</PresentationFormat>
  <Paragraphs>30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Wingdings</vt:lpstr>
      <vt:lpstr>Wingdings 3</vt:lpstr>
      <vt:lpstr>Brin</vt:lpstr>
      <vt:lpstr>Jeu Multijoueur Combat de Tank</vt:lpstr>
      <vt:lpstr>Les fonctionnalités </vt:lpstr>
      <vt:lpstr>Présentation PowerPoint</vt:lpstr>
      <vt:lpstr>Présentation PowerPoint</vt:lpstr>
      <vt:lpstr>Technologies utilisées</vt:lpstr>
      <vt:lpstr>Les difficultés </vt:lpstr>
      <vt:lpstr>Des fonctionnalités à ajouter</vt:lpstr>
      <vt:lpstr>Présentation PowerPoint</vt:lpstr>
      <vt:lpstr>Démo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Jeu Multijoueur Combat de Tank</dc:title>
  <dc:creator>Hatem Chaabane</dc:creator>
  <cp:lastModifiedBy>Hatem Chaabane</cp:lastModifiedBy>
  <cp:revision>7</cp:revision>
  <dcterms:created xsi:type="dcterms:W3CDTF">2018-07-13T10:25:32Z</dcterms:created>
  <dcterms:modified xsi:type="dcterms:W3CDTF">2018-07-13T11:23:55Z</dcterms:modified>
</cp:coreProperties>
</file>