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91C48-0390-48F8-A042-899EA100C0B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2686E-70EA-4003-B2D2-9CF58C282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7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Sales Performance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ribbonChart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b9f222b-b733-4f98-a5c6-2b689422460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b9f222b-b733-4f98-a5c6-2b689422460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b9f222b-b733-4f98-a5c6-2b689422460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b9f222b-b733-4f98-a5c6-2b689422460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b9f222b-b733-4f98-a5c6-2b6894224608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b9f222b-b733-4f98-a5c6-2b6894224608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Business </a:t>
            </a:r>
            <a:r>
              <a:rPr lang="en-US" dirty="0">
                <a:solidFill>
                  <a:srgbClr val="F3C910"/>
                </a:solidFill>
              </a:rPr>
              <a:t>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nsights-360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01-02-2024 11:22:33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01-02-2024 11:17:47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P&amp;L Check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slicer ,slicer ,Net Sales Performance over time ,pivotTable ,pivotTable ,slicer ,card ,card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slicer ,slicer ,slicer ,pivotTable ,donutChart ,waterfallChart ,pivotTable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card ,card ,card ,pivotTable ,pivotTable ,lineClusteredColumnComboChart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Supply Chain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ibbonChart ,actionButton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226</Words>
  <Application>Microsoft Office PowerPoint</Application>
  <PresentationFormat>Widescreen</PresentationFormat>
  <Paragraphs>120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Business Insights-360</vt:lpstr>
      <vt:lpstr>P&amp;L Check</vt:lpstr>
      <vt:lpstr>Finance view</vt:lpstr>
      <vt:lpstr>Marketing View</vt:lpstr>
      <vt:lpstr>Supply Chain View</vt:lpstr>
      <vt:lpstr>Market share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Brunda prasad</cp:lastModifiedBy>
  <cp:revision>5</cp:revision>
  <dcterms:created xsi:type="dcterms:W3CDTF">2016-09-04T11:54:55Z</dcterms:created>
  <dcterms:modified xsi:type="dcterms:W3CDTF">2024-02-01T11:26:54Z</dcterms:modified>
</cp:coreProperties>
</file>