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238250" y="37878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04141" y="2682879"/>
            <a:ext cx="5456518" cy="2308324"/>
          </a:xfrm>
          <a:prstGeom prst="rect">
            <a:avLst/>
          </a:prstGeom>
          <a:noFill/>
        </p:spPr>
        <p:txBody>
          <a:bodyPr wrap="square" rtlCol="0">
            <a:spAutoFit/>
          </a:bodyPr>
          <a:lstStyle/>
          <a:p>
            <a:r>
              <a:rPr lang="en-US" sz="2400" dirty="0"/>
              <a:t>STUDENT </a:t>
            </a:r>
            <a:r>
              <a:rPr lang="en-IN" sz="2400" dirty="0"/>
              <a:t>NAME</a:t>
            </a:r>
            <a:r>
              <a:rPr lang="en-US" sz="2400" dirty="0"/>
              <a:t>:</a:t>
            </a:r>
            <a:r>
              <a:rPr lang="en-IN" sz="2400" dirty="0"/>
              <a:t> CHAANMA.M</a:t>
            </a:r>
            <a:endParaRPr lang="en-US" sz="2400" dirty="0"/>
          </a:p>
          <a:p>
            <a:r>
              <a:rPr lang="en-US" sz="2400" dirty="0"/>
              <a:t>REGISTER NO</a:t>
            </a:r>
            <a:r>
              <a:rPr lang="en-IN" sz="2400" dirty="0"/>
              <a:t>    </a:t>
            </a:r>
            <a:r>
              <a:rPr lang="en-US" sz="2400" dirty="0"/>
              <a:t>:</a:t>
            </a:r>
            <a:r>
              <a:rPr lang="en-IN" sz="2400" dirty="0"/>
              <a:t>  312205570      </a:t>
            </a:r>
            <a:endParaRPr lang="en-US" sz="2400" dirty="0"/>
          </a:p>
          <a:p>
            <a:r>
              <a:rPr lang="en-US" sz="2400" dirty="0"/>
              <a:t>DEPARTMENT</a:t>
            </a:r>
            <a:r>
              <a:rPr lang="en-IN" sz="2400" dirty="0"/>
              <a:t>   </a:t>
            </a:r>
            <a:r>
              <a:rPr lang="en-US" sz="2400" dirty="0"/>
              <a:t>:</a:t>
            </a:r>
            <a:r>
              <a:rPr lang="en-IN" sz="2400" dirty="0"/>
              <a:t> B.COM ( G) </a:t>
            </a:r>
            <a:endParaRPr lang="en-US" sz="2400" dirty="0"/>
          </a:p>
          <a:p>
            <a:r>
              <a:rPr lang="en-US" sz="2400" dirty="0"/>
              <a:t>COLLEGE</a:t>
            </a:r>
            <a:r>
              <a:rPr lang="en-IN" sz="2400" dirty="0"/>
              <a:t> : SRI MUTHUKUMARAN ARTS </a:t>
            </a:r>
          </a:p>
          <a:p>
            <a:r>
              <a:rPr lang="en-IN" sz="2400" dirty="0"/>
              <a:t>                    AND SCIENCE COLLEGE</a:t>
            </a:r>
            <a:endParaRPr lang="en-US" sz="2400" dirty="0"/>
          </a:p>
          <a:p>
            <a:r>
              <a:rPr lang="en-US" sz="2400" dirty="0"/>
              <a:t>           </a:t>
            </a:r>
            <a:endParaRPr lang="en-IN" sz="2400" dirty="0"/>
          </a:p>
        </p:txBody>
      </p:sp>
      <p:sp>
        <p:nvSpPr>
          <p:cNvPr id="8" name="TextBox 7">
            <a:extLst>
              <a:ext uri="{FF2B5EF4-FFF2-40B4-BE49-F238E27FC236}">
                <a16:creationId xmlns:a16="http://schemas.microsoft.com/office/drawing/2014/main" id="{797981CF-D037-4E60-D1E6-CD3926D892F5}"/>
              </a:ext>
            </a:extLst>
          </p:cNvPr>
          <p:cNvSpPr txBox="1"/>
          <p:nvPr/>
        </p:nvSpPr>
        <p:spPr>
          <a:xfrm>
            <a:off x="5127812" y="2522070"/>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494118" y="525140"/>
            <a:ext cx="3287058"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7BA6F03-12A4-DC42-9FDB-1865C6E4DE14}"/>
              </a:ext>
            </a:extLst>
          </p:cNvPr>
          <p:cNvSpPr txBox="1"/>
          <p:nvPr/>
        </p:nvSpPr>
        <p:spPr>
          <a:xfrm>
            <a:off x="686182" y="1813183"/>
            <a:ext cx="5033496" cy="4832092"/>
          </a:xfrm>
          <a:prstGeom prst="rect">
            <a:avLst/>
          </a:prstGeom>
          <a:noFill/>
        </p:spPr>
        <p:txBody>
          <a:bodyPr wrap="square">
            <a:spAutoFit/>
          </a:bodyPr>
          <a:lstStyle/>
          <a:p>
            <a:pPr>
              <a:buFont typeface="Arial" panose="020B0604020202020204" pitchFamily="34" charset="0"/>
              <a:buChar char="•"/>
            </a:pPr>
            <a:r>
              <a:rPr lang="en-IN" sz="2800" b="0" i="0" dirty="0">
                <a:solidFill>
                  <a:srgbClr val="000000"/>
                </a:solidFill>
                <a:effectLst/>
              </a:rPr>
              <a:t>Logistics modelling is a process that uses computer system to simulate different scenarios related to transportation o goods.</a:t>
            </a:r>
          </a:p>
          <a:p>
            <a:pPr>
              <a:buFont typeface="Arial" panose="020B0604020202020204" pitchFamily="34" charset="0"/>
              <a:buChar char="•"/>
            </a:pPr>
            <a:r>
              <a:rPr lang="en-IN" sz="2800" b="0" i="0" dirty="0">
                <a:solidFill>
                  <a:srgbClr val="000000"/>
                </a:solidFill>
                <a:effectLst/>
              </a:rPr>
              <a:t>This helps companies gain a better understanding opportunities for cost saving and efficiency and anticipate future trends efficiency and anticipate future trends and changes.</a:t>
            </a:r>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62909" y="1316355"/>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DB99550-DD8F-EEC5-7A8F-1886FFC44A58}"/>
              </a:ext>
            </a:extLst>
          </p:cNvPr>
          <p:cNvSpPr txBox="1"/>
          <p:nvPr/>
        </p:nvSpPr>
        <p:spPr>
          <a:xfrm>
            <a:off x="602129" y="2677459"/>
            <a:ext cx="6408271" cy="3539430"/>
          </a:xfrm>
          <a:prstGeom prst="rect">
            <a:avLst/>
          </a:prstGeom>
          <a:noFill/>
        </p:spPr>
        <p:txBody>
          <a:bodyPr wrap="square">
            <a:spAutoFit/>
          </a:bodyPr>
          <a:lstStyle/>
          <a:p>
            <a:pPr>
              <a:buFont typeface="Arial" panose="020B0604020202020204" pitchFamily="34" charset="0"/>
              <a:buChar char="•"/>
            </a:pPr>
            <a:r>
              <a:rPr lang="en-IN" sz="2800" b="0" i="0" dirty="0">
                <a:solidFill>
                  <a:srgbClr val="000000"/>
                </a:solidFill>
                <a:effectLst/>
              </a:rPr>
              <a:t>June 2024: Net sales of Rs.22.08 crore, a 17.01% increase year over year</a:t>
            </a:r>
            <a:endParaRPr lang="en-IN" sz="2800" dirty="0"/>
          </a:p>
          <a:p>
            <a:pPr>
              <a:buFont typeface="Arial" panose="020B0604020202020204" pitchFamily="34" charset="0"/>
              <a:buChar char="•"/>
            </a:pPr>
            <a:r>
              <a:rPr lang="en-IN" sz="2800" b="0" i="0" dirty="0">
                <a:solidFill>
                  <a:srgbClr val="000000"/>
                </a:solidFill>
                <a:effectLst/>
              </a:rPr>
              <a:t>March 2024: Net sales of Rs.20.05 Crore, a 6.77% decrease year over year</a:t>
            </a:r>
            <a:endParaRPr lang="en-IN" sz="2800" dirty="0"/>
          </a:p>
          <a:p>
            <a:pPr>
              <a:buFont typeface="Arial" panose="020B0604020202020204" pitchFamily="34" charset="0"/>
              <a:buChar char="•"/>
            </a:pPr>
            <a:r>
              <a:rPr lang="en-IN" sz="2800" b="0" i="0" dirty="0">
                <a:solidFill>
                  <a:srgbClr val="000000"/>
                </a:solidFill>
                <a:effectLst/>
              </a:rPr>
              <a:t>December 2023: Net sales of Rs.16.25 crore, a 25.04% decrease year over year</a:t>
            </a:r>
            <a:endParaRPr lang="en-IN" sz="2800" dirty="0"/>
          </a:p>
          <a:p>
            <a:pPr>
              <a:buFont typeface="Arial" panose="020B0604020202020204" pitchFamily="34" charset="0"/>
              <a:buChar char="•"/>
            </a:pPr>
            <a:r>
              <a:rPr lang="en-IN" sz="2800" b="0" i="0" dirty="0">
                <a:solidFill>
                  <a:srgbClr val="000000"/>
                </a:solidFill>
                <a:effectLst/>
              </a:rPr>
              <a:t>September 2023: Net sales of Rs.16.46 crore, a 13.06% decrease year over year</a:t>
            </a:r>
            <a:endParaRPr lang="en-I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32602" y="367647"/>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4211278-3D2C-0F9F-A75A-28251232172D}"/>
              </a:ext>
            </a:extLst>
          </p:cNvPr>
          <p:cNvSpPr txBox="1"/>
          <p:nvPr/>
        </p:nvSpPr>
        <p:spPr>
          <a:xfrm>
            <a:off x="2462306" y="1125837"/>
            <a:ext cx="4592226" cy="5658951"/>
          </a:xfrm>
          <a:prstGeom prst="rect">
            <a:avLst/>
          </a:prstGeom>
          <a:noFill/>
        </p:spPr>
        <p:txBody>
          <a:bodyPr wrap="square">
            <a:spAutoFit/>
          </a:bodyPr>
          <a:lstStyle/>
          <a:p>
            <a:pPr>
              <a:buFont typeface="Arial" panose="020B0604020202020204" pitchFamily="34" charset="0"/>
              <a:buChar char="•"/>
            </a:pPr>
            <a:r>
              <a:rPr lang="en-IN" sz="2800" b="0" i="0" dirty="0">
                <a:solidFill>
                  <a:srgbClr val="000000"/>
                </a:solidFill>
                <a:effectLst/>
              </a:rPr>
              <a:t>Logistics management is a vital part of modern business operation it can help business and improve efficiency reduce costs, and enhance customer experience here are some logistics companies in India</a:t>
            </a:r>
            <a:endParaRPr lang="en-IN" sz="2800" dirty="0"/>
          </a:p>
          <a:p>
            <a:pPr>
              <a:buFont typeface="Arial" panose="020B0604020202020204" pitchFamily="34" charset="0"/>
              <a:buChar char="•"/>
            </a:pPr>
            <a:r>
              <a:rPr lang="en-IN" sz="2800" b="0" i="0" dirty="0">
                <a:solidFill>
                  <a:srgbClr val="000000"/>
                </a:solidFill>
                <a:effectLst/>
              </a:rPr>
              <a:t>In conclusion logistics management is a critical component of modern business operation, and its importance's cannot be overstated.</a:t>
            </a: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pPr marL="571500" indent="-571500">
              <a:buFont typeface="Arial" panose="020B0604020202020204" pitchFamily="34" charset="0"/>
              <a:buChar char="•"/>
            </a:pPr>
            <a:r>
              <a:rPr lang="en-US" sz="4400" b="1" dirty="0">
                <a:solidFill>
                  <a:srgbClr val="0F0F0F"/>
                </a:solidFill>
                <a:latin typeface="Times New Roman" panose="02020603050405020304" pitchFamily="18" charset="0"/>
                <a:cs typeface="Times New Roman" panose="02020603050405020304" pitchFamily="18" charset="0"/>
              </a:rPr>
              <a:t>Employee Performance Analysis using </a:t>
            </a:r>
            <a:r>
              <a:rPr lang="en-IN" sz="4400" b="1" dirty="0">
                <a:solidFill>
                  <a:srgbClr val="0F0F0F"/>
                </a:solidFill>
                <a:latin typeface="Times New Roman" panose="02020603050405020304" pitchFamily="18" charset="0"/>
                <a:cs typeface="Times New Roman" panose="02020603050405020304" pitchFamily="18" charset="0"/>
              </a:rPr>
              <a:t>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98819DF6-75C5-B215-0380-668EE77B8304}"/>
              </a:ext>
            </a:extLst>
          </p:cNvPr>
          <p:cNvSpPr txBox="1"/>
          <p:nvPr/>
        </p:nvSpPr>
        <p:spPr>
          <a:xfrm>
            <a:off x="968188" y="1792941"/>
            <a:ext cx="5127812" cy="3785652"/>
          </a:xfrm>
          <a:prstGeom prst="rect">
            <a:avLst/>
          </a:prstGeom>
          <a:noFill/>
        </p:spPr>
        <p:txBody>
          <a:bodyPr wrap="square">
            <a:spAutoFit/>
          </a:bodyPr>
          <a:lstStyle/>
          <a:p>
            <a:pPr>
              <a:buFont typeface="Arial" panose="020B0604020202020204" pitchFamily="34" charset="0"/>
              <a:buChar char="•"/>
            </a:pPr>
            <a:r>
              <a:rPr lang="en-IN" sz="2400" b="0" i="0" dirty="0">
                <a:solidFill>
                  <a:srgbClr val="000000"/>
                </a:solidFill>
                <a:effectLst/>
              </a:rPr>
              <a:t>Transportation management: Inefficient transportation management.</a:t>
            </a:r>
            <a:endParaRPr lang="en-IN" sz="2400" dirty="0"/>
          </a:p>
          <a:p>
            <a:pPr>
              <a:buFont typeface="Arial" panose="020B0604020202020204" pitchFamily="34" charset="0"/>
              <a:buChar char="•"/>
            </a:pPr>
            <a:r>
              <a:rPr lang="en-IN" sz="2400" b="0" i="0" dirty="0">
                <a:solidFill>
                  <a:srgbClr val="000000"/>
                </a:solidFill>
                <a:effectLst/>
              </a:rPr>
              <a:t>Inventory management issues</a:t>
            </a:r>
            <a:endParaRPr lang="en-IN" sz="2400" dirty="0"/>
          </a:p>
          <a:p>
            <a:pPr>
              <a:buFont typeface="Arial" panose="020B0604020202020204" pitchFamily="34" charset="0"/>
              <a:buChar char="•"/>
            </a:pPr>
            <a:r>
              <a:rPr lang="en-IN" sz="2400" b="0" i="0" dirty="0">
                <a:solidFill>
                  <a:srgbClr val="000000"/>
                </a:solidFill>
                <a:effectLst/>
              </a:rPr>
              <a:t>Warehouse management concerns</a:t>
            </a:r>
            <a:endParaRPr lang="en-IN" sz="2400" dirty="0"/>
          </a:p>
          <a:p>
            <a:r>
              <a:rPr lang="en-IN" sz="2400" b="0" i="0" dirty="0">
                <a:solidFill>
                  <a:srgbClr val="000000"/>
                </a:solidFill>
                <a:effectLst/>
              </a:rPr>
              <a:t>Order fulfilment bottlenecks</a:t>
            </a:r>
            <a:endParaRPr lang="en-IN" sz="2400" dirty="0"/>
          </a:p>
          <a:p>
            <a:pPr>
              <a:buFont typeface="Arial" panose="020B0604020202020204" pitchFamily="34" charset="0"/>
              <a:buChar char="•"/>
            </a:pPr>
            <a:r>
              <a:rPr lang="en-IN" sz="2400" b="0" i="0" dirty="0">
                <a:solidFill>
                  <a:srgbClr val="000000"/>
                </a:solidFill>
                <a:effectLst/>
              </a:rPr>
              <a:t>Demands prediction</a:t>
            </a:r>
            <a:endParaRPr lang="en-IN" sz="2400" dirty="0"/>
          </a:p>
          <a:p>
            <a:pPr>
              <a:buFont typeface="Arial" panose="020B0604020202020204" pitchFamily="34" charset="0"/>
              <a:buChar char="•"/>
            </a:pPr>
            <a:r>
              <a:rPr lang="en-IN" sz="2400" b="0" i="0" dirty="0">
                <a:solidFill>
                  <a:srgbClr val="000000"/>
                </a:solidFill>
                <a:effectLst/>
              </a:rPr>
              <a:t>Customers solvency</a:t>
            </a:r>
            <a:endParaRPr lang="en-IN" sz="2400" dirty="0"/>
          </a:p>
          <a:p>
            <a:pPr>
              <a:buFont typeface="Arial" panose="020B0604020202020204" pitchFamily="34" charset="0"/>
              <a:buChar char="•"/>
            </a:pPr>
            <a:r>
              <a:rPr lang="en-IN" sz="2400" b="0" i="0" dirty="0">
                <a:solidFill>
                  <a:srgbClr val="000000"/>
                </a:solidFill>
                <a:effectLst/>
              </a:rPr>
              <a:t>Competition solvency</a:t>
            </a:r>
            <a:endParaRPr lang="en-IN" sz="2400" dirty="0"/>
          </a:p>
          <a:p>
            <a:pPr>
              <a:buFont typeface="Arial" panose="020B0604020202020204" pitchFamily="34" charset="0"/>
              <a:buChar char="•"/>
            </a:pPr>
            <a:r>
              <a:rPr lang="en-IN" sz="2400" b="0" i="0" dirty="0">
                <a:solidFill>
                  <a:srgbClr val="000000"/>
                </a:solidFill>
                <a:effectLst/>
              </a:rPr>
              <a:t>Idle cars </a:t>
            </a:r>
            <a:endParaRPr lang="en-IN" sz="2400" dirty="0"/>
          </a:p>
          <a:p>
            <a:pPr>
              <a:buFont typeface="Arial" panose="020B0604020202020204" pitchFamily="34" charset="0"/>
              <a:buChar char="•"/>
            </a:pPr>
            <a:r>
              <a:rPr lang="en-IN" sz="2400" b="0" i="0" dirty="0">
                <a:solidFill>
                  <a:srgbClr val="000000"/>
                </a:solidFill>
                <a:effectLst/>
              </a:rPr>
              <a:t>Unknown risks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321242" y="1257478"/>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217064"/>
            <a:ext cx="7924800" cy="3477875"/>
          </a:xfrm>
          <a:prstGeom prst="rect">
            <a:avLst/>
          </a:prstGeom>
          <a:noFill/>
        </p:spPr>
        <p:txBody>
          <a:bodyPr wrap="square" rtlCol="0">
            <a:spAutoFit/>
          </a:bodyPr>
          <a:lstStyle/>
          <a:p>
            <a:pPr>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457200" indent="-457200">
              <a:buFont typeface="+mj-lt"/>
              <a:buAutoNum type="arabicPeriod"/>
            </a:pPr>
            <a:r>
              <a:rPr lang="en-IN" sz="2800" dirty="0">
                <a:latin typeface="Times New Roman" panose="02020603050405020304" pitchFamily="18" charset="0"/>
                <a:cs typeface="Times New Roman" panose="02020603050405020304" pitchFamily="18" charset="0"/>
              </a:rPr>
              <a:t>The overall process of managing how resources are acquired, stored and transportation to their final destination 
Logistics management involves identifying prospective distributors and suppliers and determining their effectiveness and accessibility. 
Logistics managers are referred to as logisticians</a:t>
            </a:r>
            <a:r>
              <a:rPr lang="en-IN" sz="24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849702" y="1421271"/>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0051B0C6-21DE-6974-13AC-F42ABB2B2DD9}"/>
              </a:ext>
            </a:extLst>
          </p:cNvPr>
          <p:cNvSpPr txBox="1"/>
          <p:nvPr/>
        </p:nvSpPr>
        <p:spPr>
          <a:xfrm flipH="1">
            <a:off x="1338729" y="2510119"/>
            <a:ext cx="4063999" cy="2554545"/>
          </a:xfrm>
          <a:prstGeom prst="rect">
            <a:avLst/>
          </a:prstGeom>
          <a:noFill/>
        </p:spPr>
        <p:txBody>
          <a:bodyPr wrap="square">
            <a:spAutoFit/>
          </a:bodyPr>
          <a:lstStyle/>
          <a:p>
            <a:pPr>
              <a:buFont typeface="Arial" panose="020B0604020202020204" pitchFamily="34" charset="0"/>
              <a:buChar char="•"/>
            </a:pPr>
            <a:r>
              <a:rPr lang="en-IN" sz="3200" b="0" i="0" dirty="0">
                <a:solidFill>
                  <a:srgbClr val="000000"/>
                </a:solidFill>
                <a:effectLst/>
              </a:rPr>
              <a:t>Blue Dart </a:t>
            </a:r>
          </a:p>
          <a:p>
            <a:pPr>
              <a:buFont typeface="Arial" panose="020B0604020202020204" pitchFamily="34" charset="0"/>
              <a:buChar char="•"/>
            </a:pPr>
            <a:r>
              <a:rPr lang="en-IN" sz="3200" dirty="0">
                <a:solidFill>
                  <a:srgbClr val="000000"/>
                </a:solidFill>
              </a:rPr>
              <a:t>Ekart</a:t>
            </a:r>
            <a:r>
              <a:rPr lang="en-IN" sz="3200" b="0" i="0" dirty="0">
                <a:solidFill>
                  <a:srgbClr val="000000"/>
                </a:solidFill>
                <a:effectLst/>
              </a:rPr>
              <a:t> Logistics</a:t>
            </a:r>
            <a:endParaRPr lang="en-IN" sz="3200" dirty="0"/>
          </a:p>
          <a:p>
            <a:pPr>
              <a:buFont typeface="Arial" panose="020B0604020202020204" pitchFamily="34" charset="0"/>
              <a:buChar char="•"/>
            </a:pPr>
            <a:r>
              <a:rPr lang="en-IN" sz="3200" b="0" i="0" dirty="0">
                <a:solidFill>
                  <a:srgbClr val="000000"/>
                </a:solidFill>
                <a:effectLst/>
              </a:rPr>
              <a:t>Gait Ltd</a:t>
            </a:r>
          </a:p>
          <a:p>
            <a:pPr>
              <a:buFont typeface="Arial" panose="020B0604020202020204" pitchFamily="34" charset="0"/>
              <a:buChar char="•"/>
            </a:pPr>
            <a:r>
              <a:rPr lang="en-IN" sz="3200" b="0" i="0" dirty="0">
                <a:solidFill>
                  <a:srgbClr val="000000"/>
                </a:solidFill>
                <a:effectLst/>
              </a:rPr>
              <a:t>Ecom Express</a:t>
            </a:r>
            <a:endParaRPr lang="en-IN" sz="3200" dirty="0"/>
          </a:p>
          <a:p>
            <a:pPr>
              <a:buFont typeface="Arial" panose="020B0604020202020204" pitchFamily="34" charset="0"/>
              <a:buChar char="•"/>
            </a:pPr>
            <a:r>
              <a:rPr lang="en-IN" sz="3200" b="0" i="0" dirty="0">
                <a:solidFill>
                  <a:srgbClr val="000000"/>
                </a:solidFill>
                <a:effectLst/>
              </a:rPr>
              <a:t>Delivery</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D7E6B01-60A1-A943-0C64-AFC1B7A0E99D}"/>
              </a:ext>
            </a:extLst>
          </p:cNvPr>
          <p:cNvSpPr txBox="1"/>
          <p:nvPr/>
        </p:nvSpPr>
        <p:spPr>
          <a:xfrm>
            <a:off x="3514818" y="2332355"/>
            <a:ext cx="5162363" cy="4154984"/>
          </a:xfrm>
          <a:prstGeom prst="rect">
            <a:avLst/>
          </a:prstGeom>
          <a:noFill/>
        </p:spPr>
        <p:txBody>
          <a:bodyPr wrap="square">
            <a:spAutoFit/>
          </a:bodyPr>
          <a:lstStyle/>
          <a:p>
            <a:pPr>
              <a:buFont typeface="Arial" panose="020B0604020202020204" pitchFamily="34" charset="0"/>
              <a:buChar char="•"/>
            </a:pPr>
            <a:r>
              <a:rPr lang="en-IN" sz="2400" b="0" i="0" dirty="0">
                <a:solidFill>
                  <a:srgbClr val="000000"/>
                </a:solidFill>
                <a:effectLst/>
              </a:rPr>
              <a:t>Know your target customer understand your target customer in detail.</a:t>
            </a:r>
            <a:endParaRPr lang="en-IN" sz="2400" dirty="0"/>
          </a:p>
          <a:p>
            <a:pPr>
              <a:buFont typeface="Arial" panose="020B0604020202020204" pitchFamily="34" charset="0"/>
              <a:buChar char="•"/>
            </a:pPr>
            <a:r>
              <a:rPr lang="en-IN" sz="2400" b="0" i="0" dirty="0">
                <a:solidFill>
                  <a:srgbClr val="000000"/>
                </a:solidFill>
                <a:effectLst/>
              </a:rPr>
              <a:t>Understand your business your business strengths.</a:t>
            </a:r>
            <a:endParaRPr lang="en-IN" sz="2400" dirty="0"/>
          </a:p>
          <a:p>
            <a:pPr>
              <a:buFont typeface="Arial" panose="020B0604020202020204" pitchFamily="34" charset="0"/>
              <a:buChar char="•"/>
            </a:pPr>
            <a:r>
              <a:rPr lang="en-IN" sz="2400" b="0" i="0" dirty="0">
                <a:solidFill>
                  <a:srgbClr val="000000"/>
                </a:solidFill>
                <a:effectLst/>
              </a:rPr>
              <a:t>Explain the value explain how your product or service offer value.</a:t>
            </a:r>
            <a:endParaRPr lang="en-IN" sz="2400" dirty="0"/>
          </a:p>
          <a:p>
            <a:pPr>
              <a:buFont typeface="Arial" panose="020B0604020202020204" pitchFamily="34" charset="0"/>
              <a:buChar char="•"/>
            </a:pPr>
            <a:r>
              <a:rPr lang="en-IN" sz="2400" b="0" i="0" dirty="0">
                <a:solidFill>
                  <a:srgbClr val="000000"/>
                </a:solidFill>
                <a:effectLst/>
              </a:rPr>
              <a:t>Track the market monitor what competitors are doing </a:t>
            </a:r>
            <a:endParaRPr lang="en-IN" sz="2400" dirty="0"/>
          </a:p>
          <a:p>
            <a:pPr>
              <a:buFont typeface="Arial" panose="020B0604020202020204" pitchFamily="34" charset="0"/>
              <a:buChar char="•"/>
            </a:pPr>
            <a:r>
              <a:rPr lang="en-IN" sz="2400" b="0" i="0" dirty="0">
                <a:solidFill>
                  <a:srgbClr val="000000"/>
                </a:solidFill>
                <a:effectLst/>
              </a:rPr>
              <a:t>Quantify your value your offers </a:t>
            </a:r>
            <a:endParaRPr lang="en-IN" sz="2400" dirty="0"/>
          </a:p>
          <a:p>
            <a:pPr>
              <a:buFont typeface="Arial" panose="020B0604020202020204" pitchFamily="34" charset="0"/>
              <a:buChar char="•"/>
            </a:pPr>
            <a:r>
              <a:rPr lang="en-IN" sz="2400" b="0" i="0" dirty="0">
                <a:solidFill>
                  <a:srgbClr val="000000"/>
                </a:solidFill>
                <a:effectLst/>
              </a:rPr>
              <a:t>Use interactive content to promote your value proposition.</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400791" y="875514"/>
            <a:ext cx="10681335" cy="758190"/>
          </a:xfrm>
        </p:spPr>
        <p:txBody>
          <a:bodyPr/>
          <a:lstStyle/>
          <a:p>
            <a:r>
              <a:rPr lang="en-IN" dirty="0"/>
              <a:t>Dataset Description</a:t>
            </a:r>
          </a:p>
        </p:txBody>
      </p:sp>
      <p:sp>
        <p:nvSpPr>
          <p:cNvPr id="4" name="TextBox 3">
            <a:extLst>
              <a:ext uri="{FF2B5EF4-FFF2-40B4-BE49-F238E27FC236}">
                <a16:creationId xmlns:a16="http://schemas.microsoft.com/office/drawing/2014/main" id="{12265D86-0C2A-3E37-736B-42AFBC2D7DA5}"/>
              </a:ext>
            </a:extLst>
          </p:cNvPr>
          <p:cNvSpPr txBox="1"/>
          <p:nvPr/>
        </p:nvSpPr>
        <p:spPr>
          <a:xfrm>
            <a:off x="1063812" y="2097921"/>
            <a:ext cx="6550212" cy="4401205"/>
          </a:xfrm>
          <a:prstGeom prst="rect">
            <a:avLst/>
          </a:prstGeom>
          <a:noFill/>
        </p:spPr>
        <p:txBody>
          <a:bodyPr wrap="square">
            <a:spAutoFit/>
          </a:bodyPr>
          <a:lstStyle/>
          <a:p>
            <a:pPr>
              <a:buFont typeface="Arial" panose="020B0604020202020204" pitchFamily="34" charset="0"/>
              <a:buChar char="•"/>
            </a:pPr>
            <a:r>
              <a:rPr lang="en-IN" sz="2000" b="0" i="0" dirty="0">
                <a:solidFill>
                  <a:srgbClr val="000000"/>
                </a:solidFill>
                <a:effectLst/>
              </a:rPr>
              <a:t>A logistics company dataset may include information about the content of shipment and how to delivery them to their intended destination. </a:t>
            </a:r>
            <a:endParaRPr lang="en-IN" sz="2000" dirty="0"/>
          </a:p>
          <a:p>
            <a:pPr>
              <a:buFont typeface="Arial" panose="020B0604020202020204" pitchFamily="34" charset="0"/>
              <a:buChar char="•"/>
            </a:pPr>
            <a:r>
              <a:rPr lang="en-IN" sz="2000" b="0" i="0" dirty="0">
                <a:solidFill>
                  <a:srgbClr val="000000"/>
                </a:solidFill>
                <a:effectLst/>
              </a:rPr>
              <a:t>It may also include information about the logistics company services which could included both international and domestics operations. </a:t>
            </a:r>
            <a:endParaRPr lang="en-IN" sz="2000" dirty="0"/>
          </a:p>
          <a:p>
            <a:pPr>
              <a:buFont typeface="Arial" panose="020B0604020202020204" pitchFamily="34" charset="0"/>
              <a:buChar char="•"/>
            </a:pPr>
            <a:r>
              <a:rPr lang="en-IN" sz="2000" b="0" i="0" dirty="0">
                <a:solidFill>
                  <a:srgbClr val="000000"/>
                </a:solidFill>
                <a:effectLst/>
              </a:rPr>
              <a:t>Logistics management involves many factors that affect costs, and its important to ensures that products meet customer requirements this may include integrating and export activities and other functions across different levels</a:t>
            </a:r>
            <a:endParaRPr lang="en-IN" sz="2000" dirty="0"/>
          </a:p>
          <a:p>
            <a:pPr>
              <a:buFont typeface="Arial" panose="020B0604020202020204" pitchFamily="34" charset="0"/>
              <a:buChar char="•"/>
            </a:pPr>
            <a:r>
              <a:rPr lang="en-IN" sz="2000" b="0" i="0" dirty="0">
                <a:solidFill>
                  <a:srgbClr val="000000"/>
                </a:solidFill>
                <a:effectLst/>
              </a:rPr>
              <a:t>Logistics companies help businesses move good and manage their supply chain Efficiency they performances tasks such as transportation management warehousing, and inventory control</a:t>
            </a: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8911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EF7A95E-46CE-0EF1-F0B9-993FC3C2DC40}"/>
              </a:ext>
            </a:extLst>
          </p:cNvPr>
          <p:cNvSpPr txBox="1"/>
          <p:nvPr/>
        </p:nvSpPr>
        <p:spPr>
          <a:xfrm>
            <a:off x="2844800" y="2127624"/>
            <a:ext cx="6302188" cy="4573335"/>
          </a:xfrm>
          <a:prstGeom prst="rect">
            <a:avLst/>
          </a:prstGeom>
          <a:noFill/>
        </p:spPr>
        <p:txBody>
          <a:bodyPr wrap="square">
            <a:spAutoFit/>
          </a:bodyPr>
          <a:lstStyle/>
          <a:p>
            <a:pPr>
              <a:buFont typeface="Arial" panose="020B0604020202020204" pitchFamily="34" charset="0"/>
              <a:buChar char="•"/>
            </a:pPr>
            <a:r>
              <a:rPr lang="en-IN" sz="2400" b="0" i="0" dirty="0">
                <a:effectLst/>
              </a:rPr>
              <a:t>WOW express is a logistics a company that offers end to end solutions for e- commerce companies in India. They have over 100 centre's in 50 cities and handle 70,000 – 75,000 shipments per day. WOW express’s services include:</a:t>
            </a:r>
            <a:endParaRPr lang="en-IN" sz="2400" dirty="0"/>
          </a:p>
          <a:p>
            <a:pPr>
              <a:buFont typeface="Arial" panose="020B0604020202020204" pitchFamily="34" charset="0"/>
              <a:buChar char="•"/>
            </a:pPr>
            <a:r>
              <a:rPr lang="en-IN" sz="2400" b="0" i="0" dirty="0">
                <a:effectLst/>
              </a:rPr>
              <a:t>First mile pickups</a:t>
            </a:r>
            <a:endParaRPr lang="en-IN" sz="2400" dirty="0"/>
          </a:p>
          <a:p>
            <a:pPr>
              <a:buFont typeface="Arial" panose="020B0604020202020204" pitchFamily="34" charset="0"/>
              <a:buChar char="•"/>
            </a:pPr>
            <a:r>
              <a:rPr lang="en-IN" sz="2400" b="0" i="0" dirty="0">
                <a:effectLst/>
              </a:rPr>
              <a:t>Intra and intercity movement </a:t>
            </a:r>
            <a:endParaRPr lang="en-IN" sz="2400" dirty="0"/>
          </a:p>
          <a:p>
            <a:pPr>
              <a:buFont typeface="Arial" panose="020B0604020202020204" pitchFamily="34" charset="0"/>
              <a:buChar char="•"/>
            </a:pPr>
            <a:r>
              <a:rPr lang="en-IN" sz="2400" b="0" i="0" dirty="0">
                <a:effectLst/>
              </a:rPr>
              <a:t>Last mile deliveries</a:t>
            </a:r>
            <a:endParaRPr lang="en-IN" sz="2400" dirty="0"/>
          </a:p>
          <a:p>
            <a:pPr>
              <a:buFont typeface="Arial" panose="020B0604020202020204" pitchFamily="34" charset="0"/>
              <a:buChar char="•"/>
            </a:pPr>
            <a:r>
              <a:rPr lang="en-IN" sz="2400" b="0" i="0" dirty="0">
                <a:effectLst/>
              </a:rPr>
              <a:t>Cash on delivery</a:t>
            </a:r>
            <a:endParaRPr lang="en-IN" sz="2400" dirty="0"/>
          </a:p>
          <a:p>
            <a:pPr>
              <a:buFont typeface="Arial" panose="020B0604020202020204" pitchFamily="34" charset="0"/>
              <a:buChar char="•"/>
            </a:pPr>
            <a:r>
              <a:rPr lang="en-IN" sz="2400" b="0" i="0" dirty="0">
                <a:effectLst/>
              </a:rPr>
              <a:t>Digital payment collection</a:t>
            </a:r>
            <a:endParaRPr lang="en-IN" sz="2400" dirty="0"/>
          </a:p>
          <a:p>
            <a:pPr>
              <a:buFont typeface="Arial" panose="020B0604020202020204" pitchFamily="34" charset="0"/>
              <a:buChar char="•"/>
            </a:pPr>
            <a:r>
              <a:rPr lang="en-IN" sz="2400" b="0" i="0" dirty="0">
                <a:effectLst/>
              </a:rPr>
              <a:t>Real time visibility and updates</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chanmoideen5@gmail.com</cp:lastModifiedBy>
  <cp:revision>17</cp:revision>
  <dcterms:created xsi:type="dcterms:W3CDTF">2024-03-29T15:07:22Z</dcterms:created>
  <dcterms:modified xsi:type="dcterms:W3CDTF">2024-08-31T10:48:49Z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