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66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1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68011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504825" y="5425103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05000" y="1841354"/>
            <a:ext cx="7534275" cy="303544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dirty="0">
                <a:latin typeface="Trebuchet MS"/>
                <a:cs typeface="Trebuchet MS"/>
              </a:rPr>
              <a:t>NAME            : CHAARUBHALA.S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dirty="0">
                <a:latin typeface="Trebuchet MS"/>
                <a:cs typeface="Trebuchet MS"/>
              </a:rPr>
              <a:t>REG NO         : 813821104022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dirty="0">
                <a:latin typeface="Trebuchet MS"/>
                <a:cs typeface="Trebuchet MS"/>
              </a:rPr>
              <a:t>CLASS            : III Yr. B.E. 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dirty="0">
                <a:latin typeface="Trebuchet MS"/>
                <a:cs typeface="Trebuchet MS"/>
              </a:rPr>
              <a:t>DEPARTMENT : Computer Science and            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dirty="0">
                <a:latin typeface="Trebuchet MS"/>
                <a:cs typeface="Trebuchet MS"/>
              </a:rPr>
              <a:t>                       Engineering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32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FBD059-B280-B79F-0E7D-F9996B4DD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75" y="1320800"/>
            <a:ext cx="7700961" cy="53244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BA753E-AFA3-0CEF-15F2-48A92B148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296828"/>
            <a:ext cx="7267575" cy="517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020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A46BB0-BFF9-3744-4692-13E55886F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1322805"/>
            <a:ext cx="6696075" cy="514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65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D65355-E169-AB17-A35B-AAFE94C57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902" y="1080655"/>
            <a:ext cx="7279699" cy="551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96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4EBB21-CBD8-10F0-5A17-E0AD28171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411" y="1216189"/>
            <a:ext cx="7477125" cy="524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lang="en-IN" spc="-60" dirty="0"/>
              <a:t>CONCLUSION </a:t>
            </a:r>
            <a:endParaRPr spc="-6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F47149-0860-666A-1694-E737B70BE571}"/>
              </a:ext>
            </a:extLst>
          </p:cNvPr>
          <p:cNvSpPr txBox="1"/>
          <p:nvPr/>
        </p:nvSpPr>
        <p:spPr>
          <a:xfrm>
            <a:off x="1219200" y="2039620"/>
            <a:ext cx="76962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The project aims to develop a robust system for  handwritten digit recognition using MLP, leveraging </a:t>
            </a:r>
            <a:r>
              <a:rPr lang="en-US" sz="2400" b="0" i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the dataset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as a benchmark.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By following a structured methodology and comprehensive evaluation, the project aims to achieve accurate classification results and provide insights for future improvements and applications.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0563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23E1B9-6259-9C76-8463-9431C53604E0}"/>
              </a:ext>
            </a:extLst>
          </p:cNvPr>
          <p:cNvSpPr txBox="1"/>
          <p:nvPr/>
        </p:nvSpPr>
        <p:spPr>
          <a:xfrm>
            <a:off x="1219200" y="2819400"/>
            <a:ext cx="762264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Google Sans"/>
              </a:rPr>
              <a:t> </a:t>
            </a:r>
            <a:r>
              <a:rPr lang="en-IN" sz="3200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rebuchet MS" panose="020B0603020202020204" pitchFamily="34" charset="0"/>
              </a:rPr>
              <a:t>Handwritten Digit Recognition with Multi-Layer Perceptron Classifier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827405" y="635142"/>
            <a:ext cx="9764395" cy="812658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lang="en-IN" spc="-10" dirty="0"/>
              <a:t>    </a:t>
            </a: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8FFF84-2EA2-2097-AA4A-A3EB2D212A82}"/>
              </a:ext>
            </a:extLst>
          </p:cNvPr>
          <p:cNvSpPr txBox="1"/>
          <p:nvPr/>
        </p:nvSpPr>
        <p:spPr>
          <a:xfrm>
            <a:off x="2845354" y="2113597"/>
            <a:ext cx="640807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D0D0D"/>
                </a:solidFill>
                <a:latin typeface="Trebuchet MS" panose="020B0603020202020204" pitchFamily="34" charset="0"/>
              </a:rPr>
              <a:t>P</a:t>
            </a:r>
            <a:r>
              <a:rPr lang="en-US" sz="240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roblem statement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D0D0D"/>
                </a:solidFill>
                <a:latin typeface="Trebuchet MS" panose="020B0603020202020204" pitchFamily="34" charset="0"/>
              </a:rPr>
              <a:t>Project Overview</a:t>
            </a:r>
            <a:endParaRPr lang="en-US" sz="2400" dirty="0">
              <a:solidFill>
                <a:srgbClr val="0D0D0D"/>
              </a:solidFill>
              <a:latin typeface="Trebuchet MS" panose="020B0603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D0D0D"/>
                </a:solidFill>
                <a:latin typeface="Trebuchet MS" panose="020B0603020202020204" pitchFamily="34" charset="0"/>
              </a:rPr>
              <a:t>Who are the end users?</a:t>
            </a:r>
            <a:endParaRPr lang="en-US" sz="2400" i="0" dirty="0">
              <a:solidFill>
                <a:srgbClr val="0D0D0D"/>
              </a:solidFill>
              <a:effectLst/>
              <a:latin typeface="Trebuchet MS" panose="020B0603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D0D0D"/>
                </a:solidFill>
                <a:latin typeface="Trebuchet MS" panose="020B0603020202020204" pitchFamily="34" charset="0"/>
              </a:rPr>
              <a:t>Solution and its value proposition</a:t>
            </a:r>
            <a:endParaRPr lang="en-IN" sz="2400" i="0" dirty="0">
              <a:solidFill>
                <a:srgbClr val="0D0D0D"/>
              </a:solidFill>
              <a:effectLst/>
              <a:latin typeface="Trebuchet MS" panose="020B0603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D0D0D"/>
                </a:solidFill>
                <a:latin typeface="Trebuchet MS" panose="020B0603020202020204" pitchFamily="34" charset="0"/>
              </a:rPr>
              <a:t>Wow in my solution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D0D0D"/>
                </a:solidFill>
                <a:latin typeface="Trebuchet MS" panose="020B0603020202020204" pitchFamily="34" charset="0"/>
              </a:rPr>
              <a:t>Modelling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Result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D0D0D"/>
                </a:solidFill>
                <a:latin typeface="Trebuchet MS" panose="020B0603020202020204" pitchFamily="34" charset="0"/>
              </a:rPr>
              <a:t>Conclusion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769620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951C9E-F234-8AB7-A3CB-B5C6F1D813BC}"/>
              </a:ext>
            </a:extLst>
          </p:cNvPr>
          <p:cNvSpPr txBox="1"/>
          <p:nvPr/>
        </p:nvSpPr>
        <p:spPr>
          <a:xfrm>
            <a:off x="914400" y="2019300"/>
            <a:ext cx="6553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Develop a system capable of accurately recognizing handwritten digits from images. Given a dataset containing images of handwritten digits along with their corresponding labels, the task is to train a machine learning model, specifically a Multi-Layer Perceptron (MLP), to correctly classify these digits into their respective categories.</a:t>
            </a:r>
            <a:endParaRPr lang="en-IN" sz="24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601" y="533400"/>
            <a:ext cx="539496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F47F16-6520-0B2B-2A05-35696096E070}"/>
              </a:ext>
            </a:extLst>
          </p:cNvPr>
          <p:cNvSpPr txBox="1"/>
          <p:nvPr/>
        </p:nvSpPr>
        <p:spPr>
          <a:xfrm>
            <a:off x="707448" y="1573628"/>
            <a:ext cx="80486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Handwritten digit recognition using Multi-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developmentLayer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 Perceptron (MLP) involves the of a system capable of accurately identifying handwritten digits from images.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Utilizing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datasets,the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 project entails preprocessing images, designing an MLP architecture comprising input, hidden, and output layers, and training the model using techniques like backpropagation and optimization algorithms.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The trained model's performance is evaluated on validation and testing datasets, measuring metrics such as accuracy, precision, recall, and F1-score. </a:t>
            </a:r>
            <a:endParaRPr lang="en-IN" sz="24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00200" y="385444"/>
            <a:ext cx="8722360" cy="1020407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EFEBE8-AC26-5821-DB2D-3630F67E8B4E}"/>
              </a:ext>
            </a:extLst>
          </p:cNvPr>
          <p:cNvSpPr txBox="1"/>
          <p:nvPr/>
        </p:nvSpPr>
        <p:spPr>
          <a:xfrm>
            <a:off x="2133600" y="2019300"/>
            <a:ext cx="5867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General Consumers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Researchers and Developers</a:t>
            </a:r>
            <a:endParaRPr lang="en-IN" sz="2400" dirty="0">
              <a:solidFill>
                <a:srgbClr val="0D0D0D"/>
              </a:solidFill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Educational Institutions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Businesses and Organizations</a:t>
            </a:r>
            <a:endParaRPr lang="en-IN" sz="2400" dirty="0">
              <a:solidFill>
                <a:srgbClr val="0D0D0D"/>
              </a:solidFill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Government Agencies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Assistive Technology Users</a:t>
            </a:r>
            <a:endParaRPr lang="en-IN" sz="24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9775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044517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20F1A4-9419-1538-87DD-11F5C0522AEC}"/>
              </a:ext>
            </a:extLst>
          </p:cNvPr>
          <p:cNvSpPr txBox="1"/>
          <p:nvPr/>
        </p:nvSpPr>
        <p:spPr>
          <a:xfrm>
            <a:off x="3876674" y="2209800"/>
            <a:ext cx="58769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Accuracy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Scalability</a:t>
            </a:r>
            <a:endParaRPr lang="en-IN" sz="2400" b="1" dirty="0">
              <a:solidFill>
                <a:srgbClr val="0D0D0D"/>
              </a:solidFill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Speed and Efficiency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Flexibility</a:t>
            </a:r>
            <a:endParaRPr lang="en-IN" sz="2400" b="1" dirty="0">
              <a:solidFill>
                <a:srgbClr val="0D0D0D"/>
              </a:solidFill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Reliability and Robustness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Automation and Integration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942822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</a:t>
            </a:r>
            <a:r>
              <a:rPr lang="en-IN" sz="4250" dirty="0"/>
              <a:t>MY</a:t>
            </a:r>
            <a:r>
              <a:rPr sz="4250" dirty="0"/>
              <a:t> </a:t>
            </a:r>
            <a:r>
              <a:rPr sz="4250" spc="-10" dirty="0"/>
              <a:t>SOLUTION</a:t>
            </a:r>
            <a:endParaRPr sz="425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06073C-316C-DC9A-989C-F155D0A2A4A4}"/>
              </a:ext>
            </a:extLst>
          </p:cNvPr>
          <p:cNvSpPr txBox="1"/>
          <p:nvPr/>
        </p:nvSpPr>
        <p:spPr>
          <a:xfrm>
            <a:off x="2895600" y="2019300"/>
            <a:ext cx="5638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Implementing a real-time recognition feature that allows users to capture handwritten digits through a webcam or mobile camera and receive instant recognition results.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Ensuring compatibility with multiple platforms and devices, including desktop computers, mobile devices, and web browsers, to maximize accessibility and usability for users across different environments.</a:t>
            </a:r>
            <a:endParaRPr lang="en-I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447800" y="1828800"/>
            <a:ext cx="7337425" cy="3031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The Multi-Layer Perceptron (MLP) is a type of artificial neural network that consists of multiple layers of nodes, or neurons, arranged in a feedforward manner.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The components and functioning of an MLP model are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Input Layer</a:t>
            </a:r>
            <a:endParaRPr lang="en-IN" sz="2400" dirty="0">
              <a:solidFill>
                <a:srgbClr val="0D0D0D"/>
              </a:solidFill>
              <a:latin typeface="Söhne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Hidden Layers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Activation Functions</a:t>
            </a:r>
            <a:endParaRPr lang="en-IN" sz="2400" b="1" dirty="0">
              <a:solidFill>
                <a:srgbClr val="0D0D0D"/>
              </a:solidFill>
              <a:latin typeface="Söhne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Output Layer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1343660" y="461010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420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Google Sans</vt:lpstr>
      <vt:lpstr>Söhne</vt:lpstr>
      <vt:lpstr>Trebuchet MS</vt:lpstr>
      <vt:lpstr>Wingdings</vt:lpstr>
      <vt:lpstr>Office Theme</vt:lpstr>
      <vt:lpstr>PowerPoint Presentation</vt:lpstr>
      <vt:lpstr>PROJECT TITLE</vt:lpstr>
      <vt:lpstr>    AGENDA</vt:lpstr>
      <vt:lpstr>PROBLEM STATEMENT</vt:lpstr>
      <vt:lpstr>PROJECT OVERVIEW</vt:lpstr>
      <vt:lpstr>WHO ARE THE END USERS?</vt:lpstr>
      <vt:lpstr>SOLUTION AND ITS VALUE PROPOSITION</vt:lpstr>
      <vt:lpstr>THE WOW IN MY SOLUTION</vt:lpstr>
      <vt:lpstr>MODELLING</vt:lpstr>
      <vt:lpstr>RESULTS</vt:lpstr>
      <vt:lpstr>RESULTS</vt:lpstr>
      <vt:lpstr>RESULTS</vt:lpstr>
      <vt:lpstr>RESULTS</vt:lpstr>
      <vt:lpstr>RESULTS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 Krishnaa</dc:creator>
  <cp:lastModifiedBy>SREE KRISHNAA SUBRAMANI</cp:lastModifiedBy>
  <cp:revision>2</cp:revision>
  <dcterms:created xsi:type="dcterms:W3CDTF">2024-04-04T13:13:49Z</dcterms:created>
  <dcterms:modified xsi:type="dcterms:W3CDTF">2024-04-05T10:51:18Z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2024-04-04T00:00:00Z</vt:filetime>
  </property>
</Properties>
</file>