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F130-AA1A-470C-A019-9666364A802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7153-BF83-4260-83DC-3CFFC3637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54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F130-AA1A-470C-A019-9666364A802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7153-BF83-4260-83DC-3CFFC3637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21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F130-AA1A-470C-A019-9666364A802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7153-BF83-4260-83DC-3CFFC3637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66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F130-AA1A-470C-A019-9666364A802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7153-BF83-4260-83DC-3CFFC3637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69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F130-AA1A-470C-A019-9666364A802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7153-BF83-4260-83DC-3CFFC3637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510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F130-AA1A-470C-A019-9666364A802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7153-BF83-4260-83DC-3CFFC3637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87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F130-AA1A-470C-A019-9666364A802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7153-BF83-4260-83DC-3CFFC3637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95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F130-AA1A-470C-A019-9666364A802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7153-BF83-4260-83DC-3CFFC3637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17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F130-AA1A-470C-A019-9666364A802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7153-BF83-4260-83DC-3CFFC3637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64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F130-AA1A-470C-A019-9666364A802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7153-BF83-4260-83DC-3CFFC3637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95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1F130-AA1A-470C-A019-9666364A802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77153-BF83-4260-83DC-3CFFC3637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5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1F130-AA1A-470C-A019-9666364A802E}" type="datetimeFigureOut">
              <a:rPr lang="fr-FR" smtClean="0"/>
              <a:t>03/12/2018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77153-BF83-4260-83DC-3CFFC36374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6906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à coins arrondis 3"/>
          <p:cNvSpPr/>
          <p:nvPr/>
        </p:nvSpPr>
        <p:spPr>
          <a:xfrm>
            <a:off x="5058885" y="4577937"/>
            <a:ext cx="1502229" cy="6293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ctlibmodels</a:t>
            </a:r>
            <a:endParaRPr lang="fr-FR" dirty="0"/>
          </a:p>
        </p:txBody>
      </p:sp>
      <p:sp>
        <p:nvSpPr>
          <p:cNvPr id="5" name="Rectangle à coins arrondis 4"/>
          <p:cNvSpPr/>
          <p:nvPr/>
        </p:nvSpPr>
        <p:spPr>
          <a:xfrm>
            <a:off x="5058886" y="3633849"/>
            <a:ext cx="1502229" cy="629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ctlibstructure</a:t>
            </a:r>
            <a:endParaRPr lang="fr-FR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5064825" y="2663041"/>
            <a:ext cx="1502229" cy="6293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ctlibstep</a:t>
            </a:r>
            <a:endParaRPr lang="fr-FR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7206343" y="4577938"/>
            <a:ext cx="1502229" cy="62939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ctliblog</a:t>
            </a:r>
            <a:endParaRPr lang="fr-FR" dirty="0"/>
          </a:p>
        </p:txBody>
      </p:sp>
      <p:sp>
        <p:nvSpPr>
          <p:cNvPr id="8" name="Rectangle à coins arrondis 7"/>
          <p:cNvSpPr/>
          <p:nvPr/>
        </p:nvSpPr>
        <p:spPr>
          <a:xfrm>
            <a:off x="2224643" y="4577936"/>
            <a:ext cx="1502229" cy="6293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</a:t>
            </a:r>
            <a:r>
              <a:rPr lang="fr-FR" dirty="0" err="1" smtClean="0"/>
              <a:t>tlibclouds</a:t>
            </a:r>
            <a:endParaRPr lang="fr-FR" dirty="0" smtClean="0"/>
          </a:p>
        </p:txBody>
      </p:sp>
      <p:sp>
        <p:nvSpPr>
          <p:cNvPr id="9" name="Rectangle à coins arrondis 8"/>
          <p:cNvSpPr/>
          <p:nvPr/>
        </p:nvSpPr>
        <p:spPr>
          <a:xfrm>
            <a:off x="9005455" y="4577937"/>
            <a:ext cx="1502229" cy="62939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ctlibwidget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2224643" y="2663040"/>
            <a:ext cx="1852552" cy="6293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ctlibstepaddon</a:t>
            </a:r>
            <a:endParaRPr lang="fr-FR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2224643" y="3636816"/>
            <a:ext cx="2293917" cy="629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ctlibstructureaddon</a:t>
            </a:r>
            <a:endParaRPr lang="fr-FR" dirty="0"/>
          </a:p>
        </p:txBody>
      </p:sp>
      <p:cxnSp>
        <p:nvCxnSpPr>
          <p:cNvPr id="13" name="Connecteur droit avec flèche 12"/>
          <p:cNvCxnSpPr>
            <a:stCxn id="5" idx="2"/>
            <a:endCxn id="4" idx="0"/>
          </p:cNvCxnSpPr>
          <p:nvPr/>
        </p:nvCxnSpPr>
        <p:spPr>
          <a:xfrm flipH="1">
            <a:off x="5810000" y="4263242"/>
            <a:ext cx="1" cy="314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en angle 15"/>
          <p:cNvCxnSpPr>
            <a:stCxn id="6" idx="3"/>
            <a:endCxn id="4" idx="3"/>
          </p:cNvCxnSpPr>
          <p:nvPr/>
        </p:nvCxnSpPr>
        <p:spPr>
          <a:xfrm flipH="1">
            <a:off x="6561114" y="2977738"/>
            <a:ext cx="5940" cy="1914896"/>
          </a:xfrm>
          <a:prstGeom prst="bentConnector3">
            <a:avLst>
              <a:gd name="adj1" fmla="val -384848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en angle 17"/>
          <p:cNvCxnSpPr>
            <a:stCxn id="6" idx="3"/>
            <a:endCxn id="5" idx="3"/>
          </p:cNvCxnSpPr>
          <p:nvPr/>
        </p:nvCxnSpPr>
        <p:spPr>
          <a:xfrm flipH="1">
            <a:off x="6561115" y="2977738"/>
            <a:ext cx="5939" cy="970808"/>
          </a:xfrm>
          <a:prstGeom prst="bentConnector3">
            <a:avLst>
              <a:gd name="adj1" fmla="val -384913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eur en angle 23"/>
          <p:cNvCxnSpPr>
            <a:stCxn id="6" idx="3"/>
            <a:endCxn id="7" idx="0"/>
          </p:cNvCxnSpPr>
          <p:nvPr/>
        </p:nvCxnSpPr>
        <p:spPr>
          <a:xfrm>
            <a:off x="6567054" y="2977738"/>
            <a:ext cx="1390404" cy="1600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6" idx="3"/>
            <a:endCxn id="9" idx="0"/>
          </p:cNvCxnSpPr>
          <p:nvPr/>
        </p:nvCxnSpPr>
        <p:spPr>
          <a:xfrm>
            <a:off x="6567054" y="2977738"/>
            <a:ext cx="3189516" cy="1600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11" idx="3"/>
            <a:endCxn id="5" idx="1"/>
          </p:cNvCxnSpPr>
          <p:nvPr/>
        </p:nvCxnSpPr>
        <p:spPr>
          <a:xfrm flipV="1">
            <a:off x="4518560" y="3948546"/>
            <a:ext cx="540326" cy="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eur droit avec flèche 33"/>
          <p:cNvCxnSpPr>
            <a:stCxn id="10" idx="3"/>
            <a:endCxn id="6" idx="1"/>
          </p:cNvCxnSpPr>
          <p:nvPr/>
        </p:nvCxnSpPr>
        <p:spPr>
          <a:xfrm>
            <a:off x="4077195" y="2977737"/>
            <a:ext cx="9876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à coins arrondis 35"/>
          <p:cNvSpPr/>
          <p:nvPr/>
        </p:nvSpPr>
        <p:spPr>
          <a:xfrm>
            <a:off x="8778339" y="71252"/>
            <a:ext cx="1502229" cy="6293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ctlibplugin</a:t>
            </a:r>
            <a:endParaRPr lang="fr-FR" dirty="0" smtClean="0"/>
          </a:p>
        </p:txBody>
      </p:sp>
      <p:cxnSp>
        <p:nvCxnSpPr>
          <p:cNvPr id="38" name="Connecteur droit avec flèche 37"/>
          <p:cNvCxnSpPr>
            <a:stCxn id="10" idx="2"/>
          </p:cNvCxnSpPr>
          <p:nvPr/>
        </p:nvCxnSpPr>
        <p:spPr>
          <a:xfrm>
            <a:off x="3150919" y="3292433"/>
            <a:ext cx="0" cy="34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>
            <a:endCxn id="8" idx="0"/>
          </p:cNvCxnSpPr>
          <p:nvPr/>
        </p:nvCxnSpPr>
        <p:spPr>
          <a:xfrm>
            <a:off x="2975757" y="4263242"/>
            <a:ext cx="1" cy="31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à coins arrondis 43"/>
          <p:cNvSpPr/>
          <p:nvPr/>
        </p:nvSpPr>
        <p:spPr>
          <a:xfrm>
            <a:off x="2224642" y="1718950"/>
            <a:ext cx="1852552" cy="62939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ctlibfilters</a:t>
            </a:r>
            <a:endParaRPr lang="fr-FR" dirty="0"/>
          </a:p>
        </p:txBody>
      </p:sp>
      <p:cxnSp>
        <p:nvCxnSpPr>
          <p:cNvPr id="50" name="Connecteur en angle 49"/>
          <p:cNvCxnSpPr>
            <a:stCxn id="44" idx="3"/>
            <a:endCxn id="9" idx="0"/>
          </p:cNvCxnSpPr>
          <p:nvPr/>
        </p:nvCxnSpPr>
        <p:spPr>
          <a:xfrm>
            <a:off x="4077194" y="2033647"/>
            <a:ext cx="5679376" cy="2544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eur en angle 51"/>
          <p:cNvCxnSpPr>
            <a:stCxn id="44" idx="1"/>
            <a:endCxn id="8" idx="1"/>
          </p:cNvCxnSpPr>
          <p:nvPr/>
        </p:nvCxnSpPr>
        <p:spPr>
          <a:xfrm rot="10800000" flipH="1" flipV="1">
            <a:off x="2224641" y="2033647"/>
            <a:ext cx="1" cy="285898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eur en angle 53"/>
          <p:cNvCxnSpPr>
            <a:stCxn id="44" idx="1"/>
            <a:endCxn id="11" idx="1"/>
          </p:cNvCxnSpPr>
          <p:nvPr/>
        </p:nvCxnSpPr>
        <p:spPr>
          <a:xfrm rot="10800000" flipH="1" flipV="1">
            <a:off x="2224641" y="2033647"/>
            <a:ext cx="1" cy="1917866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à coins arrondis 57"/>
          <p:cNvSpPr/>
          <p:nvPr/>
        </p:nvSpPr>
        <p:spPr>
          <a:xfrm>
            <a:off x="1719940" y="852049"/>
            <a:ext cx="1852552" cy="62939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ctlibexporter</a:t>
            </a:r>
            <a:endParaRPr lang="fr-FR" dirty="0"/>
          </a:p>
        </p:txBody>
      </p:sp>
      <p:cxnSp>
        <p:nvCxnSpPr>
          <p:cNvPr id="60" name="Connecteur en angle 59"/>
          <p:cNvCxnSpPr>
            <a:stCxn id="58" idx="3"/>
            <a:endCxn id="9" idx="0"/>
          </p:cNvCxnSpPr>
          <p:nvPr/>
        </p:nvCxnSpPr>
        <p:spPr>
          <a:xfrm>
            <a:off x="3572492" y="1166746"/>
            <a:ext cx="6184078" cy="34111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necteur en angle 72"/>
          <p:cNvCxnSpPr>
            <a:stCxn id="58" idx="1"/>
            <a:endCxn id="11" idx="1"/>
          </p:cNvCxnSpPr>
          <p:nvPr/>
        </p:nvCxnSpPr>
        <p:spPr>
          <a:xfrm rot="10800000" flipH="1" flipV="1">
            <a:off x="1719939" y="1166745"/>
            <a:ext cx="504703" cy="2784767"/>
          </a:xfrm>
          <a:prstGeom prst="bentConnector3">
            <a:avLst>
              <a:gd name="adj1" fmla="val -4529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à coins arrondis 80"/>
          <p:cNvSpPr/>
          <p:nvPr/>
        </p:nvSpPr>
        <p:spPr>
          <a:xfrm>
            <a:off x="1499257" y="5753596"/>
            <a:ext cx="2293917" cy="62939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ctlibstructurewidget</a:t>
            </a:r>
            <a:endParaRPr lang="fr-FR" dirty="0"/>
          </a:p>
        </p:txBody>
      </p:sp>
      <p:cxnSp>
        <p:nvCxnSpPr>
          <p:cNvPr id="83" name="Connecteur en angle 82"/>
          <p:cNvCxnSpPr>
            <a:stCxn id="81" idx="3"/>
            <a:endCxn id="5" idx="1"/>
          </p:cNvCxnSpPr>
          <p:nvPr/>
        </p:nvCxnSpPr>
        <p:spPr>
          <a:xfrm flipV="1">
            <a:off x="3793174" y="3948546"/>
            <a:ext cx="1265712" cy="2119747"/>
          </a:xfrm>
          <a:prstGeom prst="bentConnector3">
            <a:avLst>
              <a:gd name="adj1" fmla="val 7814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eur en angle 89"/>
          <p:cNvCxnSpPr>
            <a:stCxn id="81" idx="3"/>
            <a:endCxn id="6" idx="1"/>
          </p:cNvCxnSpPr>
          <p:nvPr/>
        </p:nvCxnSpPr>
        <p:spPr>
          <a:xfrm flipV="1">
            <a:off x="3793174" y="2977738"/>
            <a:ext cx="1271651" cy="3090555"/>
          </a:xfrm>
          <a:prstGeom prst="bentConnector3">
            <a:avLst>
              <a:gd name="adj1" fmla="val 672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eur en angle 92"/>
          <p:cNvCxnSpPr>
            <a:stCxn id="36" idx="1"/>
            <a:endCxn id="58" idx="0"/>
          </p:cNvCxnSpPr>
          <p:nvPr/>
        </p:nvCxnSpPr>
        <p:spPr>
          <a:xfrm rot="10800000" flipV="1">
            <a:off x="2646217" y="385949"/>
            <a:ext cx="6132123" cy="4661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eur en angle 94"/>
          <p:cNvCxnSpPr>
            <a:stCxn id="36" idx="1"/>
            <a:endCxn id="6" idx="0"/>
          </p:cNvCxnSpPr>
          <p:nvPr/>
        </p:nvCxnSpPr>
        <p:spPr>
          <a:xfrm rot="10800000" flipV="1">
            <a:off x="5815941" y="385949"/>
            <a:ext cx="2962399" cy="2277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Rectangle à coins arrondis 96"/>
          <p:cNvSpPr/>
          <p:nvPr/>
        </p:nvSpPr>
        <p:spPr>
          <a:xfrm>
            <a:off x="10689771" y="4577936"/>
            <a:ext cx="1502229" cy="629393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ctlibactions</a:t>
            </a:r>
            <a:endParaRPr lang="fr-FR" dirty="0"/>
          </a:p>
        </p:txBody>
      </p:sp>
      <p:cxnSp>
        <p:nvCxnSpPr>
          <p:cNvPr id="99" name="Connecteur en angle 98"/>
          <p:cNvCxnSpPr>
            <a:stCxn id="36" idx="3"/>
            <a:endCxn id="97" idx="0"/>
          </p:cNvCxnSpPr>
          <p:nvPr/>
        </p:nvCxnSpPr>
        <p:spPr>
          <a:xfrm>
            <a:off x="10280568" y="385949"/>
            <a:ext cx="1160318" cy="41919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Rectangle à coins arrondis 99"/>
          <p:cNvSpPr/>
          <p:nvPr/>
        </p:nvSpPr>
        <p:spPr>
          <a:xfrm>
            <a:off x="8872843" y="5955477"/>
            <a:ext cx="1502229" cy="62939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ctlibreader</a:t>
            </a:r>
            <a:endParaRPr lang="fr-FR" dirty="0" smtClean="0"/>
          </a:p>
        </p:txBody>
      </p:sp>
      <p:cxnSp>
        <p:nvCxnSpPr>
          <p:cNvPr id="102" name="Connecteur en angle 101"/>
          <p:cNvCxnSpPr>
            <a:stCxn id="100" idx="1"/>
            <a:endCxn id="4" idx="2"/>
          </p:cNvCxnSpPr>
          <p:nvPr/>
        </p:nvCxnSpPr>
        <p:spPr>
          <a:xfrm rot="10800000">
            <a:off x="5810001" y="5207330"/>
            <a:ext cx="3062843" cy="10628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Connecteur en angle 103"/>
          <p:cNvCxnSpPr>
            <a:stCxn id="36" idx="3"/>
            <a:endCxn id="100" idx="3"/>
          </p:cNvCxnSpPr>
          <p:nvPr/>
        </p:nvCxnSpPr>
        <p:spPr>
          <a:xfrm>
            <a:off x="10280568" y="385949"/>
            <a:ext cx="94504" cy="5884225"/>
          </a:xfrm>
          <a:prstGeom prst="bentConnector3">
            <a:avLst>
              <a:gd name="adj1" fmla="val 34189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753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14</Words>
  <Application>Microsoft Office PowerPoint</Application>
  <PresentationFormat>Grand écran</PresentationFormat>
  <Paragraphs>14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Michael Krebs</dc:creator>
  <cp:lastModifiedBy>Michael Krebs</cp:lastModifiedBy>
  <cp:revision>10</cp:revision>
  <dcterms:created xsi:type="dcterms:W3CDTF">2018-12-03T14:21:28Z</dcterms:created>
  <dcterms:modified xsi:type="dcterms:W3CDTF">2018-12-05T10:34:30Z</dcterms:modified>
</cp:coreProperties>
</file>