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BB3E9-C02A-4B55-BEC4-6F99F8275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A5590E-0611-4576-98B2-948DE2597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08820A-952D-4F98-B26C-B46B718C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C9D-3ED2-4662-B88F-BC7B8A61B1FE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00FF9C-785F-4413-93E8-A687EEF4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A95A04-A571-4BB4-A22E-85DDDEC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0D62-04B1-4970-906B-867012493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28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51124-AB65-4B86-BB51-261E4650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D73C76-5C63-4FE4-A71A-30161004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883CA7-3D48-4ADD-90E8-2890B2AA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C9D-3ED2-4662-B88F-BC7B8A61B1FE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075C02-C4F4-4EAD-AC26-FB26A0A3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578546-084D-4808-852E-FF6AFCC5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0D62-04B1-4970-906B-867012493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27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559D3B-0596-41D7-8205-C7094EEA9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947377-C119-454C-AF9A-B4EAE2FD0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F9EDB4-B8A1-4DDE-AC7C-EFB78718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C9D-3ED2-4662-B88F-BC7B8A61B1FE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B0A20C-3DEA-41A3-99EB-CC0BCE25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CC613A-1A95-4E44-ADEA-C7B2309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0D62-04B1-4970-906B-867012493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00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CBDE8-4B89-4D86-9F22-54F9837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03CE74-3E9C-4261-BB23-589BDCF2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CD73D4-051D-4A5C-A0DD-D170D208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C9D-3ED2-4662-B88F-BC7B8A61B1FE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0F2A2F-C271-4035-8A65-D8656D66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019F5-9EF8-4C87-AA58-C507A016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0D62-04B1-4970-906B-867012493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24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DC410-073C-4A01-B53F-60A066A9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898FA1-6497-4134-B723-81E3E30F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33F4E-0DD3-4A89-B8E6-7A53826A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C9D-3ED2-4662-B88F-BC7B8A61B1FE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165CB-551C-4103-9ADE-53847AF5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037979-5991-44B8-B3DC-5EAA97E8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0D62-04B1-4970-906B-867012493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88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A63D3-682E-443B-8644-BC92CE5F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141F1-0971-4F64-9055-67CFDA48B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CCE3D9-1624-4A5A-8342-67169B35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FA23B3-5FF4-4B3D-B0BB-4D3C8F6A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C9D-3ED2-4662-B88F-BC7B8A61B1FE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21A928-F015-4B9E-B88F-9B5E3140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12310-C3D6-4FDC-8048-1F7BF36B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0D62-04B1-4970-906B-867012493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88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C9DE3-85B5-42D1-988B-42678322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18BF5-F1B2-42A9-8083-F8E14F0E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0AA2EC-53F7-46DC-ABB5-4CB219E46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9F5C91-7A52-41BD-ADDE-E0B4DB98F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18B66B-B141-4943-8A23-D112E035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F97357-B064-4531-BF81-27C47F1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C9D-3ED2-4662-B88F-BC7B8A61B1FE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189EC4-3FED-4590-91E4-F7C15A3A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7C93DE0-6373-4A53-AB31-3FA0ED38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0D62-04B1-4970-906B-867012493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25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41274-E139-4C92-81BA-8355EC73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75BD1B-0978-402C-BCB8-D1914280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C9D-3ED2-4662-B88F-BC7B8A61B1FE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AA4FFE-B8D9-46CA-B115-5CEEA9A0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366AEA-5D54-4A73-A639-BA17CB99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0D62-04B1-4970-906B-867012493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6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CBCACD-FF30-4E85-93EA-64C2D11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C9D-3ED2-4662-B88F-BC7B8A61B1FE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1049E7-1632-451B-AE0B-ADBFB6A6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C75ECA-8F5E-414D-B48C-E9AA13D6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0D62-04B1-4970-906B-867012493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59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6ACF1-4E81-444C-9DDC-16EFE70A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04C5B-5615-438C-A5BF-1BAF714F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B33F68-5C3E-4CC9-88DE-B4151A7F4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C38ED5-59B0-401F-95D5-C92697E3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C9D-3ED2-4662-B88F-BC7B8A61B1FE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43796E-7503-40FB-845A-DEC29AFD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187DAF-939B-477D-B350-5620D9CA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0D62-04B1-4970-906B-867012493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20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A8A9C-A0E5-4524-9A1E-9212D066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7BBCA9-17D7-4CCB-A7F1-077D5FAC6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A1AE27-3B24-4C3E-9E00-C76819194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A4A838-1710-4878-A6F6-A8FF26A4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7C9D-3ED2-4662-B88F-BC7B8A61B1FE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0880A9-7DA5-4A20-89FD-744E1266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9624A8-A382-4A96-901E-15E8A021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0D62-04B1-4970-906B-867012493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5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A9C601-61E5-4731-AAFB-B824669F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34227D-B812-480D-8500-C752FBF91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365E3B-69DD-466F-AA28-48217B0E3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7C9D-3ED2-4662-B88F-BC7B8A61B1FE}" type="datetimeFigureOut">
              <a:rPr kumimoji="1" lang="ja-JP" altLang="en-US" smtClean="0"/>
              <a:t>2018/10/22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F96CE0-9B00-4B57-B05B-C17EF8CCE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AAC9C-4B55-4E93-84E0-ED4F277F2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D0D62-04B1-4970-906B-8670124931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88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3383C74-64E8-4664-A520-BBC10C495BC0}"/>
              </a:ext>
            </a:extLst>
          </p:cNvPr>
          <p:cNvGrpSpPr/>
          <p:nvPr/>
        </p:nvGrpSpPr>
        <p:grpSpPr>
          <a:xfrm>
            <a:off x="1567543" y="1326381"/>
            <a:ext cx="6270171" cy="2642717"/>
            <a:chOff x="1567543" y="1326381"/>
            <a:chExt cx="6270171" cy="2642717"/>
          </a:xfrm>
        </p:grpSpPr>
        <p:pic>
          <p:nvPicPr>
            <p:cNvPr id="5" name="図 4" descr="モニター, スコアボード, コンピューター, 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06C1A86D-538F-48C7-89BC-2BDEA7431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8" t="12639" r="26244" b="49055"/>
            <a:stretch/>
          </p:blipFill>
          <p:spPr>
            <a:xfrm>
              <a:off x="1567543" y="1326381"/>
              <a:ext cx="6270171" cy="2642717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2092AFA-0C7A-4A4F-9FA7-9FC6B69C75A0}"/>
                </a:ext>
              </a:extLst>
            </p:cNvPr>
            <p:cNvCxnSpPr/>
            <p:nvPr/>
          </p:nvCxnSpPr>
          <p:spPr>
            <a:xfrm>
              <a:off x="3419856" y="1737360"/>
              <a:ext cx="0" cy="2036064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1019920-6D79-4244-AF2B-25EE94FC5A74}"/>
                </a:ext>
              </a:extLst>
            </p:cNvPr>
            <p:cNvCxnSpPr/>
            <p:nvPr/>
          </p:nvCxnSpPr>
          <p:spPr>
            <a:xfrm>
              <a:off x="5791200" y="1737360"/>
              <a:ext cx="0" cy="2036064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A05A567F-B89F-4EB4-808A-51F7FB4667F0}"/>
                </a:ext>
              </a:extLst>
            </p:cNvPr>
            <p:cNvCxnSpPr/>
            <p:nvPr/>
          </p:nvCxnSpPr>
          <p:spPr>
            <a:xfrm>
              <a:off x="3419856" y="3429000"/>
              <a:ext cx="23469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42BC10FA-37E3-4019-BC93-08CC485EC270}"/>
                </a:ext>
              </a:extLst>
            </p:cNvPr>
            <p:cNvSpPr/>
            <p:nvPr/>
          </p:nvSpPr>
          <p:spPr>
            <a:xfrm>
              <a:off x="4219958" y="3276601"/>
              <a:ext cx="746755" cy="30479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1sec</a:t>
              </a:r>
              <a:endParaRPr kumimoji="1" lang="ja-JP" altLang="en-US" dirty="0"/>
            </a:p>
          </p:txBody>
        </p:sp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016F81C-1F1F-4AD6-B283-1E7927B82FBF}"/>
              </a:ext>
            </a:extLst>
          </p:cNvPr>
          <p:cNvCxnSpPr/>
          <p:nvPr/>
        </p:nvCxnSpPr>
        <p:spPr>
          <a:xfrm>
            <a:off x="4328160" y="2354580"/>
            <a:ext cx="313182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AF95B83-094D-412E-B7DF-A3014D30594F}"/>
              </a:ext>
            </a:extLst>
          </p:cNvPr>
          <p:cNvCxnSpPr/>
          <p:nvPr/>
        </p:nvCxnSpPr>
        <p:spPr>
          <a:xfrm>
            <a:off x="4328160" y="3154680"/>
            <a:ext cx="313182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6764F7B-32EC-4009-AAAD-F2C3CC836AF4}"/>
              </a:ext>
            </a:extLst>
          </p:cNvPr>
          <p:cNvCxnSpPr/>
          <p:nvPr/>
        </p:nvCxnSpPr>
        <p:spPr>
          <a:xfrm>
            <a:off x="7071360" y="2354580"/>
            <a:ext cx="0" cy="800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029BA1C-1542-42E7-B9F1-4E1955BD03DF}"/>
              </a:ext>
            </a:extLst>
          </p:cNvPr>
          <p:cNvCxnSpPr/>
          <p:nvPr/>
        </p:nvCxnSpPr>
        <p:spPr>
          <a:xfrm flipV="1">
            <a:off x="7071360" y="1988820"/>
            <a:ext cx="0" cy="116586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3A7B7E6-084A-4081-90BC-D2CF98631732}"/>
              </a:ext>
            </a:extLst>
          </p:cNvPr>
          <p:cNvSpPr/>
          <p:nvPr/>
        </p:nvSpPr>
        <p:spPr>
          <a:xfrm>
            <a:off x="6534157" y="1720598"/>
            <a:ext cx="1074406" cy="4114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10m/s</a:t>
            </a:r>
            <a:r>
              <a:rPr kumimoji="1" lang="en-US" altLang="ja-JP" baseline="30000" dirty="0"/>
              <a:t>2</a:t>
            </a:r>
            <a:endParaRPr kumimoji="1" lang="ja-JP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14153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コンテンツ プレースホルダー 16" descr="スコアボード, モニター, 壁, コンピューター が含まれている画像&#10;&#10;高い精度で生成された説明">
            <a:extLst>
              <a:ext uri="{FF2B5EF4-FFF2-40B4-BE49-F238E27FC236}">
                <a16:creationId xmlns:a16="http://schemas.microsoft.com/office/drawing/2014/main" id="{1773F3B7-0ABE-49FB-9CCA-724A672ED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t="12962" r="26912" b="49353"/>
          <a:stretch/>
        </p:blipFill>
        <p:spPr>
          <a:xfrm>
            <a:off x="3419856" y="2389631"/>
            <a:ext cx="3931914" cy="1639825"/>
          </a:xfr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45F7661-78D9-46E6-A3F9-AB9297C8C166}"/>
              </a:ext>
            </a:extLst>
          </p:cNvPr>
          <p:cNvCxnSpPr>
            <a:cxnSpLocks/>
          </p:cNvCxnSpPr>
          <p:nvPr/>
        </p:nvCxnSpPr>
        <p:spPr>
          <a:xfrm>
            <a:off x="5476240" y="2627376"/>
            <a:ext cx="0" cy="1298447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3E0BAB8-8B9E-4D6B-B028-CA7E643A7E9A}"/>
              </a:ext>
            </a:extLst>
          </p:cNvPr>
          <p:cNvCxnSpPr>
            <a:cxnSpLocks/>
          </p:cNvCxnSpPr>
          <p:nvPr/>
        </p:nvCxnSpPr>
        <p:spPr>
          <a:xfrm flipH="1">
            <a:off x="6083808" y="2627376"/>
            <a:ext cx="12192" cy="1298447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7FD84DB-E067-43C0-98AB-48B0F4D97A3F}"/>
              </a:ext>
            </a:extLst>
          </p:cNvPr>
          <p:cNvCxnSpPr>
            <a:cxnSpLocks/>
          </p:cNvCxnSpPr>
          <p:nvPr/>
        </p:nvCxnSpPr>
        <p:spPr>
          <a:xfrm>
            <a:off x="5476240" y="3802370"/>
            <a:ext cx="607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5F98CD6-814E-48F3-8F34-C9B21B501F51}"/>
              </a:ext>
            </a:extLst>
          </p:cNvPr>
          <p:cNvCxnSpPr>
            <a:cxnSpLocks/>
          </p:cNvCxnSpPr>
          <p:nvPr/>
        </p:nvCxnSpPr>
        <p:spPr>
          <a:xfrm>
            <a:off x="5476239" y="2801114"/>
            <a:ext cx="187475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B1316F4-7067-4665-9450-2451AE61A3E3}"/>
              </a:ext>
            </a:extLst>
          </p:cNvPr>
          <p:cNvCxnSpPr>
            <a:cxnSpLocks/>
          </p:cNvCxnSpPr>
          <p:nvPr/>
        </p:nvCxnSpPr>
        <p:spPr>
          <a:xfrm>
            <a:off x="5476239" y="3756656"/>
            <a:ext cx="1874759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1170677-C913-447A-8486-563F2BE67353}"/>
              </a:ext>
            </a:extLst>
          </p:cNvPr>
          <p:cNvCxnSpPr>
            <a:cxnSpLocks/>
          </p:cNvCxnSpPr>
          <p:nvPr/>
        </p:nvCxnSpPr>
        <p:spPr>
          <a:xfrm>
            <a:off x="5476239" y="3802373"/>
            <a:ext cx="80035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0D892A1-0A9A-40A8-BB3E-DE45DE7BF8BB}"/>
              </a:ext>
            </a:extLst>
          </p:cNvPr>
          <p:cNvCxnSpPr/>
          <p:nvPr/>
        </p:nvCxnSpPr>
        <p:spPr>
          <a:xfrm>
            <a:off x="7239000" y="2801114"/>
            <a:ext cx="0" cy="955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06F90DF9-CD35-4EF0-B2CB-8271842E22DA}"/>
              </a:ext>
            </a:extLst>
          </p:cNvPr>
          <p:cNvSpPr/>
          <p:nvPr/>
        </p:nvSpPr>
        <p:spPr>
          <a:xfrm>
            <a:off x="6480796" y="3009147"/>
            <a:ext cx="870202" cy="2697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17.5m/s</a:t>
            </a:r>
            <a:r>
              <a:rPr kumimoji="1" lang="en-US" altLang="ja-JP" sz="1200" baseline="30000" dirty="0"/>
              <a:t>2</a:t>
            </a:r>
            <a:endParaRPr kumimoji="1" lang="ja-JP" altLang="en-US" sz="1200" baseline="30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2D49572-2C0E-4D8C-9B6D-1AF7B789E821}"/>
              </a:ext>
            </a:extLst>
          </p:cNvPr>
          <p:cNvSpPr/>
          <p:nvPr/>
        </p:nvSpPr>
        <p:spPr>
          <a:xfrm>
            <a:off x="6276206" y="3724659"/>
            <a:ext cx="870202" cy="3047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0.002sec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325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6F7CEAD-56FE-4409-9EBB-01E52DDA43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13110" r="38978" b="49223"/>
          <a:stretch/>
        </p:blipFill>
        <p:spPr>
          <a:xfrm>
            <a:off x="1905000" y="899160"/>
            <a:ext cx="5135880" cy="2583180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3F6F935-3823-45DB-A60B-8360D6210FB2}"/>
              </a:ext>
            </a:extLst>
          </p:cNvPr>
          <p:cNvCxnSpPr>
            <a:cxnSpLocks/>
          </p:cNvCxnSpPr>
          <p:nvPr/>
        </p:nvCxnSpPr>
        <p:spPr>
          <a:xfrm>
            <a:off x="3465326" y="1994914"/>
            <a:ext cx="0" cy="1298447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0488AA-B3BC-4DEE-9F28-E8DCA3461CBF}"/>
              </a:ext>
            </a:extLst>
          </p:cNvPr>
          <p:cNvCxnSpPr>
            <a:cxnSpLocks/>
          </p:cNvCxnSpPr>
          <p:nvPr/>
        </p:nvCxnSpPr>
        <p:spPr>
          <a:xfrm flipH="1">
            <a:off x="5033014" y="1964436"/>
            <a:ext cx="12192" cy="1298447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37E5E9-DEC8-4696-A28D-0079E6B8F87F}"/>
              </a:ext>
            </a:extLst>
          </p:cNvPr>
          <p:cNvCxnSpPr>
            <a:cxnSpLocks/>
          </p:cNvCxnSpPr>
          <p:nvPr/>
        </p:nvCxnSpPr>
        <p:spPr>
          <a:xfrm>
            <a:off x="3465326" y="3070857"/>
            <a:ext cx="15676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477B73E-5B9A-40E6-BAF9-2FF8EF47F3E3}"/>
              </a:ext>
            </a:extLst>
          </p:cNvPr>
          <p:cNvSpPr/>
          <p:nvPr/>
        </p:nvSpPr>
        <p:spPr>
          <a:xfrm>
            <a:off x="5225798" y="2918458"/>
            <a:ext cx="870202" cy="3047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0.02sec</a:t>
            </a:r>
            <a:endParaRPr kumimoji="1" lang="ja-JP" altLang="en-US" sz="1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02A8B92-C739-499E-B8D3-274B10EB4DB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610100" y="3070857"/>
            <a:ext cx="61569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E6AA14A-9376-4701-9EC2-6A8702177DB1}"/>
              </a:ext>
            </a:extLst>
          </p:cNvPr>
          <p:cNvCxnSpPr>
            <a:cxnSpLocks/>
          </p:cNvCxnSpPr>
          <p:nvPr/>
        </p:nvCxnSpPr>
        <p:spPr>
          <a:xfrm>
            <a:off x="4408170" y="1672590"/>
            <a:ext cx="260223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A9D0408-285A-4BA5-8080-615ABDF1E628}"/>
              </a:ext>
            </a:extLst>
          </p:cNvPr>
          <p:cNvCxnSpPr>
            <a:cxnSpLocks/>
          </p:cNvCxnSpPr>
          <p:nvPr/>
        </p:nvCxnSpPr>
        <p:spPr>
          <a:xfrm>
            <a:off x="4408170" y="2907030"/>
            <a:ext cx="2632710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F9852FF-199F-412B-8FC3-A8D4CF8C9B38}"/>
              </a:ext>
            </a:extLst>
          </p:cNvPr>
          <p:cNvCxnSpPr/>
          <p:nvPr/>
        </p:nvCxnSpPr>
        <p:spPr>
          <a:xfrm>
            <a:off x="6671310" y="1684018"/>
            <a:ext cx="0" cy="1211585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92D91309-DEF1-4C37-906B-E0FFC26BAABE}"/>
              </a:ext>
            </a:extLst>
          </p:cNvPr>
          <p:cNvSpPr/>
          <p:nvPr/>
        </p:nvSpPr>
        <p:spPr>
          <a:xfrm>
            <a:off x="5836931" y="2024259"/>
            <a:ext cx="1203950" cy="4114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2.15m/s</a:t>
            </a:r>
            <a:r>
              <a:rPr kumimoji="1" lang="en-US" altLang="ja-JP" baseline="30000" dirty="0"/>
              <a:t>2</a:t>
            </a:r>
            <a:endParaRPr kumimoji="1" lang="ja-JP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5557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B99066C-16CC-402E-9E4C-886971994E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" t="13222" r="39067" b="49112"/>
          <a:stretch/>
        </p:blipFill>
        <p:spPr>
          <a:xfrm>
            <a:off x="1912620" y="906780"/>
            <a:ext cx="5120640" cy="2583180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A86C135-53F3-4B7A-93D9-E1D5EB466F84}"/>
              </a:ext>
            </a:extLst>
          </p:cNvPr>
          <p:cNvCxnSpPr>
            <a:cxnSpLocks/>
          </p:cNvCxnSpPr>
          <p:nvPr/>
        </p:nvCxnSpPr>
        <p:spPr>
          <a:xfrm>
            <a:off x="4402586" y="2033014"/>
            <a:ext cx="0" cy="1298447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3A7E9C6-16A8-403A-A901-EAF3F931976C}"/>
              </a:ext>
            </a:extLst>
          </p:cNvPr>
          <p:cNvCxnSpPr>
            <a:cxnSpLocks/>
          </p:cNvCxnSpPr>
          <p:nvPr/>
        </p:nvCxnSpPr>
        <p:spPr>
          <a:xfrm flipH="1">
            <a:off x="5970274" y="2002536"/>
            <a:ext cx="12192" cy="1298447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094955-9BDC-4ADB-BFB4-146889DF2ABC}"/>
              </a:ext>
            </a:extLst>
          </p:cNvPr>
          <p:cNvCxnSpPr>
            <a:cxnSpLocks/>
          </p:cNvCxnSpPr>
          <p:nvPr/>
        </p:nvCxnSpPr>
        <p:spPr>
          <a:xfrm>
            <a:off x="4402586" y="3108957"/>
            <a:ext cx="15676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19319F7-E3EA-422E-99C8-DC1668952964}"/>
              </a:ext>
            </a:extLst>
          </p:cNvPr>
          <p:cNvSpPr/>
          <p:nvPr/>
        </p:nvSpPr>
        <p:spPr>
          <a:xfrm>
            <a:off x="6163058" y="2956558"/>
            <a:ext cx="870202" cy="3047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0.02sec</a:t>
            </a:r>
            <a:endParaRPr kumimoji="1" lang="ja-JP" altLang="en-US" sz="14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ED769A6-8F96-4A24-9966-118D7518233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547360" y="3108957"/>
            <a:ext cx="61569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16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536540C-78A7-4CB4-9C42-3AFA30612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1" t="55890" r="3066" b="9889"/>
          <a:stretch/>
        </p:blipFill>
        <p:spPr>
          <a:xfrm>
            <a:off x="2926080" y="2552700"/>
            <a:ext cx="595122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6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53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37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13</Words>
  <Application>Microsoft Office PowerPoint</Application>
  <PresentationFormat>ワイド画面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早川 耕平</dc:creator>
  <cp:lastModifiedBy>耕平 早川</cp:lastModifiedBy>
  <cp:revision>8</cp:revision>
  <dcterms:created xsi:type="dcterms:W3CDTF">2018-10-22T10:24:19Z</dcterms:created>
  <dcterms:modified xsi:type="dcterms:W3CDTF">2018-10-23T05:45:08Z</dcterms:modified>
</cp:coreProperties>
</file>